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58" r:id="rId4"/>
    <p:sldId id="275" r:id="rId5"/>
    <p:sldId id="259" r:id="rId6"/>
    <p:sldId id="260" r:id="rId7"/>
    <p:sldId id="276" r:id="rId8"/>
    <p:sldId id="277" r:id="rId9"/>
    <p:sldId id="261" r:id="rId10"/>
    <p:sldId id="278" r:id="rId11"/>
    <p:sldId id="262" r:id="rId12"/>
    <p:sldId id="263" r:id="rId13"/>
    <p:sldId id="279" r:id="rId14"/>
    <p:sldId id="264" r:id="rId15"/>
    <p:sldId id="280" r:id="rId16"/>
    <p:sldId id="265" r:id="rId17"/>
    <p:sldId id="281" r:id="rId18"/>
    <p:sldId id="266" r:id="rId19"/>
    <p:sldId id="267" r:id="rId20"/>
    <p:sldId id="282" r:id="rId21"/>
    <p:sldId id="283" r:id="rId22"/>
    <p:sldId id="284" r:id="rId23"/>
    <p:sldId id="268" r:id="rId24"/>
    <p:sldId id="269" r:id="rId25"/>
    <p:sldId id="270" r:id="rId26"/>
    <p:sldId id="271" r:id="rId27"/>
    <p:sldId id="272" r:id="rId28"/>
    <p:sldId id="273" r:id="rId29"/>
    <p:sldId id="274" r:id="rId30"/>
    <p:sldId id="312" r:id="rId3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tr-TR"/>
          </a:p>
        </p:txBody>
      </p:sp>
      <p:sp>
        <p:nvSpPr>
          <p:cNvPr id="849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B266B935-12FF-4753-AE2F-3E1463BD9967}" type="datetimeFigureOut">
              <a:rPr lang="tr-TR"/>
              <a:pPr>
                <a:defRPr/>
              </a:pPr>
              <a:t>2.12.2021</a:t>
            </a:fld>
            <a:endParaRPr lang="tr-TR"/>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49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849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tr-TR"/>
          </a:p>
        </p:txBody>
      </p:sp>
      <p:sp>
        <p:nvSpPr>
          <p:cNvPr id="849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DD15F30-8123-4386-B6A4-7444CE57B408}" type="slidenum">
              <a:rPr lang="tr-TR"/>
              <a:pPr>
                <a:defRPr/>
              </a:pPr>
              <a:t>‹#›</a:t>
            </a:fld>
            <a:endParaRPr lang="tr-TR"/>
          </a:p>
        </p:txBody>
      </p:sp>
    </p:spTree>
    <p:extLst>
      <p:ext uri="{BB962C8B-B14F-4D97-AF65-F5344CB8AC3E}">
        <p14:creationId xmlns:p14="http://schemas.microsoft.com/office/powerpoint/2010/main" val="18644795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pPr eaLnBrk="1" hangingPunct="1"/>
            <a:endParaRPr lang="tr-TR" smtClean="0"/>
          </a:p>
        </p:txBody>
      </p:sp>
    </p:spTree>
    <p:extLst>
      <p:ext uri="{BB962C8B-B14F-4D97-AF65-F5344CB8AC3E}">
        <p14:creationId xmlns:p14="http://schemas.microsoft.com/office/powerpoint/2010/main" val="1539412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Freeform 6"/>
          <p:cNvSpPr/>
          <p:nvPr/>
        </p:nvSpPr>
        <p:spPr>
          <a:xfrm>
            <a:off x="0" y="5292725"/>
            <a:ext cx="9144000"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a:p>
        </p:txBody>
      </p:sp>
      <p:sp>
        <p:nvSpPr>
          <p:cNvPr id="5"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a:p>
        </p:txBody>
      </p:sp>
      <p:sp>
        <p:nvSpPr>
          <p:cNvPr id="6" name="Freeform 8"/>
          <p:cNvSpPr/>
          <p:nvPr/>
        </p:nvSpPr>
        <p:spPr>
          <a:xfrm>
            <a:off x="0" y="5546725"/>
            <a:ext cx="9147175" cy="1312863"/>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a:p>
        </p:txBody>
      </p:sp>
      <p:sp>
        <p:nvSpPr>
          <p:cNvPr id="7" name="Rectangle 9"/>
          <p:cNvSpPr/>
          <p:nvPr/>
        </p:nvSpPr>
        <p:spPr>
          <a:xfrm>
            <a:off x="0" y="5262563"/>
            <a:ext cx="9144000" cy="7461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10"/>
          <p:cNvSpPr/>
          <p:nvPr/>
        </p:nvSpPr>
        <p:spPr>
          <a:xfrm>
            <a:off x="0" y="5502275"/>
            <a:ext cx="9144000" cy="1271588"/>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9" name="Date Placeholder 3"/>
          <p:cNvSpPr>
            <a:spLocks noGrp="1"/>
          </p:cNvSpPr>
          <p:nvPr>
            <p:ph type="dt" sz="half" idx="10"/>
          </p:nvPr>
        </p:nvSpPr>
        <p:spPr/>
        <p:txBody>
          <a:bodyPr/>
          <a:lstStyle>
            <a:lvl1pPr>
              <a:defRPr/>
            </a:lvl1pPr>
          </a:lstStyle>
          <a:p>
            <a:pPr>
              <a:defRPr/>
            </a:pPr>
            <a:fld id="{5827927D-8EFE-4F22-A9F7-87C71AFE0654}" type="datetimeFigureOut">
              <a:rPr lang="tr-TR"/>
              <a:pPr>
                <a:defRPr/>
              </a:pPr>
              <a:t>2.12.2021</a:t>
            </a:fld>
            <a:endParaRPr lang="tr-TR"/>
          </a:p>
        </p:txBody>
      </p:sp>
      <p:sp>
        <p:nvSpPr>
          <p:cNvPr id="10" name="Footer Placeholder 4"/>
          <p:cNvSpPr>
            <a:spLocks noGrp="1"/>
          </p:cNvSpPr>
          <p:nvPr>
            <p:ph type="ftr" sz="quarter" idx="11"/>
          </p:nvPr>
        </p:nvSpPr>
        <p:spPr/>
        <p:txBody>
          <a:bodyPr/>
          <a:lstStyle>
            <a:lvl1pPr>
              <a:defRPr/>
            </a:lvl1pPr>
          </a:lstStyle>
          <a:p>
            <a:pPr>
              <a:defRPr/>
            </a:pPr>
            <a:endParaRPr lang="tr-TR"/>
          </a:p>
        </p:txBody>
      </p:sp>
      <p:sp>
        <p:nvSpPr>
          <p:cNvPr id="11" name="Slide Number Placeholder 5"/>
          <p:cNvSpPr>
            <a:spLocks noGrp="1"/>
          </p:cNvSpPr>
          <p:nvPr>
            <p:ph type="sldNum" sz="quarter" idx="12"/>
          </p:nvPr>
        </p:nvSpPr>
        <p:spPr/>
        <p:txBody>
          <a:bodyPr>
            <a:normAutofit/>
          </a:bodyPr>
          <a:lstStyle>
            <a:lvl1pPr>
              <a:defRPr/>
            </a:lvl1pPr>
          </a:lstStyle>
          <a:p>
            <a:pPr>
              <a:defRPr/>
            </a:pPr>
            <a:fld id="{966C9724-31A6-4234-AC3B-48AC62A1B179}"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4"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7"/>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8" name="Date Placeholder 3"/>
          <p:cNvSpPr>
            <a:spLocks noGrp="1"/>
          </p:cNvSpPr>
          <p:nvPr>
            <p:ph type="dt" sz="half" idx="10"/>
          </p:nvPr>
        </p:nvSpPr>
        <p:spPr/>
        <p:txBody>
          <a:bodyPr/>
          <a:lstStyle>
            <a:lvl1pPr>
              <a:defRPr/>
            </a:lvl1pPr>
          </a:lstStyle>
          <a:p>
            <a:pPr>
              <a:defRPr/>
            </a:pPr>
            <a:fld id="{659D13AE-C5B1-4584-AA92-38E14B45C1B4}" type="datetimeFigureOut">
              <a:rPr lang="tr-TR"/>
              <a:pPr>
                <a:defRPr/>
              </a:pPr>
              <a:t>2.12.2021</a:t>
            </a:fld>
            <a:endParaRPr lang="tr-TR"/>
          </a:p>
        </p:txBody>
      </p:sp>
      <p:sp>
        <p:nvSpPr>
          <p:cNvPr id="9" name="Footer Placeholder 4"/>
          <p:cNvSpPr>
            <a:spLocks noGrp="1"/>
          </p:cNvSpPr>
          <p:nvPr>
            <p:ph type="ftr" sz="quarter" idx="11"/>
          </p:nvPr>
        </p:nvSpPr>
        <p:spPr/>
        <p:txBody>
          <a:bodyPr/>
          <a:lstStyle>
            <a:lvl1pPr>
              <a:defRPr/>
            </a:lvl1pPr>
          </a:lstStyle>
          <a:p>
            <a:pPr>
              <a:defRPr/>
            </a:pPr>
            <a:endParaRPr lang="tr-TR"/>
          </a:p>
        </p:txBody>
      </p:sp>
      <p:sp>
        <p:nvSpPr>
          <p:cNvPr id="10" name="Slide Number Placeholder 5"/>
          <p:cNvSpPr>
            <a:spLocks noGrp="1"/>
          </p:cNvSpPr>
          <p:nvPr>
            <p:ph type="sldNum" sz="quarter" idx="12"/>
          </p:nvPr>
        </p:nvSpPr>
        <p:spPr/>
        <p:txBody>
          <a:bodyPr/>
          <a:lstStyle>
            <a:lvl1pPr>
              <a:defRPr/>
            </a:lvl1pPr>
          </a:lstStyle>
          <a:p>
            <a:pPr>
              <a:defRPr/>
            </a:pPr>
            <a:fld id="{BA7AAAB0-9739-41D0-983B-2CAEE52F7CD1}"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4"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7"/>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8" name="Date Placeholder 3"/>
          <p:cNvSpPr>
            <a:spLocks noGrp="1"/>
          </p:cNvSpPr>
          <p:nvPr>
            <p:ph type="dt" sz="half" idx="10"/>
          </p:nvPr>
        </p:nvSpPr>
        <p:spPr/>
        <p:txBody>
          <a:bodyPr/>
          <a:lstStyle>
            <a:lvl1pPr>
              <a:defRPr/>
            </a:lvl1pPr>
          </a:lstStyle>
          <a:p>
            <a:pPr>
              <a:defRPr/>
            </a:pPr>
            <a:fld id="{DF7541CB-376A-42B8-A753-AD2DBB679040}" type="datetimeFigureOut">
              <a:rPr lang="tr-TR"/>
              <a:pPr>
                <a:defRPr/>
              </a:pPr>
              <a:t>2.12.2021</a:t>
            </a:fld>
            <a:endParaRPr lang="tr-TR"/>
          </a:p>
        </p:txBody>
      </p:sp>
      <p:sp>
        <p:nvSpPr>
          <p:cNvPr id="9" name="Footer Placeholder 4"/>
          <p:cNvSpPr>
            <a:spLocks noGrp="1"/>
          </p:cNvSpPr>
          <p:nvPr>
            <p:ph type="ftr" sz="quarter" idx="11"/>
          </p:nvPr>
        </p:nvSpPr>
        <p:spPr/>
        <p:txBody>
          <a:bodyPr/>
          <a:lstStyle>
            <a:lvl1pPr>
              <a:defRPr/>
            </a:lvl1pPr>
          </a:lstStyle>
          <a:p>
            <a:pPr>
              <a:defRPr/>
            </a:pPr>
            <a:endParaRPr lang="tr-TR"/>
          </a:p>
        </p:txBody>
      </p:sp>
      <p:sp>
        <p:nvSpPr>
          <p:cNvPr id="10" name="Slide Number Placeholder 5"/>
          <p:cNvSpPr>
            <a:spLocks noGrp="1"/>
          </p:cNvSpPr>
          <p:nvPr>
            <p:ph type="sldNum" sz="quarter" idx="12"/>
          </p:nvPr>
        </p:nvSpPr>
        <p:spPr/>
        <p:txBody>
          <a:bodyPr/>
          <a:lstStyle>
            <a:lvl1pPr>
              <a:defRPr/>
            </a:lvl1pPr>
          </a:lstStyle>
          <a:p>
            <a:pPr>
              <a:defRPr/>
            </a:pPr>
            <a:fld id="{C4C6DF39-194D-41FD-B34D-2F4C5A722F9B}"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7"/>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685800" y="1600201"/>
            <a:ext cx="7772400" cy="3733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8" name="Date Placeholder 3"/>
          <p:cNvSpPr>
            <a:spLocks noGrp="1"/>
          </p:cNvSpPr>
          <p:nvPr>
            <p:ph type="dt" sz="half" idx="10"/>
          </p:nvPr>
        </p:nvSpPr>
        <p:spPr/>
        <p:txBody>
          <a:bodyPr/>
          <a:lstStyle>
            <a:lvl1pPr>
              <a:defRPr/>
            </a:lvl1pPr>
          </a:lstStyle>
          <a:p>
            <a:pPr>
              <a:defRPr/>
            </a:pPr>
            <a:fld id="{9124721F-4455-4F55-A66C-AC055028D82F}" type="datetimeFigureOut">
              <a:rPr lang="tr-TR"/>
              <a:pPr>
                <a:defRPr/>
              </a:pPr>
              <a:t>2.12.2021</a:t>
            </a:fld>
            <a:endParaRPr lang="tr-TR"/>
          </a:p>
        </p:txBody>
      </p:sp>
      <p:sp>
        <p:nvSpPr>
          <p:cNvPr id="9" name="Footer Placeholder 4"/>
          <p:cNvSpPr>
            <a:spLocks noGrp="1"/>
          </p:cNvSpPr>
          <p:nvPr>
            <p:ph type="ftr" sz="quarter" idx="11"/>
          </p:nvPr>
        </p:nvSpPr>
        <p:spPr/>
        <p:txBody>
          <a:bodyPr/>
          <a:lstStyle>
            <a:lvl1pPr>
              <a:defRPr/>
            </a:lvl1pPr>
          </a:lstStyle>
          <a:p>
            <a:pPr>
              <a:defRPr/>
            </a:pPr>
            <a:endParaRPr lang="tr-TR"/>
          </a:p>
        </p:txBody>
      </p:sp>
      <p:sp>
        <p:nvSpPr>
          <p:cNvPr id="10" name="Slide Number Placeholder 5"/>
          <p:cNvSpPr>
            <a:spLocks noGrp="1"/>
          </p:cNvSpPr>
          <p:nvPr>
            <p:ph type="sldNum" sz="quarter" idx="12"/>
          </p:nvPr>
        </p:nvSpPr>
        <p:spPr/>
        <p:txBody>
          <a:bodyPr/>
          <a:lstStyle>
            <a:lvl1pPr>
              <a:defRPr/>
            </a:lvl1pPr>
          </a:lstStyle>
          <a:p>
            <a:pPr>
              <a:defRPr/>
            </a:pPr>
            <a:fld id="{071AA9A0-EB5C-4CE1-AE00-EDAB78C10FDC}"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Freeform 6"/>
          <p:cNvSpPr/>
          <p:nvPr/>
        </p:nvSpPr>
        <p:spPr>
          <a:xfrm>
            <a:off x="0" y="5546725"/>
            <a:ext cx="9147175" cy="1312863"/>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7"/>
          <p:cNvSpPr/>
          <p:nvPr/>
        </p:nvSpPr>
        <p:spPr>
          <a:xfrm>
            <a:off x="0" y="5292725"/>
            <a:ext cx="9144000"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0" y="5262563"/>
            <a:ext cx="9144000" cy="7461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10"/>
          <p:cNvSpPr/>
          <p:nvPr/>
        </p:nvSpPr>
        <p:spPr>
          <a:xfrm>
            <a:off x="0" y="5502275"/>
            <a:ext cx="9144000" cy="1271588"/>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9" name="Date Placeholder 3"/>
          <p:cNvSpPr>
            <a:spLocks noGrp="1"/>
          </p:cNvSpPr>
          <p:nvPr>
            <p:ph type="dt" sz="half" idx="10"/>
          </p:nvPr>
        </p:nvSpPr>
        <p:spPr/>
        <p:txBody>
          <a:bodyPr/>
          <a:lstStyle>
            <a:lvl1pPr>
              <a:defRPr/>
            </a:lvl1pPr>
          </a:lstStyle>
          <a:p>
            <a:pPr>
              <a:defRPr/>
            </a:pPr>
            <a:fld id="{AF242D5A-2BDD-420C-9DAE-2EB7A0CD463F}" type="datetimeFigureOut">
              <a:rPr lang="tr-TR"/>
              <a:pPr>
                <a:defRPr/>
              </a:pPr>
              <a:t>2.12.2021</a:t>
            </a:fld>
            <a:endParaRPr lang="tr-TR"/>
          </a:p>
        </p:txBody>
      </p:sp>
      <p:sp>
        <p:nvSpPr>
          <p:cNvPr id="10" name="Footer Placeholder 4"/>
          <p:cNvSpPr>
            <a:spLocks noGrp="1"/>
          </p:cNvSpPr>
          <p:nvPr>
            <p:ph type="ftr" sz="quarter" idx="11"/>
          </p:nvPr>
        </p:nvSpPr>
        <p:spPr/>
        <p:txBody>
          <a:bodyPr/>
          <a:lstStyle>
            <a:lvl1pPr>
              <a:defRPr/>
            </a:lvl1pPr>
          </a:lstStyle>
          <a:p>
            <a:pPr>
              <a:defRPr/>
            </a:pPr>
            <a:endParaRPr lang="tr-TR"/>
          </a:p>
        </p:txBody>
      </p:sp>
      <p:sp>
        <p:nvSpPr>
          <p:cNvPr id="11" name="Slide Number Placeholder 5"/>
          <p:cNvSpPr>
            <a:spLocks noGrp="1"/>
          </p:cNvSpPr>
          <p:nvPr>
            <p:ph type="sldNum" sz="quarter" idx="12"/>
          </p:nvPr>
        </p:nvSpPr>
        <p:spPr/>
        <p:txBody>
          <a:bodyPr/>
          <a:lstStyle>
            <a:lvl1pPr>
              <a:defRPr/>
            </a:lvl1pPr>
          </a:lstStyle>
          <a:p>
            <a:pPr>
              <a:defRPr/>
            </a:pPr>
            <a:fld id="{9CD335F9-5188-4B4F-8696-CCDA8338E8B0}"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Freeform 7"/>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10"/>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9" name="Date Placeholder 4"/>
          <p:cNvSpPr>
            <a:spLocks noGrp="1"/>
          </p:cNvSpPr>
          <p:nvPr>
            <p:ph type="dt" sz="half" idx="15"/>
          </p:nvPr>
        </p:nvSpPr>
        <p:spPr/>
        <p:txBody>
          <a:bodyPr/>
          <a:lstStyle>
            <a:lvl1pPr>
              <a:defRPr/>
            </a:lvl1pPr>
          </a:lstStyle>
          <a:p>
            <a:pPr>
              <a:defRPr/>
            </a:pPr>
            <a:fld id="{02BA3823-EDAA-44D5-AF3B-7A718AF38379}" type="datetimeFigureOut">
              <a:rPr lang="tr-TR"/>
              <a:pPr>
                <a:defRPr/>
              </a:pPr>
              <a:t>2.12.2021</a:t>
            </a:fld>
            <a:endParaRPr lang="tr-TR"/>
          </a:p>
        </p:txBody>
      </p:sp>
      <p:sp>
        <p:nvSpPr>
          <p:cNvPr id="10" name="Footer Placeholder 5"/>
          <p:cNvSpPr>
            <a:spLocks noGrp="1"/>
          </p:cNvSpPr>
          <p:nvPr>
            <p:ph type="ftr" sz="quarter" idx="16"/>
          </p:nvPr>
        </p:nvSpPr>
        <p:spPr/>
        <p:txBody>
          <a:bodyPr/>
          <a:lstStyle>
            <a:lvl1pPr>
              <a:defRPr/>
            </a:lvl1pPr>
          </a:lstStyle>
          <a:p>
            <a:pPr>
              <a:defRPr/>
            </a:pPr>
            <a:endParaRPr lang="tr-TR"/>
          </a:p>
        </p:txBody>
      </p:sp>
      <p:sp>
        <p:nvSpPr>
          <p:cNvPr id="11" name="Slide Number Placeholder 6"/>
          <p:cNvSpPr>
            <a:spLocks noGrp="1"/>
          </p:cNvSpPr>
          <p:nvPr>
            <p:ph type="sldNum" sz="quarter" idx="17"/>
          </p:nvPr>
        </p:nvSpPr>
        <p:spPr/>
        <p:txBody>
          <a:bodyPr/>
          <a:lstStyle>
            <a:lvl1pPr>
              <a:defRPr/>
            </a:lvl1pPr>
          </a:lstStyle>
          <a:p>
            <a:pPr>
              <a:defRPr/>
            </a:pPr>
            <a:fld id="{C2161880-A338-4D93-978C-58D3EEDC337B}"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7" name="Freeform 9"/>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Freeform 11"/>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Freeform 12"/>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5" name="Content Placeholder 14"/>
          <p:cNvSpPr>
            <a:spLocks noGrp="1"/>
          </p:cNvSpPr>
          <p:nvPr>
            <p:ph sz="quarter" idx="13"/>
          </p:nvPr>
        </p:nvSpPr>
        <p:spPr>
          <a:xfrm>
            <a:off x="685800" y="2209800"/>
            <a:ext cx="3657600" cy="3200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Date Placeholder 6"/>
          <p:cNvSpPr>
            <a:spLocks noGrp="1"/>
          </p:cNvSpPr>
          <p:nvPr>
            <p:ph type="dt" sz="half" idx="15"/>
          </p:nvPr>
        </p:nvSpPr>
        <p:spPr/>
        <p:txBody>
          <a:bodyPr/>
          <a:lstStyle>
            <a:lvl1pPr>
              <a:defRPr/>
            </a:lvl1pPr>
          </a:lstStyle>
          <a:p>
            <a:pPr>
              <a:defRPr/>
            </a:pPr>
            <a:fld id="{B84129C9-6694-4AA5-9A02-4B29DA19EC66}" type="datetimeFigureOut">
              <a:rPr lang="tr-TR"/>
              <a:pPr>
                <a:defRPr/>
              </a:pPr>
              <a:t>2.12.2021</a:t>
            </a:fld>
            <a:endParaRPr lang="tr-TR"/>
          </a:p>
        </p:txBody>
      </p:sp>
      <p:sp>
        <p:nvSpPr>
          <p:cNvPr id="12" name="Footer Placeholder 7"/>
          <p:cNvSpPr>
            <a:spLocks noGrp="1"/>
          </p:cNvSpPr>
          <p:nvPr>
            <p:ph type="ftr" sz="quarter" idx="16"/>
          </p:nvPr>
        </p:nvSpPr>
        <p:spPr/>
        <p:txBody>
          <a:bodyPr/>
          <a:lstStyle>
            <a:lvl1pPr>
              <a:defRPr/>
            </a:lvl1pPr>
          </a:lstStyle>
          <a:p>
            <a:pPr>
              <a:defRPr/>
            </a:pPr>
            <a:endParaRPr lang="tr-TR"/>
          </a:p>
        </p:txBody>
      </p:sp>
      <p:sp>
        <p:nvSpPr>
          <p:cNvPr id="13" name="Slide Number Placeholder 8"/>
          <p:cNvSpPr>
            <a:spLocks noGrp="1"/>
          </p:cNvSpPr>
          <p:nvPr>
            <p:ph type="sldNum" sz="quarter" idx="17"/>
          </p:nvPr>
        </p:nvSpPr>
        <p:spPr/>
        <p:txBody>
          <a:bodyPr/>
          <a:lstStyle>
            <a:lvl1pPr>
              <a:defRPr/>
            </a:lvl1pPr>
          </a:lstStyle>
          <a:p>
            <a:pPr>
              <a:defRPr/>
            </a:pPr>
            <a:fld id="{CAD5A6DA-6344-4C7C-AA04-AE940559D18F}"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Freeform 5"/>
          <p:cNvSpPr/>
          <p:nvPr/>
        </p:nvSpPr>
        <p:spPr>
          <a:xfrm>
            <a:off x="0" y="5010150"/>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Freeform 6"/>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7"/>
          <p:cNvSpPr/>
          <p:nvPr/>
        </p:nvSpPr>
        <p:spPr>
          <a:xfrm>
            <a:off x="0" y="4973638"/>
            <a:ext cx="7675563" cy="928687"/>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7" name="Date Placeholder 2"/>
          <p:cNvSpPr>
            <a:spLocks noGrp="1"/>
          </p:cNvSpPr>
          <p:nvPr>
            <p:ph type="dt" sz="half" idx="10"/>
          </p:nvPr>
        </p:nvSpPr>
        <p:spPr/>
        <p:txBody>
          <a:bodyPr/>
          <a:lstStyle>
            <a:lvl1pPr>
              <a:defRPr/>
            </a:lvl1pPr>
          </a:lstStyle>
          <a:p>
            <a:pPr>
              <a:defRPr/>
            </a:pPr>
            <a:fld id="{385D9E71-D7EC-425C-9B1A-BCF6ED0C943F}" type="datetimeFigureOut">
              <a:rPr lang="tr-TR"/>
              <a:pPr>
                <a:defRPr/>
              </a:pPr>
              <a:t>2.12.2021</a:t>
            </a:fld>
            <a:endParaRPr lang="tr-TR"/>
          </a:p>
        </p:txBody>
      </p:sp>
      <p:sp>
        <p:nvSpPr>
          <p:cNvPr id="8" name="Footer Placeholder 3"/>
          <p:cNvSpPr>
            <a:spLocks noGrp="1"/>
          </p:cNvSpPr>
          <p:nvPr>
            <p:ph type="ftr" sz="quarter" idx="11"/>
          </p:nvPr>
        </p:nvSpPr>
        <p:spPr/>
        <p:txBody>
          <a:bodyPr/>
          <a:lstStyle>
            <a:lvl1pPr>
              <a:defRPr/>
            </a:lvl1pPr>
          </a:lstStyle>
          <a:p>
            <a:pPr>
              <a:defRPr/>
            </a:pPr>
            <a:endParaRPr lang="tr-TR"/>
          </a:p>
        </p:txBody>
      </p:sp>
      <p:sp>
        <p:nvSpPr>
          <p:cNvPr id="9" name="Slide Number Placeholder 4"/>
          <p:cNvSpPr>
            <a:spLocks noGrp="1"/>
          </p:cNvSpPr>
          <p:nvPr>
            <p:ph type="sldNum" sz="quarter" idx="12"/>
          </p:nvPr>
        </p:nvSpPr>
        <p:spPr/>
        <p:txBody>
          <a:bodyPr/>
          <a:lstStyle>
            <a:lvl1pPr>
              <a:defRPr/>
            </a:lvl1pPr>
          </a:lstStyle>
          <a:p>
            <a:pPr>
              <a:defRPr/>
            </a:pPr>
            <a:fld id="{582A05E3-C9F6-4B87-8385-7B618C85DF33}"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Freeform 4"/>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Freeform 5"/>
          <p:cNvSpPr/>
          <p:nvPr/>
        </p:nvSpPr>
        <p:spPr>
          <a:xfrm>
            <a:off x="0" y="5381625"/>
            <a:ext cx="3286125" cy="1208088"/>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Freeform 6"/>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7"/>
          <p:cNvSpPr/>
          <p:nvPr/>
        </p:nvSpPr>
        <p:spPr>
          <a:xfrm>
            <a:off x="0" y="5346700"/>
            <a:ext cx="3425825" cy="944563"/>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Date Placeholder 1"/>
          <p:cNvSpPr>
            <a:spLocks noGrp="1"/>
          </p:cNvSpPr>
          <p:nvPr>
            <p:ph type="dt" sz="half" idx="10"/>
          </p:nvPr>
        </p:nvSpPr>
        <p:spPr/>
        <p:txBody>
          <a:bodyPr/>
          <a:lstStyle>
            <a:lvl1pPr>
              <a:defRPr/>
            </a:lvl1pPr>
          </a:lstStyle>
          <a:p>
            <a:pPr>
              <a:defRPr/>
            </a:pPr>
            <a:fld id="{1BF499CA-E9DC-411B-B27D-E65AF12DA2F3}" type="datetimeFigureOut">
              <a:rPr lang="tr-TR"/>
              <a:pPr>
                <a:defRPr/>
              </a:pPr>
              <a:t>2.12.2021</a:t>
            </a:fld>
            <a:endParaRPr lang="tr-TR"/>
          </a:p>
        </p:txBody>
      </p:sp>
      <p:sp>
        <p:nvSpPr>
          <p:cNvPr id="7" name="Footer Placeholder 2"/>
          <p:cNvSpPr>
            <a:spLocks noGrp="1"/>
          </p:cNvSpPr>
          <p:nvPr>
            <p:ph type="ftr" sz="quarter" idx="11"/>
          </p:nvPr>
        </p:nvSpPr>
        <p:spPr/>
        <p:txBody>
          <a:bodyPr/>
          <a:lstStyle>
            <a:lvl1pPr>
              <a:defRPr/>
            </a:lvl1pPr>
          </a:lstStyle>
          <a:p>
            <a:pPr>
              <a:defRPr/>
            </a:pPr>
            <a:endParaRPr lang="tr-TR"/>
          </a:p>
        </p:txBody>
      </p:sp>
      <p:sp>
        <p:nvSpPr>
          <p:cNvPr id="8" name="Slide Number Placeholder 3"/>
          <p:cNvSpPr>
            <a:spLocks noGrp="1"/>
          </p:cNvSpPr>
          <p:nvPr>
            <p:ph type="sldNum" sz="quarter" idx="12"/>
          </p:nvPr>
        </p:nvSpPr>
        <p:spPr/>
        <p:txBody>
          <a:bodyPr/>
          <a:lstStyle>
            <a:lvl1pPr>
              <a:defRPr/>
            </a:lvl1pPr>
          </a:lstStyle>
          <a:p>
            <a:pPr>
              <a:defRPr/>
            </a:pPr>
            <a:fld id="{3EF3725C-BAF6-4E0F-A044-281FAEA848CC}"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5" name="Freeform 7"/>
          <p:cNvSpPr/>
          <p:nvPr/>
        </p:nvSpPr>
        <p:spPr>
          <a:xfrm>
            <a:off x="0" y="5010150"/>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p:nvPr/>
        </p:nvSpPr>
        <p:spPr>
          <a:xfrm>
            <a:off x="0" y="4973638"/>
            <a:ext cx="7675563" cy="928687"/>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10"/>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tr-TR" smtClean="0"/>
              <a:t>Asıl başlık stili için tıklatın</a:t>
            </a:r>
            <a:endParaRPr lang="en-US" dirty="0"/>
          </a:p>
        </p:txBody>
      </p:sp>
      <p:sp>
        <p:nvSpPr>
          <p:cNvPr id="13" name="Content Placeholder 12"/>
          <p:cNvSpPr>
            <a:spLocks noGrp="1"/>
          </p:cNvSpPr>
          <p:nvPr>
            <p:ph sz="quarter" idx="13"/>
          </p:nvPr>
        </p:nvSpPr>
        <p:spPr>
          <a:xfrm>
            <a:off x="4572000" y="609600"/>
            <a:ext cx="3886200" cy="4191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tr-TR" smtClean="0"/>
              <a:t>Asıl metin stillerini düzenlemek için tıklatın</a:t>
            </a:r>
          </a:p>
        </p:txBody>
      </p:sp>
      <p:sp>
        <p:nvSpPr>
          <p:cNvPr id="9" name="Date Placeholder 4"/>
          <p:cNvSpPr>
            <a:spLocks noGrp="1"/>
          </p:cNvSpPr>
          <p:nvPr>
            <p:ph type="dt" sz="half" idx="15"/>
          </p:nvPr>
        </p:nvSpPr>
        <p:spPr/>
        <p:txBody>
          <a:bodyPr/>
          <a:lstStyle>
            <a:lvl1pPr>
              <a:defRPr/>
            </a:lvl1pPr>
          </a:lstStyle>
          <a:p>
            <a:pPr>
              <a:defRPr/>
            </a:pPr>
            <a:fld id="{A658B421-A67B-4070-A6DB-07D1D67E47BB}" type="datetimeFigureOut">
              <a:rPr lang="tr-TR"/>
              <a:pPr>
                <a:defRPr/>
              </a:pPr>
              <a:t>2.12.2021</a:t>
            </a:fld>
            <a:endParaRPr lang="tr-TR"/>
          </a:p>
        </p:txBody>
      </p:sp>
      <p:sp>
        <p:nvSpPr>
          <p:cNvPr id="10" name="Footer Placeholder 5"/>
          <p:cNvSpPr>
            <a:spLocks noGrp="1"/>
          </p:cNvSpPr>
          <p:nvPr>
            <p:ph type="ftr" sz="quarter" idx="16"/>
          </p:nvPr>
        </p:nvSpPr>
        <p:spPr/>
        <p:txBody>
          <a:bodyPr/>
          <a:lstStyle>
            <a:lvl1pPr>
              <a:defRPr/>
            </a:lvl1pPr>
          </a:lstStyle>
          <a:p>
            <a:pPr>
              <a:defRPr/>
            </a:pPr>
            <a:endParaRPr lang="tr-TR"/>
          </a:p>
        </p:txBody>
      </p:sp>
      <p:sp>
        <p:nvSpPr>
          <p:cNvPr id="11" name="Slide Number Placeholder 6"/>
          <p:cNvSpPr>
            <a:spLocks noGrp="1"/>
          </p:cNvSpPr>
          <p:nvPr>
            <p:ph type="sldNum" sz="quarter" idx="17"/>
          </p:nvPr>
        </p:nvSpPr>
        <p:spPr/>
        <p:txBody>
          <a:bodyPr/>
          <a:lstStyle>
            <a:lvl1pPr>
              <a:defRPr/>
            </a:lvl1pPr>
          </a:lstStyle>
          <a:p>
            <a:pPr>
              <a:defRPr/>
            </a:pPr>
            <a:fld id="{5D91565D-6941-48C5-9AF1-A5E1950C2014}"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5" name="Freeform 7"/>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10"/>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rtlCol="0">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tr-TR" smtClean="0"/>
              <a:t>Asıl başlık stili için tıklatın</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tr-TR" smtClean="0"/>
              <a:t>Asıl metin stillerini düzenlemek için tıklatın</a:t>
            </a:r>
          </a:p>
        </p:txBody>
      </p:sp>
      <p:sp>
        <p:nvSpPr>
          <p:cNvPr id="9" name="Date Placeholder 4"/>
          <p:cNvSpPr>
            <a:spLocks noGrp="1"/>
          </p:cNvSpPr>
          <p:nvPr>
            <p:ph type="dt" sz="half" idx="15"/>
          </p:nvPr>
        </p:nvSpPr>
        <p:spPr/>
        <p:txBody>
          <a:bodyPr/>
          <a:lstStyle>
            <a:lvl1pPr>
              <a:defRPr/>
            </a:lvl1pPr>
          </a:lstStyle>
          <a:p>
            <a:pPr>
              <a:defRPr/>
            </a:pPr>
            <a:fld id="{18E3B58C-28FA-46A6-9C00-9C0760DDD504}" type="datetimeFigureOut">
              <a:rPr lang="tr-TR"/>
              <a:pPr>
                <a:defRPr/>
              </a:pPr>
              <a:t>2.12.2021</a:t>
            </a:fld>
            <a:endParaRPr lang="tr-TR"/>
          </a:p>
        </p:txBody>
      </p:sp>
      <p:sp>
        <p:nvSpPr>
          <p:cNvPr id="10" name="Footer Placeholder 5"/>
          <p:cNvSpPr>
            <a:spLocks noGrp="1"/>
          </p:cNvSpPr>
          <p:nvPr>
            <p:ph type="ftr" sz="quarter" idx="16"/>
          </p:nvPr>
        </p:nvSpPr>
        <p:spPr/>
        <p:txBody>
          <a:bodyPr/>
          <a:lstStyle>
            <a:lvl1pPr>
              <a:defRPr/>
            </a:lvl1pPr>
          </a:lstStyle>
          <a:p>
            <a:pPr>
              <a:defRPr/>
            </a:pPr>
            <a:endParaRPr lang="tr-TR"/>
          </a:p>
        </p:txBody>
      </p:sp>
      <p:sp>
        <p:nvSpPr>
          <p:cNvPr id="11" name="Slide Number Placeholder 6"/>
          <p:cNvSpPr>
            <a:spLocks noGrp="1"/>
          </p:cNvSpPr>
          <p:nvPr>
            <p:ph type="sldNum" sz="quarter" idx="17"/>
          </p:nvPr>
        </p:nvSpPr>
        <p:spPr/>
        <p:txBody>
          <a:bodyPr/>
          <a:lstStyle>
            <a:lvl1pPr>
              <a:defRPr/>
            </a:lvl1pPr>
          </a:lstStyle>
          <a:p>
            <a:pPr>
              <a:defRPr/>
            </a:pPr>
            <a:fld id="{EEFF86C5-7023-4CFA-B570-0D597CF65E6B}"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tr-TR" smtClean="0"/>
              <a:t>Asıl başlık stili için tıklatın</a:t>
            </a:r>
            <a:endParaRPr lang="en-US" dirty="0"/>
          </a:p>
        </p:txBody>
      </p:sp>
      <p:sp>
        <p:nvSpPr>
          <p:cNvPr id="1030" name="Text Placeholder 2"/>
          <p:cNvSpPr>
            <a:spLocks noGrp="1"/>
          </p:cNvSpPr>
          <p:nvPr>
            <p:ph type="body" idx="1"/>
          </p:nvPr>
        </p:nvSpPr>
        <p:spPr bwMode="auto">
          <a:xfrm>
            <a:off x="685800" y="1600200"/>
            <a:ext cx="7772400" cy="4525963"/>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fontAlgn="auto">
              <a:spcBef>
                <a:spcPts val="0"/>
              </a:spcBef>
              <a:spcAft>
                <a:spcPts val="0"/>
              </a:spcAft>
              <a:defRPr lang="en-US" sz="900" kern="1200" cap="all" spc="110" baseline="0">
                <a:solidFill>
                  <a:srgbClr val="4D4D4D"/>
                </a:solidFill>
                <a:latin typeface="+mn-lt"/>
                <a:ea typeface="+mn-ea"/>
                <a:cs typeface="+mn-cs"/>
              </a:defRPr>
            </a:lvl1pPr>
          </a:lstStyle>
          <a:p>
            <a:pPr>
              <a:defRPr/>
            </a:pPr>
            <a:fld id="{228C5E7A-0864-495B-A993-A5FF60492886}" type="datetimeFigureOut">
              <a:rPr lang="tr-TR"/>
              <a:pPr>
                <a:defRPr/>
              </a:pPr>
              <a:t>2.12.2021</a:t>
            </a:fld>
            <a:endParaRPr lang="tr-TR"/>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fontAlgn="auto">
              <a:spcBef>
                <a:spcPts val="0"/>
              </a:spcBef>
              <a:spcAft>
                <a:spcPts val="0"/>
              </a:spcAft>
              <a:defRPr sz="900" cap="all" spc="110" baseline="0">
                <a:solidFill>
                  <a:srgbClr val="4D4D4D"/>
                </a:solidFill>
                <a:latin typeface="+mn-lt"/>
              </a:defRPr>
            </a:lvl1pPr>
          </a:lstStyle>
          <a:p>
            <a:pPr>
              <a:defRPr/>
            </a:pPr>
            <a:endParaRPr lang="tr-TR"/>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fontAlgn="auto">
              <a:spcBef>
                <a:spcPts val="0"/>
              </a:spcBef>
              <a:spcAft>
                <a:spcPts val="0"/>
              </a:spcAft>
              <a:defRPr sz="1100" b="1" baseline="0">
                <a:solidFill>
                  <a:srgbClr val="4D4D4D"/>
                </a:solidFill>
                <a:latin typeface="+mn-lt"/>
              </a:defRPr>
            </a:lvl1pPr>
          </a:lstStyle>
          <a:p>
            <a:pPr>
              <a:defRPr/>
            </a:pPr>
            <a:fld id="{E7F50874-CF8A-475C-8C6F-E8C52951B226}" type="slidenum">
              <a:rPr lang="tr-TR"/>
              <a:pPr>
                <a:defRPr/>
              </a:pPr>
              <a:t>‹#›</a:t>
            </a:fld>
            <a:endParaRPr lang="tr-TR"/>
          </a:p>
        </p:txBody>
      </p:sp>
    </p:spTree>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0" fontAlgn="base" hangingPunct="0">
        <a:spcBef>
          <a:spcPct val="0"/>
        </a:spcBef>
        <a:spcAft>
          <a:spcPct val="0"/>
        </a:spcAft>
        <a:defRPr sz="3600" kern="1200" cap="all">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Gill Sans MT"/>
        </a:defRPr>
      </a:lvl2pPr>
      <a:lvl3pPr algn="l" rtl="0" eaLnBrk="0" fontAlgn="base" hangingPunct="0">
        <a:spcBef>
          <a:spcPct val="0"/>
        </a:spcBef>
        <a:spcAft>
          <a:spcPct val="0"/>
        </a:spcAft>
        <a:defRPr sz="3600">
          <a:solidFill>
            <a:schemeClr val="tx1"/>
          </a:solidFill>
          <a:latin typeface="Gill Sans MT"/>
        </a:defRPr>
      </a:lvl3pPr>
      <a:lvl4pPr algn="l" rtl="0" eaLnBrk="0" fontAlgn="base" hangingPunct="0">
        <a:spcBef>
          <a:spcPct val="0"/>
        </a:spcBef>
        <a:spcAft>
          <a:spcPct val="0"/>
        </a:spcAft>
        <a:defRPr sz="3600">
          <a:solidFill>
            <a:schemeClr val="tx1"/>
          </a:solidFill>
          <a:latin typeface="Gill Sans MT"/>
        </a:defRPr>
      </a:lvl4pPr>
      <a:lvl5pPr algn="l" rtl="0" eaLnBrk="0" fontAlgn="base" hangingPunct="0">
        <a:spcBef>
          <a:spcPct val="0"/>
        </a:spcBef>
        <a:spcAft>
          <a:spcPct val="0"/>
        </a:spcAft>
        <a:defRPr sz="3600">
          <a:solidFill>
            <a:schemeClr val="tx1"/>
          </a:solidFill>
          <a:latin typeface="Gill Sans MT"/>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ts val="700"/>
        </a:spcBef>
        <a:spcAft>
          <a:spcPct val="0"/>
        </a:spcAft>
        <a:buClr>
          <a:schemeClr val="accent1"/>
        </a:buClr>
        <a:buSzPct val="85000"/>
        <a:buFont typeface="Wingdings 3" pitchFamily="18" charset="2"/>
        <a:buChar char=""/>
        <a:defRPr sz="2000" kern="1200">
          <a:solidFill>
            <a:schemeClr val="tx1"/>
          </a:solidFill>
          <a:latin typeface="+mn-lt"/>
          <a:ea typeface="+mn-ea"/>
          <a:cs typeface="+mn-cs"/>
        </a:defRPr>
      </a:lvl1pPr>
      <a:lvl2pPr marL="742950" indent="-273050" algn="l" rtl="0" eaLnBrk="0" fontAlgn="base" hangingPunct="0">
        <a:spcBef>
          <a:spcPts val="700"/>
        </a:spcBef>
        <a:spcAft>
          <a:spcPct val="0"/>
        </a:spcAft>
        <a:buClr>
          <a:schemeClr val="accent1"/>
        </a:buClr>
        <a:buSzPct val="85000"/>
        <a:buFont typeface="Wingdings 3" pitchFamily="18" charset="2"/>
        <a:buChar char=""/>
        <a:defRPr sz="1600" kern="1200">
          <a:solidFill>
            <a:schemeClr val="tx1"/>
          </a:solidFill>
          <a:latin typeface="+mn-lt"/>
          <a:ea typeface="+mn-ea"/>
          <a:cs typeface="+mn-cs"/>
        </a:defRPr>
      </a:lvl2pPr>
      <a:lvl3pPr marL="1143000" indent="-273050" algn="l" rtl="0" eaLnBrk="0" fontAlgn="base" hangingPunct="0">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3pPr>
      <a:lvl4pPr marL="1600200" indent="-273050" algn="l" rtl="0" eaLnBrk="0" fontAlgn="base" hangingPunct="0">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4pPr>
      <a:lvl5pPr marL="2057400" indent="-273050" algn="l" rtl="0" eaLnBrk="0" fontAlgn="base" hangingPunct="0">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blogspot.com/"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gloster.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Başlık 1"/>
          <p:cNvSpPr>
            <a:spLocks noGrp="1"/>
          </p:cNvSpPr>
          <p:nvPr>
            <p:ph type="ctrTitle"/>
          </p:nvPr>
        </p:nvSpPr>
        <p:spPr bwMode="auto">
          <a:xfrm>
            <a:off x="2267744" y="188640"/>
            <a:ext cx="4032250" cy="1524000"/>
          </a:xfrm>
        </p:spPr>
        <p:txBody>
          <a:bodyPr wrap="square" numCol="1" compatLnSpc="1">
            <a:prstTxWarp prst="textNoShape">
              <a:avLst/>
            </a:prstTxWarp>
            <a:normAutofit fontScale="90000"/>
          </a:bodyPr>
          <a:lstStyle/>
          <a:p>
            <a:pPr algn="ctr" eaLnBrk="1" hangingPunct="1">
              <a:defRPr/>
            </a:pPr>
            <a:r>
              <a:rPr lang="tr-TR" sz="4000" b="1" cap="none" dirty="0" smtClean="0"/>
              <a:t>ŞİDDET VE ŞİDDET EĞİLİMİ</a:t>
            </a:r>
            <a:r>
              <a:rPr lang="tr-TR" sz="3200" cap="none" dirty="0" smtClean="0"/>
              <a:t/>
            </a:r>
            <a:br>
              <a:rPr lang="tr-TR" sz="3200" cap="none" dirty="0" smtClean="0"/>
            </a:br>
            <a:endParaRPr lang="tr-TR" sz="3200" cap="none" dirty="0" smtClean="0"/>
          </a:p>
        </p:txBody>
      </p:sp>
      <p:sp>
        <p:nvSpPr>
          <p:cNvPr id="3" name="Alt Başlık 2"/>
          <p:cNvSpPr>
            <a:spLocks noGrp="1"/>
          </p:cNvSpPr>
          <p:nvPr>
            <p:ph type="subTitle" idx="1"/>
          </p:nvPr>
        </p:nvSpPr>
        <p:spPr>
          <a:xfrm>
            <a:off x="4643438" y="6381750"/>
            <a:ext cx="3886200" cy="1825625"/>
          </a:xfrm>
        </p:spPr>
        <p:txBody>
          <a:bodyPr/>
          <a:lstStyle/>
          <a:p>
            <a:pPr eaLnBrk="1" hangingPunct="1">
              <a:defRPr/>
            </a:pPr>
            <a:r>
              <a:rPr lang="tr-TR" sz="1400" smtClean="0"/>
              <a:t>www.blog.lib.umn.edu</a:t>
            </a:r>
          </a:p>
        </p:txBody>
      </p:sp>
      <p:pic>
        <p:nvPicPr>
          <p:cNvPr id="14339" name="Picture 4" descr="3"/>
          <p:cNvPicPr>
            <a:picLocks noChangeAspect="1" noChangeArrowheads="1"/>
          </p:cNvPicPr>
          <p:nvPr/>
        </p:nvPicPr>
        <p:blipFill>
          <a:blip r:embed="rId2"/>
          <a:srcRect/>
          <a:stretch>
            <a:fillRect/>
          </a:stretch>
        </p:blipFill>
        <p:spPr bwMode="auto">
          <a:xfrm>
            <a:off x="2411562" y="1412775"/>
            <a:ext cx="3888432" cy="2697059"/>
          </a:xfrm>
          <a:prstGeom prst="rect">
            <a:avLst/>
          </a:prstGeom>
          <a:noFill/>
          <a:ln w="9525">
            <a:noFill/>
            <a:miter lim="800000"/>
            <a:headEnd/>
            <a:tailEnd/>
          </a:ln>
        </p:spPr>
      </p:pic>
      <p:pic>
        <p:nvPicPr>
          <p:cNvPr id="5" name="Resim 4"/>
          <p:cNvPicPr>
            <a:picLocks noChangeAspect="1"/>
          </p:cNvPicPr>
          <p:nvPr/>
        </p:nvPicPr>
        <p:blipFill>
          <a:blip r:embed="rId3"/>
          <a:stretch>
            <a:fillRect/>
          </a:stretch>
        </p:blipFill>
        <p:spPr>
          <a:xfrm>
            <a:off x="3347666" y="4268850"/>
            <a:ext cx="2016224" cy="200378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p:cNvSpPr>
          <p:nvPr>
            <p:ph type="body" idx="4294967295"/>
          </p:nvPr>
        </p:nvSpPr>
        <p:spPr>
          <a:xfrm>
            <a:off x="684213" y="981075"/>
            <a:ext cx="7772400" cy="4525963"/>
          </a:xfrm>
        </p:spPr>
        <p:txBody>
          <a:bodyPr/>
          <a:lstStyle/>
          <a:p>
            <a:pPr algn="ctr" eaLnBrk="1" hangingPunct="1"/>
            <a:r>
              <a:rPr lang="tr-TR" sz="2800" b="1" u="sng" smtClean="0">
                <a:latin typeface="Comic Sans MS" pitchFamily="66" charset="0"/>
              </a:rPr>
              <a:t>Çetelere bağlı olma.</a:t>
            </a:r>
          </a:p>
          <a:p>
            <a:pPr algn="ctr" eaLnBrk="1" hangingPunct="1">
              <a:buFont typeface="Wingdings 3" pitchFamily="18" charset="2"/>
              <a:buNone/>
            </a:pPr>
            <a:r>
              <a:rPr lang="tr-TR" sz="2800" smtClean="0">
                <a:latin typeface="Comic Sans MS" pitchFamily="66" charset="0"/>
              </a:rPr>
              <a:t> </a:t>
            </a:r>
          </a:p>
          <a:p>
            <a:pPr algn="ctr" eaLnBrk="1" hangingPunct="1"/>
            <a:r>
              <a:rPr lang="tr-TR" sz="2800" b="1" u="sng" smtClean="0">
                <a:latin typeface="Comic Sans MS" pitchFamily="66" charset="0"/>
              </a:rPr>
              <a:t>Silaha yasal olmayan yollardan ulaşma ve kullanma</a:t>
            </a:r>
            <a:r>
              <a:rPr lang="tr-TR" sz="2800" b="1" smtClean="0">
                <a:latin typeface="Comic Sans MS" pitchFamily="66" charset="0"/>
              </a:rPr>
              <a:t>.</a:t>
            </a:r>
          </a:p>
          <a:p>
            <a:pPr algn="ctr" eaLnBrk="1" hangingPunct="1">
              <a:buFont typeface="Wingdings 3" pitchFamily="18" charset="2"/>
              <a:buNone/>
            </a:pPr>
            <a:endParaRPr lang="tr-TR" sz="2800" smtClean="0">
              <a:latin typeface="Comic Sans MS" pitchFamily="66" charset="0"/>
            </a:endParaRPr>
          </a:p>
          <a:p>
            <a:pPr algn="ctr" eaLnBrk="1" hangingPunct="1"/>
            <a:r>
              <a:rPr lang="tr-TR" sz="2800" b="1" u="sng" smtClean="0">
                <a:latin typeface="Comic Sans MS" pitchFamily="66" charset="0"/>
              </a:rPr>
              <a:t>Ciddi şiddet tehdidi</a:t>
            </a:r>
            <a:r>
              <a:rPr lang="tr-TR" sz="2800" smtClean="0">
                <a:latin typeface="Comic Sans MS" pitchFamily="66" charset="0"/>
              </a:rPr>
              <a:t> </a:t>
            </a:r>
          </a:p>
          <a:p>
            <a:pPr eaLnBrk="1" hangingPunct="1"/>
            <a:endParaRPr lang="tr-TR" sz="2800" smtClean="0">
              <a:latin typeface="Comic Sans MS" pitchFamily="66" charset="0"/>
            </a:endParaRPr>
          </a:p>
        </p:txBody>
      </p:sp>
      <p:pic>
        <p:nvPicPr>
          <p:cNvPr id="3" name="Resim 2"/>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idx="4294967295"/>
          </p:nvPr>
        </p:nvSpPr>
        <p:spPr bwMode="auto">
          <a:xfrm>
            <a:off x="684213" y="115888"/>
            <a:ext cx="7772400" cy="1225550"/>
          </a:xfrm>
        </p:spPr>
        <p:txBody>
          <a:bodyPr wrap="square" numCol="1" anchorCtr="0" compatLnSpc="1">
            <a:prstTxWarp prst="textNoShape">
              <a:avLst/>
            </a:prstTxWarp>
            <a:normAutofit fontScale="90000"/>
          </a:bodyPr>
          <a:lstStyle/>
          <a:p>
            <a:pPr algn="ctr" eaLnBrk="1" hangingPunct="1">
              <a:defRPr/>
            </a:pPr>
            <a:r>
              <a:rPr lang="tr-TR" b="1" cap="none" dirty="0" smtClean="0">
                <a:latin typeface="Comic Sans MS" pitchFamily="66" charset="0"/>
              </a:rPr>
              <a:t/>
            </a:r>
            <a:br>
              <a:rPr lang="tr-TR" b="1" cap="none" dirty="0" smtClean="0">
                <a:latin typeface="Comic Sans MS" pitchFamily="66" charset="0"/>
              </a:rPr>
            </a:br>
            <a:r>
              <a:rPr lang="tr-TR" b="1" cap="none" dirty="0" smtClean="0">
                <a:latin typeface="Comic Sans MS" pitchFamily="66" charset="0"/>
              </a:rPr>
              <a:t>ŞİDDET VE ŞİDDET EĞİLİMLİ ÇOCUKLARA YAKLAŞIM</a:t>
            </a:r>
            <a:r>
              <a:rPr lang="tr-TR" sz="4400" b="1" cap="none" dirty="0" smtClean="0">
                <a:latin typeface="Comic Sans MS" pitchFamily="66" charset="0"/>
              </a:rPr>
              <a:t> </a:t>
            </a:r>
            <a:br>
              <a:rPr lang="tr-TR" sz="4400" b="1" cap="none" dirty="0" smtClean="0">
                <a:latin typeface="Comic Sans MS" pitchFamily="66" charset="0"/>
              </a:rPr>
            </a:br>
            <a:endParaRPr lang="tr-TR" sz="4400" b="1" cap="none" dirty="0" smtClean="0">
              <a:latin typeface="Comic Sans MS" pitchFamily="66" charset="0"/>
            </a:endParaRPr>
          </a:p>
        </p:txBody>
      </p:sp>
      <p:sp>
        <p:nvSpPr>
          <p:cNvPr id="25602" name="Rectangle 3"/>
          <p:cNvSpPr>
            <a:spLocks noGrp="1"/>
          </p:cNvSpPr>
          <p:nvPr>
            <p:ph type="body" sz="half" idx="4294967295"/>
          </p:nvPr>
        </p:nvSpPr>
        <p:spPr>
          <a:xfrm>
            <a:off x="685800" y="1600200"/>
            <a:ext cx="3810000" cy="4525963"/>
          </a:xfrm>
        </p:spPr>
        <p:txBody>
          <a:bodyPr/>
          <a:lstStyle/>
          <a:p>
            <a:pPr algn="ctr" eaLnBrk="1" hangingPunct="1"/>
            <a:endParaRPr lang="tr-TR" sz="2800" b="1" smtClean="0">
              <a:latin typeface="Comic Sans MS" pitchFamily="66" charset="0"/>
            </a:endParaRPr>
          </a:p>
          <a:p>
            <a:pPr algn="ctr" eaLnBrk="1" hangingPunct="1"/>
            <a:endParaRPr lang="tr-TR" sz="2800" b="1" smtClean="0">
              <a:latin typeface="Comic Sans MS" pitchFamily="66" charset="0"/>
            </a:endParaRPr>
          </a:p>
          <a:p>
            <a:pPr algn="ctr" eaLnBrk="1" hangingPunct="1"/>
            <a:endParaRPr lang="tr-TR" sz="2800" b="1" smtClean="0">
              <a:latin typeface="Comic Sans MS" pitchFamily="66" charset="0"/>
            </a:endParaRPr>
          </a:p>
          <a:p>
            <a:pPr algn="ctr" eaLnBrk="1" hangingPunct="1"/>
            <a:endParaRPr lang="tr-TR" sz="2800" b="1" smtClean="0">
              <a:latin typeface="Comic Sans MS" pitchFamily="66" charset="0"/>
            </a:endParaRPr>
          </a:p>
        </p:txBody>
      </p:sp>
      <p:sp>
        <p:nvSpPr>
          <p:cNvPr id="25603" name="Rectangle 5"/>
          <p:cNvSpPr>
            <a:spLocks noGrp="1"/>
          </p:cNvSpPr>
          <p:nvPr>
            <p:ph type="body" sz="half" idx="4294967295"/>
          </p:nvPr>
        </p:nvSpPr>
        <p:spPr>
          <a:xfrm>
            <a:off x="4572000" y="5734051"/>
            <a:ext cx="3810000" cy="575270"/>
          </a:xfrm>
        </p:spPr>
        <p:txBody>
          <a:bodyPr/>
          <a:lstStyle/>
          <a:p>
            <a:r>
              <a:rPr lang="tr-TR" sz="1800" dirty="0" smtClean="0"/>
              <a:t>www.sanfordmaine.org</a:t>
            </a:r>
          </a:p>
        </p:txBody>
      </p:sp>
      <p:pic>
        <p:nvPicPr>
          <p:cNvPr id="25604" name="Picture 4" descr="222"/>
          <p:cNvPicPr>
            <a:picLocks noChangeAspect="1" noChangeArrowheads="1"/>
          </p:cNvPicPr>
          <p:nvPr/>
        </p:nvPicPr>
        <p:blipFill>
          <a:blip r:embed="rId2"/>
          <a:srcRect/>
          <a:stretch>
            <a:fillRect/>
          </a:stretch>
        </p:blipFill>
        <p:spPr bwMode="auto">
          <a:xfrm>
            <a:off x="2555875" y="1412875"/>
            <a:ext cx="3636963" cy="3600450"/>
          </a:xfrm>
          <a:prstGeom prst="rect">
            <a:avLst/>
          </a:prstGeom>
          <a:noFill/>
          <a:ln w="9525">
            <a:noFill/>
            <a:miter lim="800000"/>
            <a:headEnd/>
            <a:tailEnd/>
          </a:ln>
        </p:spPr>
      </p:pic>
      <p:pic>
        <p:nvPicPr>
          <p:cNvPr id="6" name="Resim 5"/>
          <p:cNvPicPr>
            <a:picLocks noChangeAspect="1"/>
          </p:cNvPicPr>
          <p:nvPr/>
        </p:nvPicPr>
        <p:blipFill>
          <a:blip r:embed="rId3"/>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Grp="1"/>
          </p:cNvSpPr>
          <p:nvPr>
            <p:ph type="body" idx="4294967295"/>
          </p:nvPr>
        </p:nvSpPr>
        <p:spPr>
          <a:xfrm>
            <a:off x="684213" y="765175"/>
            <a:ext cx="7772400" cy="4525963"/>
          </a:xfrm>
        </p:spPr>
        <p:txBody>
          <a:bodyPr/>
          <a:lstStyle/>
          <a:p>
            <a:pPr algn="ctr" eaLnBrk="1" hangingPunct="1"/>
            <a:endParaRPr lang="tr-TR" sz="3200" b="1" i="1" dirty="0" smtClean="0">
              <a:latin typeface="Comic Sans MS" pitchFamily="66" charset="0"/>
            </a:endParaRPr>
          </a:p>
          <a:p>
            <a:pPr algn="ctr" eaLnBrk="1" hangingPunct="1"/>
            <a:endParaRPr lang="tr-TR" sz="3200" b="1" i="1" dirty="0" smtClean="0">
              <a:latin typeface="Comic Sans MS" pitchFamily="66" charset="0"/>
            </a:endParaRPr>
          </a:p>
          <a:p>
            <a:pPr algn="ctr" eaLnBrk="1" hangingPunct="1">
              <a:buFont typeface="Wingdings 3" pitchFamily="18" charset="2"/>
              <a:buNone/>
            </a:pPr>
            <a:endParaRPr lang="tr-TR" sz="3200" b="1" i="1" dirty="0" smtClean="0">
              <a:latin typeface="Comic Sans MS" pitchFamily="66" charset="0"/>
            </a:endParaRPr>
          </a:p>
          <a:p>
            <a:pPr algn="ctr" eaLnBrk="1" hangingPunct="1">
              <a:buFont typeface="Wingdings 3" pitchFamily="18" charset="2"/>
              <a:buNone/>
            </a:pPr>
            <a:r>
              <a:rPr lang="tr-TR" sz="3200" b="1" i="1" dirty="0" smtClean="0">
                <a:latin typeface="Comic Sans MS" pitchFamily="66" charset="0"/>
              </a:rPr>
              <a:t>ÖĞRETMENLERE ÖNERİLER</a:t>
            </a:r>
          </a:p>
          <a:p>
            <a:pPr eaLnBrk="1" hangingPunct="1"/>
            <a:endParaRPr lang="tr-TR" sz="3200" b="1" i="1" dirty="0" smtClean="0">
              <a:latin typeface="Comic Sans MS" pitchFamily="66" charset="0"/>
            </a:endParaRPr>
          </a:p>
        </p:txBody>
      </p:sp>
      <p:pic>
        <p:nvPicPr>
          <p:cNvPr id="3" name="Resim 2"/>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p:cNvSpPr>
          <p:nvPr>
            <p:ph type="body" idx="4294967295"/>
          </p:nvPr>
        </p:nvSpPr>
        <p:spPr>
          <a:xfrm>
            <a:off x="684213" y="765175"/>
            <a:ext cx="7772400" cy="4525963"/>
          </a:xfrm>
        </p:spPr>
        <p:txBody>
          <a:bodyPr/>
          <a:lstStyle/>
          <a:p>
            <a:pPr marL="69850" indent="0" eaLnBrk="1" hangingPunct="1">
              <a:buFont typeface="Wingdings 3" pitchFamily="18" charset="2"/>
              <a:buNone/>
              <a:defRPr/>
            </a:pPr>
            <a:endParaRPr lang="tr-TR" sz="2400" b="1" i="1" dirty="0" smtClean="0">
              <a:latin typeface="Comic Sans MS" pitchFamily="66" charset="0"/>
            </a:endParaRPr>
          </a:p>
          <a:p>
            <a:pPr marL="69850" indent="0" eaLnBrk="1" hangingPunct="1">
              <a:buFont typeface="Wingdings 3" pitchFamily="18" charset="2"/>
              <a:buNone/>
              <a:defRPr/>
            </a:pPr>
            <a:r>
              <a:rPr lang="tr-TR" sz="2400" b="1" i="1" dirty="0" smtClean="0">
                <a:latin typeface="Comic Sans MS" pitchFamily="66" charset="0"/>
              </a:rPr>
              <a:t>1.Şiddetin </a:t>
            </a:r>
            <a:r>
              <a:rPr lang="tr-TR" sz="2400" b="1" i="1" dirty="0" smtClean="0">
                <a:latin typeface="Comic Sans MS" pitchFamily="66" charset="0"/>
              </a:rPr>
              <a:t>analizini yapın. Nedenlerini ve tetikleyici sebepleri belirleyin.</a:t>
            </a:r>
          </a:p>
          <a:p>
            <a:pPr marL="69850" indent="0" algn="ctr" eaLnBrk="1" hangingPunct="1">
              <a:buFont typeface="Wingdings 3" pitchFamily="18" charset="2"/>
              <a:buNone/>
              <a:defRPr/>
            </a:pPr>
            <a:endParaRPr lang="tr-TR" sz="2400" b="1" i="1" dirty="0" smtClean="0">
              <a:latin typeface="Comic Sans MS" pitchFamily="66" charset="0"/>
            </a:endParaRPr>
          </a:p>
          <a:p>
            <a:pPr marL="69850" indent="0" eaLnBrk="1" hangingPunct="1">
              <a:buFont typeface="Wingdings 3" pitchFamily="18" charset="2"/>
              <a:buNone/>
              <a:defRPr/>
            </a:pPr>
            <a:r>
              <a:rPr lang="tr-TR" sz="2400" b="1" i="1" dirty="0" smtClean="0">
                <a:latin typeface="Comic Sans MS" pitchFamily="66" charset="0"/>
              </a:rPr>
              <a:t>2. Şiddet uygulama konusunda çocuğun algısının neler olduğunu öğrenin.</a:t>
            </a:r>
          </a:p>
          <a:p>
            <a:pPr algn="ctr" eaLnBrk="1" hangingPunct="1">
              <a:buFont typeface="Wingdings 3" pitchFamily="18" charset="2"/>
              <a:buNone/>
              <a:defRPr/>
            </a:pPr>
            <a:endParaRPr lang="tr-TR" sz="2400" b="1" i="1" dirty="0" smtClean="0">
              <a:latin typeface="Comic Sans MS" pitchFamily="66" charset="0"/>
            </a:endParaRPr>
          </a:p>
          <a:p>
            <a:pPr marL="69850" indent="0" eaLnBrk="1" hangingPunct="1">
              <a:buFont typeface="Wingdings 3" pitchFamily="18" charset="2"/>
              <a:buNone/>
              <a:defRPr/>
            </a:pPr>
            <a:r>
              <a:rPr lang="tr-TR" sz="2400" b="1" i="1" dirty="0" smtClean="0">
                <a:latin typeface="Comic Sans MS" pitchFamily="66" charset="0"/>
              </a:rPr>
              <a:t>3. Şiddet uyguladığında verdiğiniz tepkilerde tutarlı olun.</a:t>
            </a:r>
          </a:p>
          <a:p>
            <a:pPr algn="ctr" eaLnBrk="1" hangingPunct="1">
              <a:buFont typeface="Wingdings 3" pitchFamily="18" charset="2"/>
              <a:buNone/>
              <a:defRPr/>
            </a:pPr>
            <a:endParaRPr lang="tr-TR" sz="2400" b="1" i="1" dirty="0" smtClean="0">
              <a:latin typeface="Comic Sans MS" pitchFamily="66" charset="0"/>
            </a:endParaRPr>
          </a:p>
          <a:p>
            <a:pPr eaLnBrk="1" hangingPunct="1">
              <a:buFont typeface="Wingdings 3" pitchFamily="18" charset="2"/>
              <a:buNone/>
              <a:defRPr/>
            </a:pPr>
            <a:endParaRPr lang="tr-TR" sz="2400" b="1" i="1" dirty="0" smtClean="0">
              <a:latin typeface="Comic Sans MS" pitchFamily="66" charset="0"/>
            </a:endParaRPr>
          </a:p>
          <a:p>
            <a:pPr eaLnBrk="1" hangingPunct="1">
              <a:defRPr/>
            </a:pPr>
            <a:endParaRPr lang="tr-TR" dirty="0" smtClean="0"/>
          </a:p>
        </p:txBody>
      </p:sp>
      <p:pic>
        <p:nvPicPr>
          <p:cNvPr id="3" name="Resim 2"/>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p:cNvSpPr>
          <p:nvPr>
            <p:ph type="body" idx="4294967295"/>
          </p:nvPr>
        </p:nvSpPr>
        <p:spPr>
          <a:xfrm>
            <a:off x="684213" y="1052513"/>
            <a:ext cx="7772400" cy="4525962"/>
          </a:xfrm>
        </p:spPr>
        <p:txBody>
          <a:bodyPr/>
          <a:lstStyle/>
          <a:p>
            <a:pPr marL="69850" indent="0" eaLnBrk="1" hangingPunct="1">
              <a:buFont typeface="Wingdings 3" pitchFamily="18" charset="2"/>
              <a:buNone/>
              <a:defRPr/>
            </a:pPr>
            <a:endParaRPr lang="tr-TR" sz="2400" b="1" i="1" dirty="0" smtClean="0">
              <a:latin typeface="Comic Sans MS" pitchFamily="66" charset="0"/>
            </a:endParaRPr>
          </a:p>
          <a:p>
            <a:pPr marL="69850" indent="0" eaLnBrk="1" hangingPunct="1">
              <a:buFont typeface="Wingdings 3" pitchFamily="18" charset="2"/>
              <a:buNone/>
              <a:defRPr/>
            </a:pPr>
            <a:r>
              <a:rPr lang="tr-TR" sz="2400" b="1" i="1" dirty="0" smtClean="0">
                <a:latin typeface="Comic Sans MS" pitchFamily="66" charset="0"/>
              </a:rPr>
              <a:t>4</a:t>
            </a:r>
            <a:r>
              <a:rPr lang="tr-TR" sz="2400" b="1" i="1" dirty="0" smtClean="0">
                <a:latin typeface="Comic Sans MS" pitchFamily="66" charset="0"/>
              </a:rPr>
              <a:t>. Olumlu davranışları övün, pekiştirin.</a:t>
            </a:r>
          </a:p>
          <a:p>
            <a:pPr marL="69850" indent="0" eaLnBrk="1" hangingPunct="1">
              <a:buFont typeface="Wingdings 3" pitchFamily="18" charset="2"/>
              <a:buNone/>
              <a:defRPr/>
            </a:pPr>
            <a:endParaRPr lang="tr-TR" sz="2400" b="1" i="1" dirty="0" smtClean="0">
              <a:latin typeface="Comic Sans MS" pitchFamily="66" charset="0"/>
            </a:endParaRPr>
          </a:p>
          <a:p>
            <a:pPr marL="69850" indent="0" eaLnBrk="1" hangingPunct="1">
              <a:buFont typeface="Wingdings 3" pitchFamily="18" charset="2"/>
              <a:buNone/>
              <a:defRPr/>
            </a:pPr>
            <a:r>
              <a:rPr lang="tr-TR" sz="2400" b="1" i="1" dirty="0" smtClean="0">
                <a:latin typeface="Comic Sans MS" pitchFamily="66" charset="0"/>
              </a:rPr>
              <a:t>5. Duygularını ifade edebileceği olanaklar yaratın.</a:t>
            </a:r>
          </a:p>
          <a:p>
            <a:pPr eaLnBrk="1" hangingPunct="1">
              <a:buFont typeface="Wingdings 3" pitchFamily="18" charset="2"/>
              <a:buNone/>
              <a:defRPr/>
            </a:pPr>
            <a:endParaRPr lang="tr-TR" sz="2400" b="1" i="1" dirty="0" smtClean="0">
              <a:latin typeface="Comic Sans MS" pitchFamily="66" charset="0"/>
            </a:endParaRPr>
          </a:p>
          <a:p>
            <a:pPr marL="69850" indent="0" eaLnBrk="1" hangingPunct="1">
              <a:buFont typeface="Wingdings 3" pitchFamily="18" charset="2"/>
              <a:buNone/>
              <a:defRPr/>
            </a:pPr>
            <a:r>
              <a:rPr lang="tr-TR" sz="2400" b="1" i="1" dirty="0" smtClean="0">
                <a:latin typeface="Comic Sans MS" pitchFamily="66" charset="0"/>
              </a:rPr>
              <a:t>6. Aileyi bilgilendirin ve sürece dahil edin.</a:t>
            </a:r>
          </a:p>
          <a:p>
            <a:pPr eaLnBrk="1" hangingPunct="1">
              <a:defRPr/>
            </a:pPr>
            <a:endParaRPr lang="tr-TR" sz="2400" b="1" i="1" dirty="0" smtClean="0">
              <a:latin typeface="Comic Sans MS" pitchFamily="66" charset="0"/>
            </a:endParaRPr>
          </a:p>
        </p:txBody>
      </p:sp>
      <p:pic>
        <p:nvPicPr>
          <p:cNvPr id="3" name="Resim 2"/>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p:cNvSpPr>
          <p:nvPr>
            <p:ph type="body" idx="4294967295"/>
          </p:nvPr>
        </p:nvSpPr>
        <p:spPr>
          <a:xfrm>
            <a:off x="684213" y="908050"/>
            <a:ext cx="7772400" cy="4525963"/>
          </a:xfrm>
        </p:spPr>
        <p:txBody>
          <a:bodyPr/>
          <a:lstStyle/>
          <a:p>
            <a:pPr marL="69850" indent="0" eaLnBrk="1" hangingPunct="1">
              <a:buFont typeface="Wingdings 3" pitchFamily="18" charset="2"/>
              <a:buNone/>
              <a:defRPr/>
            </a:pPr>
            <a:endParaRPr lang="tr-TR" sz="2400" b="1" i="1" dirty="0" smtClean="0">
              <a:latin typeface="Comic Sans MS" pitchFamily="66" charset="0"/>
            </a:endParaRPr>
          </a:p>
          <a:p>
            <a:pPr marL="69850" indent="0" eaLnBrk="1" hangingPunct="1">
              <a:buFont typeface="Wingdings 3" pitchFamily="18" charset="2"/>
              <a:buNone/>
              <a:defRPr/>
            </a:pPr>
            <a:r>
              <a:rPr lang="tr-TR" sz="2400" b="1" i="1" dirty="0" smtClean="0">
                <a:latin typeface="Comic Sans MS" pitchFamily="66" charset="0"/>
              </a:rPr>
              <a:t>7. </a:t>
            </a:r>
            <a:r>
              <a:rPr lang="tr-TR" sz="2400" b="1" i="1" dirty="0" smtClean="0">
                <a:latin typeface="Comic Sans MS" pitchFamily="66" charset="0"/>
              </a:rPr>
              <a:t>Aile içinde şiddet uygulanıp uygulanmadığını kontrol edin</a:t>
            </a:r>
            <a:r>
              <a:rPr lang="tr-TR" sz="2400" b="1" i="1" dirty="0" smtClean="0">
                <a:latin typeface="Comic Sans MS" pitchFamily="66" charset="0"/>
              </a:rPr>
              <a:t>.</a:t>
            </a:r>
            <a:endParaRPr lang="tr-TR" sz="2400" b="1" i="1" dirty="0" smtClean="0">
              <a:latin typeface="Comic Sans MS" pitchFamily="66" charset="0"/>
            </a:endParaRPr>
          </a:p>
          <a:p>
            <a:pPr eaLnBrk="1" hangingPunct="1">
              <a:defRPr/>
            </a:pPr>
            <a:endParaRPr lang="tr-TR" sz="2400" b="1" i="1" dirty="0" smtClean="0">
              <a:latin typeface="Comic Sans MS" pitchFamily="66" charset="0"/>
            </a:endParaRPr>
          </a:p>
          <a:p>
            <a:pPr marL="69850" indent="0" eaLnBrk="1" hangingPunct="1">
              <a:buFont typeface="Wingdings 3" pitchFamily="18" charset="2"/>
              <a:buNone/>
              <a:defRPr/>
            </a:pPr>
            <a:r>
              <a:rPr lang="tr-TR" sz="2400" b="1" i="1" dirty="0" smtClean="0">
                <a:latin typeface="Comic Sans MS" pitchFamily="66" charset="0"/>
              </a:rPr>
              <a:t>8. Okul psikolojik danışmanına yönlendirerek işbirliği yapın.</a:t>
            </a:r>
          </a:p>
          <a:p>
            <a:pPr eaLnBrk="1" hangingPunct="1">
              <a:defRPr/>
            </a:pPr>
            <a:endParaRPr lang="tr-TR" sz="2400" dirty="0" smtClean="0">
              <a:latin typeface="Comic Sans MS" pitchFamily="66" charset="0"/>
            </a:endParaRPr>
          </a:p>
        </p:txBody>
      </p:sp>
      <p:pic>
        <p:nvPicPr>
          <p:cNvPr id="3" name="Resim 2"/>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p:cNvSpPr>
            <a:spLocks noGrp="1"/>
          </p:cNvSpPr>
          <p:nvPr>
            <p:ph type="body" idx="4294967295"/>
          </p:nvPr>
        </p:nvSpPr>
        <p:spPr>
          <a:xfrm>
            <a:off x="684213" y="1125538"/>
            <a:ext cx="7772400" cy="4525962"/>
          </a:xfrm>
        </p:spPr>
        <p:txBody>
          <a:bodyPr/>
          <a:lstStyle/>
          <a:p>
            <a:pPr algn="ctr" eaLnBrk="1" hangingPunct="1">
              <a:buFont typeface="Wingdings 3" pitchFamily="18" charset="2"/>
              <a:buNone/>
            </a:pPr>
            <a:r>
              <a:rPr lang="tr-TR" sz="3200" b="1" i="1" smtClean="0">
                <a:latin typeface="Comic Sans MS" pitchFamily="66" charset="0"/>
              </a:rPr>
              <a:t>Unutmayın</a:t>
            </a:r>
            <a:r>
              <a:rPr lang="tr-TR" sz="3200" smtClean="0">
                <a:latin typeface="Comic Sans MS" pitchFamily="66" charset="0"/>
              </a:rPr>
              <a:t> !!</a:t>
            </a:r>
          </a:p>
          <a:p>
            <a:pPr algn="ctr" eaLnBrk="1" hangingPunct="1"/>
            <a:endParaRPr lang="tr-TR" sz="3200" smtClean="0">
              <a:latin typeface="Comic Sans MS" pitchFamily="66" charset="0"/>
            </a:endParaRPr>
          </a:p>
          <a:p>
            <a:pPr algn="ctr" eaLnBrk="1" hangingPunct="1">
              <a:buFont typeface="Wingdings 3" pitchFamily="18" charset="2"/>
              <a:buNone/>
            </a:pPr>
            <a:r>
              <a:rPr lang="tr-TR" sz="2400" smtClean="0">
                <a:latin typeface="Comic Sans MS" pitchFamily="66" charset="0"/>
              </a:rPr>
              <a:t>Hangi davranışların şiddet ile sonuçlanacağı hakkında her zaman tahmin yapmak mümkün olmamaktadır.</a:t>
            </a:r>
          </a:p>
          <a:p>
            <a:pPr eaLnBrk="1" hangingPunct="1"/>
            <a:endParaRPr lang="tr-TR" sz="3200" smtClean="0">
              <a:latin typeface="Comic Sans MS" pitchFamily="66" charset="0"/>
            </a:endParaRPr>
          </a:p>
          <a:p>
            <a:pPr eaLnBrk="1" hangingPunct="1"/>
            <a:endParaRPr lang="tr-TR" smtClean="0"/>
          </a:p>
        </p:txBody>
      </p:sp>
      <p:pic>
        <p:nvPicPr>
          <p:cNvPr id="3" name="Resim 2"/>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p:cNvSpPr>
          <p:nvPr>
            <p:ph type="body" idx="4294967295"/>
          </p:nvPr>
        </p:nvSpPr>
        <p:spPr>
          <a:xfrm>
            <a:off x="683568" y="620688"/>
            <a:ext cx="7772400" cy="4525963"/>
          </a:xfrm>
        </p:spPr>
        <p:txBody>
          <a:bodyPr/>
          <a:lstStyle/>
          <a:p>
            <a:pPr eaLnBrk="1" hangingPunct="1">
              <a:buNone/>
            </a:pPr>
            <a:endParaRPr lang="tr-TR" dirty="0" smtClean="0"/>
          </a:p>
          <a:p>
            <a:pPr algn="ctr" eaLnBrk="1" hangingPunct="1">
              <a:buFont typeface="Wingdings 3" pitchFamily="18" charset="2"/>
              <a:buNone/>
            </a:pPr>
            <a:endParaRPr lang="tr-TR" sz="2400" dirty="0" smtClean="0">
              <a:latin typeface="Comic Sans MS" pitchFamily="66" charset="0"/>
            </a:endParaRPr>
          </a:p>
          <a:p>
            <a:pPr algn="ctr" eaLnBrk="1" hangingPunct="1">
              <a:buFont typeface="Wingdings 3" pitchFamily="18" charset="2"/>
              <a:buNone/>
            </a:pPr>
            <a:r>
              <a:rPr lang="tr-TR" sz="2400" dirty="0" smtClean="0">
                <a:latin typeface="Comic Sans MS" pitchFamily="66" charset="0"/>
              </a:rPr>
              <a:t>Okulda </a:t>
            </a:r>
            <a:r>
              <a:rPr lang="tr-TR" sz="2400" dirty="0" smtClean="0">
                <a:latin typeface="Comic Sans MS" pitchFamily="66" charset="0"/>
              </a:rPr>
              <a:t>öğrenciler arasında gruplaşma ve kimi zaman bu gruplar arasında  gerginlik ve kavgalar görülebilir. Eğer uyarı işaretleri şiddet davranışının yakında olabileceğini gösteriyor ise güvenlik ilk ve en önemli unsurdur. </a:t>
            </a:r>
          </a:p>
          <a:p>
            <a:pPr algn="ctr" eaLnBrk="1" hangingPunct="1">
              <a:buFont typeface="Wingdings 3" pitchFamily="18" charset="2"/>
              <a:buNone/>
            </a:pPr>
            <a:r>
              <a:rPr lang="tr-TR" sz="2400" dirty="0" smtClean="0">
                <a:latin typeface="Comic Sans MS" pitchFamily="66" charset="0"/>
              </a:rPr>
              <a:t>Öğretmen olarak sizler bu gerilimden haberdar olursanız okul yönetimini ve rehberlik servisini bilgilendirmelisiniz.  </a:t>
            </a:r>
          </a:p>
          <a:p>
            <a:pPr eaLnBrk="1" hangingPunct="1">
              <a:buNone/>
            </a:pPr>
            <a:endParaRPr lang="tr-TR" sz="2400" dirty="0" smtClean="0">
              <a:latin typeface="Comic Sans MS" pitchFamily="66" charset="0"/>
            </a:endParaRPr>
          </a:p>
        </p:txBody>
      </p:sp>
      <p:pic>
        <p:nvPicPr>
          <p:cNvPr id="3" name="Resim 2"/>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3"/>
          <p:cNvSpPr>
            <a:spLocks noGrp="1"/>
          </p:cNvSpPr>
          <p:nvPr>
            <p:ph type="body" idx="4294967295"/>
          </p:nvPr>
        </p:nvSpPr>
        <p:spPr>
          <a:xfrm>
            <a:off x="684213" y="836613"/>
            <a:ext cx="7772400" cy="4525962"/>
          </a:xfrm>
        </p:spPr>
        <p:txBody>
          <a:bodyPr/>
          <a:lstStyle/>
          <a:p>
            <a:pPr algn="ctr" eaLnBrk="1" hangingPunct="1">
              <a:buFont typeface="Wingdings 3" pitchFamily="18" charset="2"/>
              <a:buNone/>
            </a:pPr>
            <a:endParaRPr lang="tr-TR" sz="3200" b="1" i="1" smtClean="0">
              <a:latin typeface="Comic Sans MS" pitchFamily="66" charset="0"/>
            </a:endParaRPr>
          </a:p>
          <a:p>
            <a:pPr algn="ctr" eaLnBrk="1" hangingPunct="1">
              <a:buFont typeface="Wingdings 3" pitchFamily="18" charset="2"/>
              <a:buNone/>
            </a:pPr>
            <a:endParaRPr lang="tr-TR" sz="3200" b="1" i="1" smtClean="0">
              <a:latin typeface="Comic Sans MS" pitchFamily="66" charset="0"/>
            </a:endParaRPr>
          </a:p>
          <a:p>
            <a:pPr algn="ctr" eaLnBrk="1" hangingPunct="1">
              <a:buFont typeface="Wingdings 3" pitchFamily="18" charset="2"/>
              <a:buNone/>
            </a:pPr>
            <a:endParaRPr lang="tr-TR" sz="3200" b="1" i="1" smtClean="0">
              <a:latin typeface="Comic Sans MS" pitchFamily="66" charset="0"/>
            </a:endParaRPr>
          </a:p>
          <a:p>
            <a:pPr algn="ctr" eaLnBrk="1" hangingPunct="1">
              <a:buFont typeface="Wingdings 3" pitchFamily="18" charset="2"/>
              <a:buNone/>
            </a:pPr>
            <a:r>
              <a:rPr lang="tr-TR" sz="3200" b="1" i="1" smtClean="0">
                <a:latin typeface="Comic Sans MS" pitchFamily="66" charset="0"/>
              </a:rPr>
              <a:t>AİLELERE ÖNERİLER</a:t>
            </a:r>
          </a:p>
        </p:txBody>
      </p:sp>
      <p:pic>
        <p:nvPicPr>
          <p:cNvPr id="3" name="Resim 2"/>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p:cNvSpPr>
          <p:nvPr>
            <p:ph type="body" idx="4294967295"/>
          </p:nvPr>
        </p:nvSpPr>
        <p:spPr>
          <a:xfrm>
            <a:off x="684213" y="1052513"/>
            <a:ext cx="7772400" cy="4525962"/>
          </a:xfrm>
        </p:spPr>
        <p:txBody>
          <a:bodyPr/>
          <a:lstStyle/>
          <a:p>
            <a:pPr marL="69850" indent="0" eaLnBrk="1" hangingPunct="1">
              <a:buFont typeface="Wingdings 3" pitchFamily="18" charset="2"/>
              <a:buNone/>
              <a:defRPr/>
            </a:pPr>
            <a:r>
              <a:rPr lang="tr-TR" sz="2400" b="1" dirty="0" smtClean="0">
                <a:latin typeface="Comic Sans MS" pitchFamily="66" charset="0"/>
              </a:rPr>
              <a:t>1. Şiddetin nedenlerini ve tetikleyici sebepleri belirleyin.</a:t>
            </a:r>
          </a:p>
          <a:p>
            <a:pPr eaLnBrk="1" hangingPunct="1">
              <a:defRPr/>
            </a:pPr>
            <a:endParaRPr lang="tr-TR" sz="2400" b="1" dirty="0" smtClean="0">
              <a:latin typeface="Comic Sans MS" pitchFamily="66" charset="0"/>
            </a:endParaRPr>
          </a:p>
          <a:p>
            <a:pPr eaLnBrk="1" hangingPunct="1">
              <a:buFont typeface="Wingdings 3" pitchFamily="18" charset="2"/>
              <a:buNone/>
              <a:defRPr/>
            </a:pPr>
            <a:endParaRPr lang="tr-TR" sz="2400" b="1" dirty="0" smtClean="0">
              <a:latin typeface="Comic Sans MS" pitchFamily="66" charset="0"/>
            </a:endParaRPr>
          </a:p>
          <a:p>
            <a:pPr marL="69850" indent="0" eaLnBrk="1" hangingPunct="1">
              <a:buFont typeface="Wingdings 3" pitchFamily="18" charset="2"/>
              <a:buNone/>
              <a:defRPr/>
            </a:pPr>
            <a:r>
              <a:rPr lang="tr-TR" sz="2400" b="1" dirty="0" smtClean="0">
                <a:latin typeface="Comic Sans MS" pitchFamily="66" charset="0"/>
              </a:rPr>
              <a:t>2. Şiddet uygulama konusunda çocuğun algısının neler olduğunu öğrenin.</a:t>
            </a:r>
          </a:p>
        </p:txBody>
      </p:sp>
      <p:pic>
        <p:nvPicPr>
          <p:cNvPr id="3" name="Resim 2"/>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p:cNvSpPr>
          <p:nvPr>
            <p:ph type="body" idx="4294967295"/>
          </p:nvPr>
        </p:nvSpPr>
        <p:spPr/>
        <p:txBody>
          <a:bodyPr/>
          <a:lstStyle/>
          <a:p>
            <a:pPr algn="ctr" eaLnBrk="1" hangingPunct="1"/>
            <a:r>
              <a:rPr lang="tr-TR" sz="2800" dirty="0" smtClean="0">
                <a:latin typeface="Comic Sans MS" pitchFamily="66" charset="0"/>
              </a:rPr>
              <a:t>Şiddetin tam bir tanımını yapmak çok kolay değildir. Şiddet, sözel ve psikolojik taciz, fiziksel zarar verme yanı sıra kabadayılık, bedenini kullanarak birine bilerek rahatsızlık verme eylemlerini içeren bir kavramdır. </a:t>
            </a: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p:cNvSpPr>
          <p:nvPr>
            <p:ph type="body" idx="4294967295"/>
          </p:nvPr>
        </p:nvSpPr>
        <p:spPr>
          <a:xfrm>
            <a:off x="684213" y="908050"/>
            <a:ext cx="7772400" cy="4525963"/>
          </a:xfrm>
        </p:spPr>
        <p:txBody>
          <a:bodyPr/>
          <a:lstStyle/>
          <a:p>
            <a:pPr eaLnBrk="1" hangingPunct="1">
              <a:defRPr/>
            </a:pPr>
            <a:endParaRPr lang="tr-TR" sz="2400" b="1" dirty="0" smtClean="0">
              <a:latin typeface="Comic Sans MS" pitchFamily="66" charset="0"/>
            </a:endParaRPr>
          </a:p>
          <a:p>
            <a:pPr marL="69850" indent="0" eaLnBrk="1" hangingPunct="1">
              <a:buFont typeface="Wingdings 3" pitchFamily="18" charset="2"/>
              <a:buNone/>
              <a:defRPr/>
            </a:pPr>
            <a:r>
              <a:rPr lang="tr-TR" sz="2400" b="1" dirty="0" smtClean="0">
                <a:latin typeface="Comic Sans MS" pitchFamily="66" charset="0"/>
              </a:rPr>
              <a:t>3. Çocuğunuz şiddet uyguladığında verdiğiniz tepkilerde tutarlı olun.</a:t>
            </a:r>
          </a:p>
          <a:p>
            <a:pPr eaLnBrk="1" hangingPunct="1">
              <a:defRPr/>
            </a:pPr>
            <a:endParaRPr lang="tr-TR" sz="2400" b="1" dirty="0" smtClean="0">
              <a:latin typeface="Comic Sans MS" pitchFamily="66" charset="0"/>
            </a:endParaRPr>
          </a:p>
          <a:p>
            <a:pPr eaLnBrk="1" hangingPunct="1">
              <a:buFont typeface="Wingdings 3" pitchFamily="18" charset="2"/>
              <a:buNone/>
              <a:defRPr/>
            </a:pPr>
            <a:endParaRPr lang="tr-TR" sz="2400" b="1" dirty="0" smtClean="0">
              <a:latin typeface="Comic Sans MS" pitchFamily="66" charset="0"/>
            </a:endParaRPr>
          </a:p>
          <a:p>
            <a:pPr marL="69850" indent="0" eaLnBrk="1" hangingPunct="1">
              <a:buFont typeface="Wingdings 3" pitchFamily="18" charset="2"/>
              <a:buNone/>
              <a:defRPr/>
            </a:pPr>
            <a:r>
              <a:rPr lang="tr-TR" sz="2400" b="1" dirty="0" smtClean="0">
                <a:latin typeface="Comic Sans MS" pitchFamily="66" charset="0"/>
              </a:rPr>
              <a:t>4. Olumlu davranışları övün, pekiştirin.</a:t>
            </a:r>
            <a:r>
              <a:rPr lang="tr-TR" dirty="0" smtClean="0"/>
              <a:t> </a:t>
            </a:r>
          </a:p>
        </p:txBody>
      </p:sp>
      <p:pic>
        <p:nvPicPr>
          <p:cNvPr id="3" name="Resim 2"/>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p:cNvSpPr>
          <p:nvPr>
            <p:ph type="body" idx="4294967295"/>
          </p:nvPr>
        </p:nvSpPr>
        <p:spPr>
          <a:xfrm>
            <a:off x="755650" y="908050"/>
            <a:ext cx="7772400" cy="4525963"/>
          </a:xfrm>
        </p:spPr>
        <p:txBody>
          <a:bodyPr/>
          <a:lstStyle/>
          <a:p>
            <a:pPr eaLnBrk="1" hangingPunct="1">
              <a:defRPr/>
            </a:pPr>
            <a:endParaRPr lang="tr-TR" sz="2400" b="1" dirty="0" smtClean="0">
              <a:latin typeface="Comic Sans MS" pitchFamily="66" charset="0"/>
            </a:endParaRPr>
          </a:p>
          <a:p>
            <a:pPr marL="69850" indent="0" eaLnBrk="1" hangingPunct="1">
              <a:buFont typeface="Wingdings 3" pitchFamily="18" charset="2"/>
              <a:buNone/>
              <a:defRPr/>
            </a:pPr>
            <a:r>
              <a:rPr lang="tr-TR" sz="2400" b="1" dirty="0" smtClean="0">
                <a:latin typeface="Comic Sans MS" pitchFamily="66" charset="0"/>
              </a:rPr>
              <a:t>5. Duygularını ifade edebileceği olanaklar yaratın.</a:t>
            </a:r>
          </a:p>
          <a:p>
            <a:pPr marL="69850" indent="0" eaLnBrk="1" hangingPunct="1">
              <a:buFont typeface="Wingdings 3" pitchFamily="18" charset="2"/>
              <a:buNone/>
              <a:defRPr/>
            </a:pPr>
            <a:endParaRPr lang="tr-TR" sz="2400" b="1" dirty="0">
              <a:latin typeface="Comic Sans MS" pitchFamily="66" charset="0"/>
            </a:endParaRPr>
          </a:p>
          <a:p>
            <a:pPr marL="69850" indent="0" eaLnBrk="1" hangingPunct="1">
              <a:buFont typeface="Wingdings 3" pitchFamily="18" charset="2"/>
              <a:buNone/>
              <a:defRPr/>
            </a:pPr>
            <a:endParaRPr lang="tr-TR" sz="2400" b="1" dirty="0" smtClean="0">
              <a:latin typeface="Comic Sans MS" pitchFamily="66" charset="0"/>
            </a:endParaRPr>
          </a:p>
          <a:p>
            <a:pPr marL="69850" indent="0" eaLnBrk="1" hangingPunct="1">
              <a:buFont typeface="Wingdings 3" pitchFamily="18" charset="2"/>
              <a:buNone/>
              <a:defRPr/>
            </a:pPr>
            <a:r>
              <a:rPr lang="tr-TR" sz="2400" b="1" dirty="0" smtClean="0">
                <a:latin typeface="Comic Sans MS" pitchFamily="66" charset="0"/>
              </a:rPr>
              <a:t>6. Konulan kurallar açık, net ve tutarlı olsun.</a:t>
            </a:r>
          </a:p>
          <a:p>
            <a:pPr eaLnBrk="1" hangingPunct="1">
              <a:defRPr/>
            </a:pPr>
            <a:endParaRPr lang="tr-TR" sz="2400" dirty="0" smtClean="0">
              <a:latin typeface="Comic Sans MS" pitchFamily="66" charset="0"/>
            </a:endParaRPr>
          </a:p>
          <a:p>
            <a:pPr eaLnBrk="1" hangingPunct="1">
              <a:defRPr/>
            </a:pPr>
            <a:endParaRPr lang="tr-TR" dirty="0" smtClean="0"/>
          </a:p>
        </p:txBody>
      </p:sp>
      <p:pic>
        <p:nvPicPr>
          <p:cNvPr id="3" name="Resim 2"/>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p:cNvSpPr>
          <p:nvPr>
            <p:ph type="body" idx="4294967295"/>
          </p:nvPr>
        </p:nvSpPr>
        <p:spPr>
          <a:xfrm>
            <a:off x="611188" y="765175"/>
            <a:ext cx="7772400" cy="4525963"/>
          </a:xfrm>
        </p:spPr>
        <p:txBody>
          <a:bodyPr/>
          <a:lstStyle/>
          <a:p>
            <a:pPr eaLnBrk="1" hangingPunct="1">
              <a:defRPr/>
            </a:pPr>
            <a:endParaRPr lang="tr-TR" sz="2400" b="1" dirty="0" smtClean="0">
              <a:latin typeface="Comic Sans MS" pitchFamily="66" charset="0"/>
            </a:endParaRPr>
          </a:p>
          <a:p>
            <a:pPr eaLnBrk="1" hangingPunct="1">
              <a:defRPr/>
            </a:pPr>
            <a:endParaRPr lang="tr-TR" sz="2400" b="1" dirty="0" smtClean="0">
              <a:latin typeface="Comic Sans MS" pitchFamily="66" charset="0"/>
            </a:endParaRPr>
          </a:p>
          <a:p>
            <a:pPr marL="69850" indent="0" eaLnBrk="1" hangingPunct="1">
              <a:buFont typeface="Wingdings 3" pitchFamily="18" charset="2"/>
              <a:buNone/>
              <a:defRPr/>
            </a:pPr>
            <a:r>
              <a:rPr lang="tr-TR" sz="2400" b="1" dirty="0" smtClean="0">
                <a:latin typeface="Comic Sans MS" pitchFamily="66" charset="0"/>
              </a:rPr>
              <a:t>7. Evde herhangi bir şiddet uygulaması söz konusu ise derhal vazgeçin.</a:t>
            </a:r>
          </a:p>
          <a:p>
            <a:pPr eaLnBrk="1" hangingPunct="1">
              <a:defRPr/>
            </a:pPr>
            <a:endParaRPr lang="tr-TR" sz="2400" b="1" dirty="0" smtClean="0">
              <a:latin typeface="Comic Sans MS" pitchFamily="66" charset="0"/>
            </a:endParaRPr>
          </a:p>
          <a:p>
            <a:pPr eaLnBrk="1" hangingPunct="1">
              <a:defRPr/>
            </a:pPr>
            <a:endParaRPr lang="tr-TR" sz="2400" b="1" dirty="0" smtClean="0">
              <a:latin typeface="Comic Sans MS" pitchFamily="66" charset="0"/>
            </a:endParaRPr>
          </a:p>
          <a:p>
            <a:pPr marL="69850" indent="0" eaLnBrk="1" hangingPunct="1">
              <a:buFont typeface="Wingdings 3" pitchFamily="18" charset="2"/>
              <a:buNone/>
              <a:defRPr/>
            </a:pPr>
            <a:r>
              <a:rPr lang="tr-TR" sz="2400" b="1" dirty="0" smtClean="0">
                <a:latin typeface="Comic Sans MS" pitchFamily="66" charset="0"/>
              </a:rPr>
              <a:t>8. Okul psikolojik danışmanından yardım alın.</a:t>
            </a:r>
          </a:p>
          <a:p>
            <a:pPr eaLnBrk="1" hangingPunct="1">
              <a:defRPr/>
            </a:pPr>
            <a:endParaRPr lang="tr-TR" dirty="0" smtClean="0"/>
          </a:p>
        </p:txBody>
      </p:sp>
      <p:pic>
        <p:nvPicPr>
          <p:cNvPr id="3" name="Resim 2"/>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idx="4294967295"/>
          </p:nvPr>
        </p:nvSpPr>
        <p:spPr bwMode="auto">
          <a:xfrm>
            <a:off x="1115616" y="274638"/>
            <a:ext cx="7342584" cy="1143000"/>
          </a:xfrm>
          <a:noFill/>
        </p:spPr>
        <p:txBody>
          <a:bodyPr wrap="square" numCol="1" anchorCtr="0" compatLnSpc="1">
            <a:prstTxWarp prst="textNoShape">
              <a:avLst/>
            </a:prstTxWarp>
          </a:bodyPr>
          <a:lstStyle/>
          <a:p>
            <a:pPr algn="ctr" eaLnBrk="1" hangingPunct="1"/>
            <a:r>
              <a:rPr lang="tr-TR" sz="3200" b="1" cap="none" dirty="0" smtClean="0">
                <a:latin typeface="Comic Sans MS" pitchFamily="66" charset="0"/>
              </a:rPr>
              <a:t>MEDYADA</a:t>
            </a:r>
            <a:br>
              <a:rPr lang="tr-TR" sz="3200" b="1" cap="none" dirty="0" smtClean="0">
                <a:latin typeface="Comic Sans MS" pitchFamily="66" charset="0"/>
              </a:rPr>
            </a:br>
            <a:r>
              <a:rPr lang="tr-TR" sz="3200" b="1" cap="none" dirty="0" smtClean="0">
                <a:latin typeface="Comic Sans MS" pitchFamily="66" charset="0"/>
              </a:rPr>
              <a:t> ŞİDDET İÇERİKLİ DAVRANIŞLAR</a:t>
            </a:r>
          </a:p>
        </p:txBody>
      </p:sp>
      <p:sp>
        <p:nvSpPr>
          <p:cNvPr id="37890" name="Rectangle 3"/>
          <p:cNvSpPr>
            <a:spLocks noGrp="1"/>
          </p:cNvSpPr>
          <p:nvPr>
            <p:ph type="body" sz="half" idx="4294967295"/>
          </p:nvPr>
        </p:nvSpPr>
        <p:spPr>
          <a:xfrm>
            <a:off x="685800" y="1600200"/>
            <a:ext cx="3810000" cy="4525963"/>
          </a:xfrm>
        </p:spPr>
        <p:txBody>
          <a:bodyPr/>
          <a:lstStyle/>
          <a:p>
            <a:pPr algn="ctr" eaLnBrk="1" hangingPunct="1">
              <a:buFont typeface="Wingdings 3" pitchFamily="18" charset="2"/>
              <a:buNone/>
            </a:pPr>
            <a:endParaRPr lang="tr-TR" sz="2400" b="1" dirty="0" smtClean="0">
              <a:latin typeface="Comic Sans MS" pitchFamily="66" charset="0"/>
            </a:endParaRPr>
          </a:p>
          <a:p>
            <a:pPr eaLnBrk="1" hangingPunct="1"/>
            <a:endParaRPr lang="tr-TR" sz="2400" b="1" dirty="0" smtClean="0">
              <a:latin typeface="Comic Sans MS" pitchFamily="66" charset="0"/>
            </a:endParaRPr>
          </a:p>
          <a:p>
            <a:pPr eaLnBrk="1" hangingPunct="1"/>
            <a:endParaRPr lang="tr-TR" sz="1800" b="1" dirty="0" smtClean="0"/>
          </a:p>
          <a:p>
            <a:pPr eaLnBrk="1" hangingPunct="1"/>
            <a:endParaRPr lang="tr-TR" sz="1800" b="1" dirty="0" smtClean="0"/>
          </a:p>
          <a:p>
            <a:pPr eaLnBrk="1" hangingPunct="1"/>
            <a:endParaRPr lang="tr-TR" sz="1800" b="1" dirty="0" smtClean="0"/>
          </a:p>
          <a:p>
            <a:pPr algn="ctr" eaLnBrk="1" hangingPunct="1">
              <a:buFont typeface="Wingdings 3" pitchFamily="18" charset="2"/>
              <a:buNone/>
            </a:pPr>
            <a:endParaRPr lang="tr-TR" b="1" dirty="0" smtClean="0">
              <a:latin typeface="Comic Sans MS" pitchFamily="66" charset="0"/>
            </a:endParaRPr>
          </a:p>
          <a:p>
            <a:pPr eaLnBrk="1" hangingPunct="1"/>
            <a:endParaRPr lang="tr-TR" b="1" dirty="0" smtClean="0">
              <a:latin typeface="Comic Sans MS" pitchFamily="66" charset="0"/>
            </a:endParaRPr>
          </a:p>
        </p:txBody>
      </p:sp>
      <p:sp>
        <p:nvSpPr>
          <p:cNvPr id="37891" name="Rectangle 5"/>
          <p:cNvSpPr>
            <a:spLocks noGrp="1"/>
          </p:cNvSpPr>
          <p:nvPr>
            <p:ph type="body" sz="half" idx="4294967295"/>
          </p:nvPr>
        </p:nvSpPr>
        <p:spPr>
          <a:xfrm>
            <a:off x="4787900" y="5589588"/>
            <a:ext cx="3810000" cy="503237"/>
          </a:xfrm>
        </p:spPr>
        <p:txBody>
          <a:bodyPr/>
          <a:lstStyle/>
          <a:p>
            <a:r>
              <a:rPr lang="tr-TR" sz="1800" smtClean="0">
                <a:hlinkClick r:id="rId2"/>
              </a:rPr>
              <a:t>www.blogspot.com</a:t>
            </a:r>
            <a:endParaRPr lang="tr-TR" sz="1800" smtClean="0"/>
          </a:p>
          <a:p>
            <a:endParaRPr lang="tr-TR" sz="1800" smtClean="0"/>
          </a:p>
        </p:txBody>
      </p:sp>
      <p:pic>
        <p:nvPicPr>
          <p:cNvPr id="37892" name="Picture 5" descr="ANd9GcRpICsf8LEee5A3b9Waxf8acEaZ7OvEXb4UzDUZXq3Her14ESJw"/>
          <p:cNvPicPr>
            <a:picLocks noChangeAspect="1" noChangeArrowheads="1"/>
          </p:cNvPicPr>
          <p:nvPr/>
        </p:nvPicPr>
        <p:blipFill>
          <a:blip r:embed="rId3"/>
          <a:srcRect/>
          <a:stretch>
            <a:fillRect/>
          </a:stretch>
        </p:blipFill>
        <p:spPr bwMode="auto">
          <a:xfrm>
            <a:off x="2195513" y="1628775"/>
            <a:ext cx="4824412" cy="3455988"/>
          </a:xfrm>
          <a:prstGeom prst="rect">
            <a:avLst/>
          </a:prstGeom>
          <a:noFill/>
          <a:ln w="9525">
            <a:noFill/>
            <a:miter lim="800000"/>
            <a:headEnd/>
            <a:tailEnd/>
          </a:ln>
        </p:spPr>
      </p:pic>
      <p:pic>
        <p:nvPicPr>
          <p:cNvPr id="6" name="Resim 5"/>
          <p:cNvPicPr>
            <a:picLocks noChangeAspect="1"/>
          </p:cNvPicPr>
          <p:nvPr/>
        </p:nvPicPr>
        <p:blipFill>
          <a:blip r:embed="rId4"/>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idx="4294967295"/>
          </p:nvPr>
        </p:nvSpPr>
        <p:spPr bwMode="auto">
          <a:xfrm>
            <a:off x="684213" y="260350"/>
            <a:ext cx="7772400" cy="864394"/>
          </a:xfrm>
          <a:noFill/>
        </p:spPr>
        <p:txBody>
          <a:bodyPr wrap="square" numCol="1" anchorCtr="0" compatLnSpc="1">
            <a:prstTxWarp prst="textNoShape">
              <a:avLst/>
            </a:prstTxWarp>
          </a:bodyPr>
          <a:lstStyle/>
          <a:p>
            <a:pPr algn="ctr" eaLnBrk="1" hangingPunct="1"/>
            <a:r>
              <a:rPr lang="tr-TR" sz="3200" cap="none" dirty="0" smtClean="0">
                <a:latin typeface="Comic Sans MS" pitchFamily="66" charset="0"/>
              </a:rPr>
              <a:t>GERÇEKLER</a:t>
            </a:r>
          </a:p>
        </p:txBody>
      </p:sp>
      <p:sp>
        <p:nvSpPr>
          <p:cNvPr id="38914" name="Rectangle 3"/>
          <p:cNvSpPr>
            <a:spLocks noGrp="1"/>
          </p:cNvSpPr>
          <p:nvPr>
            <p:ph type="body" idx="4294967295"/>
          </p:nvPr>
        </p:nvSpPr>
        <p:spPr>
          <a:xfrm>
            <a:off x="467544" y="1052513"/>
            <a:ext cx="8208912" cy="4248695"/>
          </a:xfrm>
        </p:spPr>
        <p:txBody>
          <a:bodyPr/>
          <a:lstStyle/>
          <a:p>
            <a:pPr eaLnBrk="1" hangingPunct="1">
              <a:lnSpc>
                <a:spcPct val="90000"/>
              </a:lnSpc>
            </a:pPr>
            <a:endParaRPr lang="tr-TR" sz="2400" dirty="0" smtClean="0">
              <a:latin typeface="Comic Sans MS" pitchFamily="66" charset="0"/>
            </a:endParaRPr>
          </a:p>
          <a:p>
            <a:pPr eaLnBrk="1" hangingPunct="1">
              <a:lnSpc>
                <a:spcPct val="90000"/>
              </a:lnSpc>
            </a:pPr>
            <a:r>
              <a:rPr lang="tr-TR" sz="2400" dirty="0" smtClean="0">
                <a:latin typeface="Comic Sans MS" pitchFamily="66" charset="0"/>
              </a:rPr>
              <a:t>Özellikle </a:t>
            </a:r>
            <a:r>
              <a:rPr lang="tr-TR" sz="2400" dirty="0" smtClean="0">
                <a:latin typeface="Comic Sans MS" pitchFamily="66" charset="0"/>
              </a:rPr>
              <a:t>çocuklar için yapılan şovlarda ne kadar çok şiddet içerikli davranış olduğuna dikkat etmek gerekiyor. </a:t>
            </a:r>
          </a:p>
          <a:p>
            <a:pPr eaLnBrk="1" hangingPunct="1">
              <a:lnSpc>
                <a:spcPct val="90000"/>
              </a:lnSpc>
            </a:pPr>
            <a:endParaRPr lang="tr-TR" sz="2400" dirty="0" smtClean="0">
              <a:latin typeface="Comic Sans MS" pitchFamily="66" charset="0"/>
            </a:endParaRPr>
          </a:p>
          <a:p>
            <a:pPr eaLnBrk="1" hangingPunct="1">
              <a:lnSpc>
                <a:spcPct val="90000"/>
              </a:lnSpc>
            </a:pPr>
            <a:r>
              <a:rPr lang="tr-TR" sz="2400" dirty="0" smtClean="0">
                <a:latin typeface="Comic Sans MS" pitchFamily="66" charset="0"/>
              </a:rPr>
              <a:t>Televizyon karakterleri genellikle problemleri çözmek için şiddet içerikli davranışları kullanmaktadırlar. </a:t>
            </a:r>
          </a:p>
          <a:p>
            <a:pPr eaLnBrk="1" hangingPunct="1">
              <a:lnSpc>
                <a:spcPct val="90000"/>
              </a:lnSpc>
            </a:pPr>
            <a:endParaRPr lang="tr-TR" sz="2400" dirty="0" smtClean="0">
              <a:latin typeface="Comic Sans MS" pitchFamily="66" charset="0"/>
            </a:endParaRPr>
          </a:p>
          <a:p>
            <a:pPr eaLnBrk="1" hangingPunct="1">
              <a:lnSpc>
                <a:spcPct val="90000"/>
              </a:lnSpc>
            </a:pPr>
            <a:r>
              <a:rPr lang="tr-TR" sz="2400" dirty="0" smtClean="0">
                <a:latin typeface="Comic Sans MS" pitchFamily="66" charset="0"/>
              </a:rPr>
              <a:t>Yapılan araştırmalarda bazı çocukların kavga etmeyi medyadaki  şiddet içerikli olaylardan öğrendiğini, bazı çocukların da mağdur olmayı öğrendiklerini ortaya koymuştur. </a:t>
            </a:r>
          </a:p>
        </p:txBody>
      </p:sp>
      <p:pic>
        <p:nvPicPr>
          <p:cNvPr id="4" name="Resim 3"/>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
          <p:cNvSpPr>
            <a:spLocks noGrp="1"/>
          </p:cNvSpPr>
          <p:nvPr>
            <p:ph type="body" idx="4294967295"/>
          </p:nvPr>
        </p:nvSpPr>
        <p:spPr>
          <a:xfrm>
            <a:off x="755650" y="765175"/>
            <a:ext cx="7772400" cy="4525963"/>
          </a:xfrm>
        </p:spPr>
        <p:txBody>
          <a:bodyPr/>
          <a:lstStyle/>
          <a:p>
            <a:pPr eaLnBrk="1" hangingPunct="1"/>
            <a:endParaRPr lang="tr-TR" sz="2400" dirty="0" smtClean="0">
              <a:latin typeface="Comic Sans MS" pitchFamily="66" charset="0"/>
            </a:endParaRPr>
          </a:p>
          <a:p>
            <a:pPr eaLnBrk="1" hangingPunct="1"/>
            <a:r>
              <a:rPr lang="tr-TR" sz="2400" dirty="0" smtClean="0">
                <a:latin typeface="Comic Sans MS" pitchFamily="66" charset="0"/>
              </a:rPr>
              <a:t>Medyada </a:t>
            </a:r>
            <a:r>
              <a:rPr lang="tr-TR" sz="2400" dirty="0" smtClean="0">
                <a:latin typeface="Comic Sans MS" pitchFamily="66" charset="0"/>
              </a:rPr>
              <a:t>verilen ölüm, intihar cinayet haberlerinin bile çocukları olumsuz etkilediği yapılan araştırmalar ile kanıtlanmıştır. </a:t>
            </a:r>
          </a:p>
          <a:p>
            <a:pPr eaLnBrk="1" hangingPunct="1"/>
            <a:endParaRPr lang="tr-TR" sz="2400" dirty="0" smtClean="0">
              <a:latin typeface="Comic Sans MS" pitchFamily="66" charset="0"/>
            </a:endParaRPr>
          </a:p>
          <a:p>
            <a:pPr eaLnBrk="1" hangingPunct="1"/>
            <a:r>
              <a:rPr lang="tr-TR" sz="2400" dirty="0" smtClean="0">
                <a:latin typeface="Comic Sans MS" pitchFamily="66" charset="0"/>
              </a:rPr>
              <a:t>Şiddet içerikli yayınların takip edilmesi çocukların şiddeti hayatın normal bir parçası olarak düşünmelerine neden olmaktadır.</a:t>
            </a:r>
          </a:p>
          <a:p>
            <a:pPr eaLnBrk="1" hangingPunct="1"/>
            <a:endParaRPr lang="tr-TR" sz="2400" dirty="0" smtClean="0">
              <a:latin typeface="Comic Sans MS" pitchFamily="66" charset="0"/>
            </a:endParaRPr>
          </a:p>
          <a:p>
            <a:pPr eaLnBrk="1" hangingPunct="1"/>
            <a:r>
              <a:rPr lang="tr-TR" sz="2400" dirty="0" smtClean="0">
                <a:latin typeface="Comic Sans MS" pitchFamily="66" charset="0"/>
              </a:rPr>
              <a:t>Medyadaki şiddet içerikli yapımlar agresif davranışları körüklemektedir. </a:t>
            </a:r>
          </a:p>
          <a:p>
            <a:pPr eaLnBrk="1" hangingPunct="1"/>
            <a:endParaRPr lang="tr-TR" sz="2400" dirty="0" smtClean="0">
              <a:latin typeface="Comic Sans MS" pitchFamily="66" charset="0"/>
            </a:endParaRPr>
          </a:p>
        </p:txBody>
      </p:sp>
      <p:pic>
        <p:nvPicPr>
          <p:cNvPr id="3" name="Resim 2"/>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idx="4294967295"/>
          </p:nvPr>
        </p:nvSpPr>
        <p:spPr bwMode="auto">
          <a:xfrm>
            <a:off x="683568" y="20856"/>
            <a:ext cx="7772400" cy="887864"/>
          </a:xfrm>
          <a:noFill/>
        </p:spPr>
        <p:txBody>
          <a:bodyPr wrap="square" numCol="1" anchorCtr="0" compatLnSpc="1">
            <a:prstTxWarp prst="textNoShape">
              <a:avLst/>
            </a:prstTxWarp>
          </a:bodyPr>
          <a:lstStyle/>
          <a:p>
            <a:pPr algn="ctr" eaLnBrk="1" hangingPunct="1"/>
            <a:r>
              <a:rPr lang="tr-TR" sz="3200" b="1" cap="none" dirty="0" smtClean="0">
                <a:latin typeface="Comic Sans MS" pitchFamily="66" charset="0"/>
              </a:rPr>
              <a:t>İPUÇLARI</a:t>
            </a:r>
          </a:p>
        </p:txBody>
      </p:sp>
      <p:sp>
        <p:nvSpPr>
          <p:cNvPr id="40962" name="Rectangle 3"/>
          <p:cNvSpPr>
            <a:spLocks noGrp="1"/>
          </p:cNvSpPr>
          <p:nvPr>
            <p:ph type="body" idx="4294967295"/>
          </p:nvPr>
        </p:nvSpPr>
        <p:spPr>
          <a:xfrm>
            <a:off x="684213" y="692696"/>
            <a:ext cx="7772400" cy="4525962"/>
          </a:xfrm>
        </p:spPr>
        <p:txBody>
          <a:bodyPr/>
          <a:lstStyle/>
          <a:p>
            <a:pPr eaLnBrk="1" hangingPunct="1"/>
            <a:endParaRPr lang="tr-TR" sz="2400" dirty="0" smtClean="0">
              <a:latin typeface="Comic Sans MS" pitchFamily="66" charset="0"/>
            </a:endParaRPr>
          </a:p>
          <a:p>
            <a:pPr eaLnBrk="1" hangingPunct="1"/>
            <a:r>
              <a:rPr lang="tr-TR" sz="2400" dirty="0" smtClean="0">
                <a:latin typeface="Comic Sans MS" pitchFamily="66" charset="0"/>
              </a:rPr>
              <a:t>Çocukların </a:t>
            </a:r>
            <a:r>
              <a:rPr lang="tr-TR" sz="2400" dirty="0" smtClean="0">
                <a:latin typeface="Comic Sans MS" pitchFamily="66" charset="0"/>
              </a:rPr>
              <a:t>televizyon seyretme ve internet başında geçirdikleri saatlere kısıtlama getirilmelidir. </a:t>
            </a:r>
          </a:p>
          <a:p>
            <a:pPr eaLnBrk="1" hangingPunct="1"/>
            <a:endParaRPr lang="tr-TR" sz="2400" dirty="0" smtClean="0">
              <a:latin typeface="Comic Sans MS" pitchFamily="66" charset="0"/>
            </a:endParaRPr>
          </a:p>
          <a:p>
            <a:pPr eaLnBrk="1" hangingPunct="1"/>
            <a:r>
              <a:rPr lang="tr-TR" sz="2400" dirty="0" smtClean="0">
                <a:latin typeface="Comic Sans MS" pitchFamily="66" charset="0"/>
              </a:rPr>
              <a:t>Çocuğun ne seyrettiğini ya da ne oynadığı mutlaka takip edin.</a:t>
            </a:r>
          </a:p>
          <a:p>
            <a:pPr eaLnBrk="1" hangingPunct="1"/>
            <a:r>
              <a:rPr lang="tr-TR" sz="2400" dirty="0" smtClean="0">
                <a:latin typeface="Comic Sans MS" pitchFamily="66" charset="0"/>
              </a:rPr>
              <a:t>Çocuklara neleri izleyebileceklerini ya da oynayabileceklerini nedenleri ile birlikte açıklayın. </a:t>
            </a:r>
          </a:p>
          <a:p>
            <a:pPr eaLnBrk="1" hangingPunct="1"/>
            <a:endParaRPr lang="tr-TR" sz="2400" dirty="0" smtClean="0">
              <a:latin typeface="Comic Sans MS" pitchFamily="66" charset="0"/>
            </a:endParaRPr>
          </a:p>
          <a:p>
            <a:pPr eaLnBrk="1" hangingPunct="1"/>
            <a:r>
              <a:rPr lang="tr-TR" sz="2400" dirty="0" smtClean="0">
                <a:latin typeface="Comic Sans MS" pitchFamily="66" charset="0"/>
              </a:rPr>
              <a:t>Çocukların odasına asla televizyon koymayın, bilgisayarda da kontrollü bir biçimde vakit geçirmesini sağlayın.</a:t>
            </a:r>
            <a:r>
              <a:rPr lang="tr-TR" sz="2400" dirty="0" smtClean="0"/>
              <a:t> </a:t>
            </a:r>
          </a:p>
          <a:p>
            <a:pPr eaLnBrk="1" hangingPunct="1">
              <a:buFont typeface="Wingdings 3" pitchFamily="18" charset="2"/>
              <a:buNone/>
            </a:pPr>
            <a:endParaRPr lang="tr-TR" sz="2400" b="1" i="1" dirty="0" smtClean="0"/>
          </a:p>
        </p:txBody>
      </p:sp>
      <p:pic>
        <p:nvPicPr>
          <p:cNvPr id="4" name="Resim 3"/>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3"/>
          <p:cNvSpPr>
            <a:spLocks noGrp="1"/>
          </p:cNvSpPr>
          <p:nvPr>
            <p:ph type="body" idx="4294967295"/>
          </p:nvPr>
        </p:nvSpPr>
        <p:spPr>
          <a:xfrm>
            <a:off x="683568" y="404664"/>
            <a:ext cx="7772400" cy="4824536"/>
          </a:xfrm>
        </p:spPr>
        <p:txBody>
          <a:bodyPr/>
          <a:lstStyle/>
          <a:p>
            <a:pPr eaLnBrk="1" hangingPunct="1"/>
            <a:endParaRPr lang="tr-TR" dirty="0" smtClean="0"/>
          </a:p>
          <a:p>
            <a:pPr eaLnBrk="1" hangingPunct="1"/>
            <a:endParaRPr lang="tr-TR" sz="2400" dirty="0" smtClean="0">
              <a:latin typeface="Comic Sans MS" pitchFamily="66" charset="0"/>
            </a:endParaRPr>
          </a:p>
          <a:p>
            <a:pPr eaLnBrk="1" hangingPunct="1"/>
            <a:r>
              <a:rPr lang="tr-TR" sz="2400" dirty="0" smtClean="0">
                <a:latin typeface="Comic Sans MS" pitchFamily="66" charset="0"/>
              </a:rPr>
              <a:t>İzlediğiniz </a:t>
            </a:r>
            <a:r>
              <a:rPr lang="tr-TR" sz="2400" dirty="0" smtClean="0">
                <a:latin typeface="Comic Sans MS" pitchFamily="66" charset="0"/>
              </a:rPr>
              <a:t>programda şiddet içerikli davranışlar var ise çocuklarınızın bunu izlemesine izin vermeyin. </a:t>
            </a:r>
          </a:p>
          <a:p>
            <a:pPr eaLnBrk="1" hangingPunct="1"/>
            <a:r>
              <a:rPr lang="tr-TR" sz="2400" dirty="0" smtClean="0">
                <a:latin typeface="Comic Sans MS" pitchFamily="66" charset="0"/>
              </a:rPr>
              <a:t>Çocuklara hayatın ve şiddet içerikli olayların televizyonda izlediklerinden ya da bilgisayarda oynadıklarından başka sonuçları olduğunun da anlatılması gerekmektedir</a:t>
            </a:r>
            <a:r>
              <a:rPr lang="tr-TR" sz="2400" dirty="0" smtClean="0">
                <a:latin typeface="Comic Sans MS" pitchFamily="66" charset="0"/>
              </a:rPr>
              <a:t>.</a:t>
            </a:r>
            <a:endParaRPr lang="tr-TR" sz="2400" dirty="0" smtClean="0">
              <a:latin typeface="Comic Sans MS" pitchFamily="66" charset="0"/>
            </a:endParaRPr>
          </a:p>
          <a:p>
            <a:pPr eaLnBrk="1" hangingPunct="1"/>
            <a:r>
              <a:rPr lang="tr-TR" sz="2400" dirty="0" smtClean="0">
                <a:latin typeface="Comic Sans MS" pitchFamily="66" charset="0"/>
              </a:rPr>
              <a:t>Onlara izledikleri bir programdan, oynadıkları bir oyundan korktuklarında kafaları karıştığında her zaman sizinle konuşabileceklerini söyleyin.</a:t>
            </a:r>
            <a:endParaRPr lang="tr-TR" dirty="0" smtClean="0">
              <a:latin typeface="Comic Sans MS" pitchFamily="66" charset="0"/>
            </a:endParaRPr>
          </a:p>
        </p:txBody>
      </p:sp>
      <p:pic>
        <p:nvPicPr>
          <p:cNvPr id="3" name="Resim 2"/>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3"/>
          <p:cNvSpPr>
            <a:spLocks noGrp="1"/>
          </p:cNvSpPr>
          <p:nvPr>
            <p:ph type="body" idx="4294967295"/>
          </p:nvPr>
        </p:nvSpPr>
        <p:spPr>
          <a:xfrm>
            <a:off x="684213" y="981075"/>
            <a:ext cx="7772400" cy="4525963"/>
          </a:xfrm>
        </p:spPr>
        <p:txBody>
          <a:bodyPr/>
          <a:lstStyle/>
          <a:p>
            <a:pPr algn="ctr" eaLnBrk="1" hangingPunct="1"/>
            <a:endParaRPr lang="tr-TR" sz="2400" dirty="0" smtClean="0">
              <a:latin typeface="Comic Sans MS" pitchFamily="66" charset="0"/>
            </a:endParaRPr>
          </a:p>
          <a:p>
            <a:pPr algn="ctr" eaLnBrk="1" hangingPunct="1"/>
            <a:r>
              <a:rPr lang="tr-TR" sz="2400" dirty="0" smtClean="0">
                <a:latin typeface="Comic Sans MS" pitchFamily="66" charset="0"/>
              </a:rPr>
              <a:t>Çocuğunuza </a:t>
            </a:r>
            <a:r>
              <a:rPr lang="tr-TR" sz="2400" dirty="0" smtClean="0">
                <a:latin typeface="Comic Sans MS" pitchFamily="66" charset="0"/>
              </a:rPr>
              <a:t>şiddet hakkındaki gerçekleri mutlaka anlatın. Şiddet içerikli davranışların acı ve üzüntüye neden olduğunu öğrenmesini sağlayın.</a:t>
            </a:r>
          </a:p>
          <a:p>
            <a:pPr algn="ctr" eaLnBrk="1" hangingPunct="1">
              <a:buFont typeface="Wingdings 3" pitchFamily="18" charset="2"/>
              <a:buNone/>
            </a:pPr>
            <a:endParaRPr lang="tr-TR" sz="2400" dirty="0" smtClean="0">
              <a:latin typeface="Comic Sans MS" pitchFamily="66" charset="0"/>
            </a:endParaRPr>
          </a:p>
          <a:p>
            <a:pPr algn="ctr" eaLnBrk="1" hangingPunct="1">
              <a:buFont typeface="Wingdings 3" pitchFamily="18" charset="2"/>
              <a:buNone/>
            </a:pPr>
            <a:endParaRPr lang="tr-TR" sz="2400" dirty="0" smtClean="0">
              <a:latin typeface="Comic Sans MS" pitchFamily="66" charset="0"/>
            </a:endParaRPr>
          </a:p>
          <a:p>
            <a:pPr algn="ctr" eaLnBrk="1" hangingPunct="1"/>
            <a:r>
              <a:rPr lang="tr-TR" sz="2400" dirty="0" smtClean="0">
                <a:latin typeface="Comic Sans MS" pitchFamily="66" charset="0"/>
              </a:rPr>
              <a:t>Çocuklara şiddetin bir eğlence türü olmadığı anlatılmalıdır.</a:t>
            </a:r>
            <a:r>
              <a:rPr lang="tr-TR" dirty="0" smtClean="0">
                <a:latin typeface="Comic Sans MS" pitchFamily="66" charset="0"/>
              </a:rPr>
              <a:t> </a:t>
            </a:r>
          </a:p>
        </p:txBody>
      </p:sp>
      <p:pic>
        <p:nvPicPr>
          <p:cNvPr id="3" name="Resim 2"/>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p:cNvSpPr>
          <p:nvPr>
            <p:ph type="body" idx="4294967295"/>
          </p:nvPr>
        </p:nvSpPr>
        <p:spPr>
          <a:xfrm>
            <a:off x="755650" y="549275"/>
            <a:ext cx="7772400" cy="4525963"/>
          </a:xfrm>
        </p:spPr>
        <p:txBody>
          <a:bodyPr/>
          <a:lstStyle/>
          <a:p>
            <a:pPr algn="ctr" eaLnBrk="1" hangingPunct="1">
              <a:buFont typeface="Wingdings 3" pitchFamily="18" charset="2"/>
              <a:buNone/>
            </a:pPr>
            <a:endParaRPr lang="tr-TR" sz="2400" b="1" i="1" dirty="0" smtClean="0">
              <a:latin typeface="Comic Sans MS" pitchFamily="66" charset="0"/>
            </a:endParaRPr>
          </a:p>
          <a:p>
            <a:pPr algn="ctr" eaLnBrk="1" hangingPunct="1">
              <a:buFont typeface="Wingdings 3" pitchFamily="18" charset="2"/>
              <a:buNone/>
            </a:pPr>
            <a:endParaRPr lang="tr-TR" sz="2400" b="1" i="1" dirty="0" smtClean="0">
              <a:latin typeface="Comic Sans MS" pitchFamily="66" charset="0"/>
            </a:endParaRPr>
          </a:p>
          <a:p>
            <a:pPr algn="ctr" eaLnBrk="1" hangingPunct="1">
              <a:buFont typeface="Wingdings 3" pitchFamily="18" charset="2"/>
              <a:buNone/>
            </a:pPr>
            <a:endParaRPr lang="tr-TR" sz="2400" b="1" i="1" dirty="0" smtClean="0">
              <a:latin typeface="Comic Sans MS" pitchFamily="66" charset="0"/>
            </a:endParaRPr>
          </a:p>
          <a:p>
            <a:pPr algn="ctr" eaLnBrk="1" hangingPunct="1">
              <a:buFont typeface="Wingdings 3" pitchFamily="18" charset="2"/>
              <a:buNone/>
            </a:pPr>
            <a:r>
              <a:rPr lang="tr-TR" sz="2400" b="1" i="1" dirty="0" smtClean="0">
                <a:latin typeface="Comic Sans MS" pitchFamily="66" charset="0"/>
              </a:rPr>
              <a:t>Unutmayın, Şiddet Öğrenilmiş Bir Davranıştır. </a:t>
            </a:r>
          </a:p>
          <a:p>
            <a:pPr algn="ctr" eaLnBrk="1" hangingPunct="1">
              <a:buFont typeface="Wingdings 3" pitchFamily="18" charset="2"/>
              <a:buNone/>
            </a:pPr>
            <a:r>
              <a:rPr lang="tr-TR" sz="2400" b="1" i="1" dirty="0" smtClean="0">
                <a:latin typeface="Comic Sans MS" pitchFamily="66" charset="0"/>
              </a:rPr>
              <a:t>Eğer Olumsuz Bir Davranış Öğrenilmişse </a:t>
            </a:r>
          </a:p>
          <a:p>
            <a:pPr eaLnBrk="1" hangingPunct="1">
              <a:buFont typeface="Wingdings 3" pitchFamily="18" charset="2"/>
              <a:buNone/>
            </a:pPr>
            <a:r>
              <a:rPr lang="tr-TR" sz="2400" b="1" i="1" dirty="0" smtClean="0">
                <a:latin typeface="Comic Sans MS" pitchFamily="66" charset="0"/>
              </a:rPr>
              <a:t>        Olumlu Bir Davranışı da Öğretebiliriz.</a:t>
            </a:r>
          </a:p>
        </p:txBody>
      </p:sp>
      <p:pic>
        <p:nvPicPr>
          <p:cNvPr id="3" name="Resim 2"/>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a:spLocks noGrp="1"/>
          </p:cNvSpPr>
          <p:nvPr>
            <p:ph type="body" idx="4294967295"/>
          </p:nvPr>
        </p:nvSpPr>
        <p:spPr>
          <a:xfrm>
            <a:off x="755650" y="404813"/>
            <a:ext cx="7773988" cy="5145087"/>
          </a:xfrm>
        </p:spPr>
        <p:txBody>
          <a:bodyPr/>
          <a:lstStyle/>
          <a:p>
            <a:pPr marL="69850" indent="0" algn="ctr" eaLnBrk="1" hangingPunct="1">
              <a:buNone/>
            </a:pPr>
            <a:endParaRPr lang="tr-TR" sz="2800" dirty="0" smtClean="0">
              <a:latin typeface="Comic Sans MS" pitchFamily="66" charset="0"/>
            </a:endParaRPr>
          </a:p>
          <a:p>
            <a:pPr marL="69850" indent="0" algn="ctr" eaLnBrk="1" hangingPunct="1">
              <a:buNone/>
            </a:pPr>
            <a:r>
              <a:rPr lang="tr-TR" sz="2800" dirty="0" smtClean="0">
                <a:latin typeface="Comic Sans MS" pitchFamily="66" charset="0"/>
              </a:rPr>
              <a:t>Çocuklar </a:t>
            </a:r>
            <a:r>
              <a:rPr lang="tr-TR" sz="2800" dirty="0" smtClean="0">
                <a:latin typeface="Comic Sans MS" pitchFamily="66" charset="0"/>
              </a:rPr>
              <a:t>okul öncesi dönemden başlayarak şiddet içerikli davranışlar sergileyebilirler. Bu davranışlar arasında öfke patlamaları, fiziksel şiddet davranışları (vurmak, tekmelemek, itmek, yaralamak) kavga etmek, başkalarını yaralamak ile ilgili tehditler savurmak ya da yaralamaya çalışmak, hayvanlara yönelik acımasız davranışlar, yangın çıkarmaya teşebbüs etmek, eşyalara bilerek zarar vermek sayılabilir. </a:t>
            </a:r>
          </a:p>
        </p:txBody>
      </p:sp>
      <p:pic>
        <p:nvPicPr>
          <p:cNvPr id="3" name="Resim 2"/>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a:spLocks noChangeArrowheads="1"/>
          </p:cNvSpPr>
          <p:nvPr/>
        </p:nvSpPr>
        <p:spPr bwMode="auto">
          <a:xfrm>
            <a:off x="6478657" y="4221088"/>
            <a:ext cx="265588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eaLnBrk="0" hangingPunct="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eaLnBrk="0" hangingPunct="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eaLnBrk="0" hangingPunct="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eaLnBrk="0" hangingPunct="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eaLnBrk="1" hangingPunct="1">
              <a:spcBef>
                <a:spcPct val="0"/>
              </a:spcBef>
              <a:buClrTx/>
              <a:buSzTx/>
              <a:buFontTx/>
              <a:buNone/>
            </a:pPr>
            <a:r>
              <a:rPr lang="tr-TR" altLang="tr-TR" sz="1200" b="1" dirty="0" smtClean="0">
                <a:latin typeface="Arial" charset="0"/>
              </a:rPr>
              <a:t>Hazırlayan: Burcu Sulu</a:t>
            </a:r>
            <a:endParaRPr lang="tr-TR" altLang="tr-TR" sz="1200" b="1" dirty="0">
              <a:latin typeface="Arial" charset="0"/>
            </a:endParaRPr>
          </a:p>
          <a:p>
            <a:pPr eaLnBrk="1" hangingPunct="1">
              <a:spcBef>
                <a:spcPct val="0"/>
              </a:spcBef>
              <a:buClrTx/>
              <a:buSzTx/>
              <a:buFontTx/>
              <a:buNone/>
            </a:pPr>
            <a:r>
              <a:rPr lang="tr-TR" altLang="tr-TR" sz="1200" b="1" dirty="0" smtClean="0">
                <a:latin typeface="Arial" charset="0"/>
              </a:rPr>
              <a:t>Bilgi </a:t>
            </a:r>
            <a:r>
              <a:rPr lang="tr-TR" altLang="tr-TR" sz="1200" b="1" dirty="0">
                <a:latin typeface="Arial" charset="0"/>
              </a:rPr>
              <a:t>ve Değerlendirme Birimi</a:t>
            </a:r>
          </a:p>
          <a:p>
            <a:pPr>
              <a:spcBef>
                <a:spcPct val="0"/>
              </a:spcBef>
              <a:buClrTx/>
              <a:buSzTx/>
              <a:buFontTx/>
              <a:buNone/>
            </a:pPr>
            <a:r>
              <a:rPr lang="tr-TR" altLang="tr-TR" sz="1200" dirty="0">
                <a:latin typeface="Arial" charset="0"/>
              </a:rPr>
              <a:t>Şermin Pınar </a:t>
            </a:r>
            <a:r>
              <a:rPr lang="tr-TR" altLang="tr-TR" sz="1200" dirty="0" err="1">
                <a:latin typeface="Arial" charset="0"/>
              </a:rPr>
              <a:t>Yogev</a:t>
            </a:r>
            <a:endParaRPr lang="tr-TR" altLang="tr-TR" sz="1200" dirty="0">
              <a:latin typeface="Arial" charset="0"/>
            </a:endParaRPr>
          </a:p>
          <a:p>
            <a:pPr>
              <a:spcBef>
                <a:spcPct val="0"/>
              </a:spcBef>
              <a:buClrTx/>
              <a:buSzTx/>
              <a:buFontTx/>
              <a:buNone/>
            </a:pPr>
            <a:r>
              <a:rPr lang="tr-TR" altLang="tr-TR" sz="1200" dirty="0">
                <a:latin typeface="Arial" charset="0"/>
              </a:rPr>
              <a:t>Günsu Ertunç</a:t>
            </a:r>
          </a:p>
          <a:p>
            <a:pPr>
              <a:spcBef>
                <a:spcPct val="0"/>
              </a:spcBef>
              <a:buClrTx/>
              <a:buSzTx/>
              <a:buFontTx/>
              <a:buNone/>
            </a:pPr>
            <a:r>
              <a:rPr lang="tr-TR" altLang="tr-TR" sz="1200" dirty="0">
                <a:latin typeface="Arial" charset="0"/>
              </a:rPr>
              <a:t>Gökçen Kılıç</a:t>
            </a:r>
          </a:p>
        </p:txBody>
      </p:sp>
      <p:sp>
        <p:nvSpPr>
          <p:cNvPr id="5" name="Rectangle 3"/>
          <p:cNvSpPr txBox="1">
            <a:spLocks/>
          </p:cNvSpPr>
          <p:nvPr/>
        </p:nvSpPr>
        <p:spPr bwMode="auto">
          <a:xfrm>
            <a:off x="539552" y="549275"/>
            <a:ext cx="7772400" cy="3455789"/>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lvl1pPr marL="342900" indent="-273050" algn="l" rtl="0" eaLnBrk="0" fontAlgn="base" hangingPunct="0">
              <a:spcBef>
                <a:spcPts val="700"/>
              </a:spcBef>
              <a:spcAft>
                <a:spcPct val="0"/>
              </a:spcAft>
              <a:buClr>
                <a:schemeClr val="accent1"/>
              </a:buClr>
              <a:buSzPct val="85000"/>
              <a:buFont typeface="Wingdings 3" pitchFamily="18" charset="2"/>
              <a:buChar char=""/>
              <a:defRPr sz="2000" kern="1200">
                <a:solidFill>
                  <a:schemeClr val="tx1"/>
                </a:solidFill>
                <a:latin typeface="+mn-lt"/>
                <a:ea typeface="+mn-ea"/>
                <a:cs typeface="+mn-cs"/>
              </a:defRPr>
            </a:lvl1pPr>
            <a:lvl2pPr marL="742950" indent="-273050" algn="l" rtl="0" eaLnBrk="0" fontAlgn="base" hangingPunct="0">
              <a:spcBef>
                <a:spcPts val="700"/>
              </a:spcBef>
              <a:spcAft>
                <a:spcPct val="0"/>
              </a:spcAft>
              <a:buClr>
                <a:schemeClr val="accent1"/>
              </a:buClr>
              <a:buSzPct val="85000"/>
              <a:buFont typeface="Wingdings 3" pitchFamily="18" charset="2"/>
              <a:buChar char=""/>
              <a:defRPr sz="1600" kern="1200">
                <a:solidFill>
                  <a:schemeClr val="tx1"/>
                </a:solidFill>
                <a:latin typeface="+mn-lt"/>
                <a:ea typeface="+mn-ea"/>
                <a:cs typeface="+mn-cs"/>
              </a:defRPr>
            </a:lvl2pPr>
            <a:lvl3pPr marL="1143000" indent="-273050" algn="l" rtl="0" eaLnBrk="0" fontAlgn="base" hangingPunct="0">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3pPr>
            <a:lvl4pPr marL="1600200" indent="-273050" algn="l" rtl="0" eaLnBrk="0" fontAlgn="base" hangingPunct="0">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4pPr>
            <a:lvl5pPr marL="2057400" indent="-273050" algn="l" rtl="0" eaLnBrk="0" fontAlgn="base" hangingPunct="0">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pPr algn="ctr" eaLnBrk="1" hangingPunct="1">
              <a:buFont typeface="Wingdings 3" pitchFamily="18" charset="2"/>
              <a:buNone/>
            </a:pPr>
            <a:endParaRPr lang="tr-TR" sz="2400" b="1" i="1" dirty="0" smtClean="0">
              <a:latin typeface="Comic Sans MS" pitchFamily="66" charset="0"/>
            </a:endParaRPr>
          </a:p>
          <a:p>
            <a:pPr algn="ctr" eaLnBrk="1" hangingPunct="1">
              <a:buFont typeface="Wingdings 3" pitchFamily="18" charset="2"/>
              <a:buNone/>
            </a:pPr>
            <a:endParaRPr lang="tr-TR" sz="2400" b="1" i="1" dirty="0" smtClean="0">
              <a:latin typeface="Comic Sans MS" pitchFamily="66" charset="0"/>
            </a:endParaRPr>
          </a:p>
          <a:p>
            <a:pPr algn="ctr" eaLnBrk="1" hangingPunct="1">
              <a:buFont typeface="Wingdings 3" pitchFamily="18" charset="2"/>
              <a:buNone/>
            </a:pPr>
            <a:endParaRPr lang="tr-TR" sz="2400" b="1" i="1" dirty="0" smtClean="0">
              <a:latin typeface="Comic Sans MS" pitchFamily="66" charset="0"/>
            </a:endParaRPr>
          </a:p>
          <a:p>
            <a:pPr algn="ctr" eaLnBrk="1" hangingPunct="1">
              <a:buFont typeface="Wingdings 3" pitchFamily="18" charset="2"/>
              <a:buNone/>
            </a:pPr>
            <a:r>
              <a:rPr lang="tr-TR" sz="6600" b="1" i="1" dirty="0" smtClean="0">
                <a:solidFill>
                  <a:srgbClr val="92D050"/>
                </a:solidFill>
                <a:latin typeface="Comic Sans MS" pitchFamily="66" charset="0"/>
              </a:rPr>
              <a:t>TEŞEKKÜRLER</a:t>
            </a:r>
          </a:p>
        </p:txBody>
      </p:sp>
      <p:pic>
        <p:nvPicPr>
          <p:cNvPr id="6" name="Resim 5"/>
          <p:cNvPicPr>
            <a:picLocks noChangeAspect="1"/>
          </p:cNvPicPr>
          <p:nvPr/>
        </p:nvPicPr>
        <p:blipFill>
          <a:blip r:embed="rId2"/>
          <a:stretch>
            <a:fillRect/>
          </a:stretch>
        </p:blipFill>
        <p:spPr>
          <a:xfrm>
            <a:off x="3059832" y="3232968"/>
            <a:ext cx="2016224" cy="200378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6"/>
          <p:cNvSpPr>
            <a:spLocks noGrp="1"/>
          </p:cNvSpPr>
          <p:nvPr>
            <p:ph type="subTitle" idx="4294967295"/>
          </p:nvPr>
        </p:nvSpPr>
        <p:spPr>
          <a:xfrm>
            <a:off x="2743200" y="4797425"/>
            <a:ext cx="5933256" cy="575791"/>
          </a:xfrm>
        </p:spPr>
        <p:txBody>
          <a:bodyPr/>
          <a:lstStyle/>
          <a:p>
            <a:pPr marL="69850" indent="0" algn="ctr">
              <a:buFont typeface="Wingdings 3" pitchFamily="18" charset="2"/>
              <a:buNone/>
            </a:pPr>
            <a:r>
              <a:rPr lang="tr-TR" dirty="0" smtClean="0">
                <a:hlinkClick r:id="rId3"/>
              </a:rPr>
              <a:t>www.gloster.com</a:t>
            </a:r>
            <a:endParaRPr lang="tr-TR" dirty="0" smtClean="0"/>
          </a:p>
          <a:p>
            <a:pPr marL="69850" indent="0" algn="ctr">
              <a:buFont typeface="Wingdings 3" pitchFamily="18" charset="2"/>
              <a:buNone/>
            </a:pPr>
            <a:endParaRPr lang="tr-TR" dirty="0" smtClean="0"/>
          </a:p>
        </p:txBody>
      </p:sp>
      <p:pic>
        <p:nvPicPr>
          <p:cNvPr id="17410" name="Picture 4" descr="images1"/>
          <p:cNvPicPr>
            <a:picLocks noChangeAspect="1" noChangeArrowheads="1"/>
          </p:cNvPicPr>
          <p:nvPr/>
        </p:nvPicPr>
        <p:blipFill>
          <a:blip r:embed="rId4"/>
          <a:srcRect/>
          <a:stretch>
            <a:fillRect/>
          </a:stretch>
        </p:blipFill>
        <p:spPr bwMode="auto">
          <a:xfrm>
            <a:off x="1908175" y="908050"/>
            <a:ext cx="5400675" cy="3887788"/>
          </a:xfrm>
          <a:prstGeom prst="rect">
            <a:avLst/>
          </a:prstGeom>
          <a:noFill/>
          <a:ln w="9525">
            <a:noFill/>
            <a:miter lim="800000"/>
            <a:headEnd/>
            <a:tailEnd/>
          </a:ln>
        </p:spPr>
      </p:pic>
      <p:pic>
        <p:nvPicPr>
          <p:cNvPr id="4" name="Resim 3"/>
          <p:cNvPicPr>
            <a:picLocks noChangeAspect="1"/>
          </p:cNvPicPr>
          <p:nvPr/>
        </p:nvPicPr>
        <p:blipFill>
          <a:blip r:embed="rId5"/>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p:cNvSpPr>
          <p:nvPr>
            <p:ph type="body" idx="4294967295"/>
          </p:nvPr>
        </p:nvSpPr>
        <p:spPr>
          <a:xfrm>
            <a:off x="684213" y="908050"/>
            <a:ext cx="7772400" cy="4525963"/>
          </a:xfrm>
        </p:spPr>
        <p:txBody>
          <a:bodyPr/>
          <a:lstStyle/>
          <a:p>
            <a:pPr algn="ctr" eaLnBrk="1" hangingPunct="1"/>
            <a:endParaRPr lang="tr-TR" sz="3200" b="1" smtClean="0">
              <a:latin typeface="Comic Sans MS" pitchFamily="66" charset="0"/>
            </a:endParaRPr>
          </a:p>
          <a:p>
            <a:pPr algn="ctr" eaLnBrk="1" hangingPunct="1"/>
            <a:endParaRPr lang="tr-TR" sz="3200" b="1" smtClean="0">
              <a:latin typeface="Comic Sans MS" pitchFamily="66" charset="0"/>
            </a:endParaRPr>
          </a:p>
          <a:p>
            <a:pPr algn="ctr" eaLnBrk="1" hangingPunct="1"/>
            <a:r>
              <a:rPr lang="tr-TR" sz="3200" b="1" smtClean="0">
                <a:latin typeface="Comic Sans MS" pitchFamily="66" charset="0"/>
              </a:rPr>
              <a:t>ŞİDDET DAVRANIŞI İÇİN RİSK FAKTÖRLERİ VE ERKEN UYARI SİNYALLERİ</a:t>
            </a:r>
            <a:r>
              <a:rPr lang="tr-TR" sz="3200" smtClean="0">
                <a:latin typeface="Comic Sans MS" pitchFamily="66" charset="0"/>
              </a:rPr>
              <a:t> </a:t>
            </a:r>
          </a:p>
        </p:txBody>
      </p:sp>
      <p:pic>
        <p:nvPicPr>
          <p:cNvPr id="3" name="Resim 2"/>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p:cNvSpPr>
          <p:nvPr>
            <p:ph type="body" idx="4294967295"/>
          </p:nvPr>
        </p:nvSpPr>
        <p:spPr/>
        <p:txBody>
          <a:bodyPr/>
          <a:lstStyle/>
          <a:p>
            <a:pPr algn="ctr" eaLnBrk="1" hangingPunct="1"/>
            <a:r>
              <a:rPr lang="tr-TR" sz="2800" b="1" u="sng" smtClean="0">
                <a:latin typeface="Comic Sans MS" pitchFamily="66" charset="0"/>
              </a:rPr>
              <a:t>Sosyal olarak içe kapanma</a:t>
            </a:r>
            <a:r>
              <a:rPr lang="tr-TR" sz="2800" b="1" smtClean="0">
                <a:latin typeface="Comic Sans MS" pitchFamily="66" charset="0"/>
              </a:rPr>
              <a:t>.</a:t>
            </a:r>
            <a:r>
              <a:rPr lang="tr-TR" sz="2800" smtClean="0">
                <a:latin typeface="Comic Sans MS" pitchFamily="66" charset="0"/>
              </a:rPr>
              <a:t> </a:t>
            </a:r>
          </a:p>
          <a:p>
            <a:pPr algn="ctr" eaLnBrk="1" hangingPunct="1"/>
            <a:endParaRPr lang="tr-TR" sz="2800" smtClean="0">
              <a:latin typeface="Comic Sans MS" pitchFamily="66" charset="0"/>
            </a:endParaRPr>
          </a:p>
          <a:p>
            <a:pPr algn="ctr" eaLnBrk="1" hangingPunct="1"/>
            <a:r>
              <a:rPr lang="tr-TR" sz="2800" b="1" u="sng" smtClean="0">
                <a:latin typeface="Comic Sans MS" pitchFamily="66" charset="0"/>
              </a:rPr>
              <a:t>Aşırı izolasyon ve yalnızlık duyguları</a:t>
            </a:r>
            <a:r>
              <a:rPr lang="tr-TR" sz="2800" smtClean="0">
                <a:latin typeface="Comic Sans MS" pitchFamily="66" charset="0"/>
              </a:rPr>
              <a:t>. </a:t>
            </a:r>
          </a:p>
          <a:p>
            <a:pPr algn="ctr" eaLnBrk="1" hangingPunct="1"/>
            <a:endParaRPr lang="tr-TR" sz="2800" smtClean="0">
              <a:latin typeface="Comic Sans MS" pitchFamily="66" charset="0"/>
            </a:endParaRPr>
          </a:p>
          <a:p>
            <a:pPr algn="ctr" eaLnBrk="1" hangingPunct="1"/>
            <a:r>
              <a:rPr lang="tr-TR" sz="2800" b="1" u="sng" smtClean="0">
                <a:latin typeface="Comic Sans MS" pitchFamily="66" charset="0"/>
              </a:rPr>
              <a:t>Aşırı reddedilme duyguları</a:t>
            </a:r>
            <a:r>
              <a:rPr lang="tr-TR" sz="2800" b="1" smtClean="0">
                <a:latin typeface="Comic Sans MS" pitchFamily="66" charset="0"/>
              </a:rPr>
              <a:t>.</a:t>
            </a:r>
            <a:r>
              <a:rPr lang="tr-TR" sz="2800" smtClean="0">
                <a:latin typeface="Comic Sans MS" pitchFamily="66" charset="0"/>
              </a:rPr>
              <a:t> </a:t>
            </a:r>
          </a:p>
          <a:p>
            <a:pPr eaLnBrk="1" hangingPunct="1"/>
            <a:endParaRPr lang="tr-TR" sz="2800" smtClean="0">
              <a:latin typeface="Comic Sans MS" pitchFamily="66" charset="0"/>
            </a:endParaRPr>
          </a:p>
        </p:txBody>
      </p:sp>
      <p:pic>
        <p:nvPicPr>
          <p:cNvPr id="3" name="Resim 2"/>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3"/>
          <p:cNvSpPr>
            <a:spLocks noGrp="1"/>
          </p:cNvSpPr>
          <p:nvPr>
            <p:ph type="body" idx="4294967295"/>
          </p:nvPr>
        </p:nvSpPr>
        <p:spPr>
          <a:xfrm>
            <a:off x="611188" y="836613"/>
            <a:ext cx="7772400" cy="4525962"/>
          </a:xfrm>
        </p:spPr>
        <p:txBody>
          <a:bodyPr/>
          <a:lstStyle/>
          <a:p>
            <a:pPr algn="ctr" eaLnBrk="1" hangingPunct="1"/>
            <a:r>
              <a:rPr lang="tr-TR" sz="2800" b="1" u="sng" smtClean="0">
                <a:latin typeface="Comic Sans MS" pitchFamily="66" charset="0"/>
              </a:rPr>
              <a:t>Şiddet mağduru olmak</a:t>
            </a:r>
            <a:r>
              <a:rPr lang="tr-TR" sz="2800" smtClean="0">
                <a:latin typeface="Comic Sans MS" pitchFamily="66" charset="0"/>
              </a:rPr>
              <a:t>. </a:t>
            </a:r>
          </a:p>
          <a:p>
            <a:pPr algn="ctr" eaLnBrk="1" hangingPunct="1"/>
            <a:endParaRPr lang="tr-TR" sz="2800" smtClean="0">
              <a:latin typeface="Comic Sans MS" pitchFamily="66" charset="0"/>
            </a:endParaRPr>
          </a:p>
          <a:p>
            <a:pPr algn="ctr" eaLnBrk="1" hangingPunct="1"/>
            <a:endParaRPr lang="tr-TR" sz="2800" smtClean="0">
              <a:latin typeface="Comic Sans MS" pitchFamily="66" charset="0"/>
            </a:endParaRPr>
          </a:p>
          <a:p>
            <a:pPr algn="ctr" eaLnBrk="1" hangingPunct="1"/>
            <a:r>
              <a:rPr lang="tr-TR" sz="2800" b="1" u="sng" smtClean="0">
                <a:latin typeface="Comic Sans MS" pitchFamily="66" charset="0"/>
              </a:rPr>
              <a:t>Dalga geçilme ve tacize uğrama duyguları</a:t>
            </a:r>
            <a:r>
              <a:rPr lang="tr-TR" sz="2800" smtClean="0">
                <a:latin typeface="Comic Sans MS" pitchFamily="66" charset="0"/>
              </a:rPr>
              <a:t>.</a:t>
            </a:r>
          </a:p>
          <a:p>
            <a:pPr algn="ctr" eaLnBrk="1" hangingPunct="1"/>
            <a:endParaRPr lang="tr-TR" sz="2800" smtClean="0">
              <a:latin typeface="Comic Sans MS" pitchFamily="66" charset="0"/>
            </a:endParaRPr>
          </a:p>
          <a:p>
            <a:pPr algn="ctr" eaLnBrk="1" hangingPunct="1"/>
            <a:endParaRPr lang="tr-TR" sz="2800" b="1" u="sng" smtClean="0">
              <a:latin typeface="Comic Sans MS" pitchFamily="66" charset="0"/>
            </a:endParaRPr>
          </a:p>
          <a:p>
            <a:pPr algn="ctr" eaLnBrk="1" hangingPunct="1"/>
            <a:r>
              <a:rPr lang="tr-TR" sz="2800" b="1" u="sng" smtClean="0">
                <a:latin typeface="Comic Sans MS" pitchFamily="66" charset="0"/>
              </a:rPr>
              <a:t>Şiddeti yazılar ve resimler ile anlatmak</a:t>
            </a:r>
            <a:r>
              <a:rPr lang="tr-TR" sz="2800" smtClean="0">
                <a:latin typeface="Comic Sans MS" pitchFamily="66" charset="0"/>
              </a:rPr>
              <a:t>.</a:t>
            </a:r>
          </a:p>
        </p:txBody>
      </p:sp>
      <p:pic>
        <p:nvPicPr>
          <p:cNvPr id="3" name="Resim 2"/>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p:cNvSpPr>
          <p:nvPr>
            <p:ph type="body" idx="4294967295"/>
          </p:nvPr>
        </p:nvSpPr>
        <p:spPr/>
        <p:txBody>
          <a:bodyPr/>
          <a:lstStyle/>
          <a:p>
            <a:pPr algn="ctr" eaLnBrk="1" hangingPunct="1"/>
            <a:r>
              <a:rPr lang="tr-TR" sz="2800" b="1" u="sng" smtClean="0">
                <a:latin typeface="Comic Sans MS" pitchFamily="66" charset="0"/>
              </a:rPr>
              <a:t>Kontrol edilemeyen öfke.</a:t>
            </a:r>
          </a:p>
          <a:p>
            <a:pPr algn="ctr" eaLnBrk="1" hangingPunct="1"/>
            <a:endParaRPr lang="tr-TR" sz="2800" b="1" u="sng" smtClean="0">
              <a:latin typeface="Comic Sans MS" pitchFamily="66" charset="0"/>
            </a:endParaRPr>
          </a:p>
          <a:p>
            <a:pPr algn="ctr" eaLnBrk="1" hangingPunct="1"/>
            <a:r>
              <a:rPr lang="tr-TR" sz="2800" b="1" u="sng" smtClean="0">
                <a:latin typeface="Comic Sans MS" pitchFamily="66" charset="0"/>
              </a:rPr>
              <a:t>Fevrilik ve düzenli/sürekli olarak vurma, sindirme, zorlayıcı davranışlar gösterme.</a:t>
            </a:r>
          </a:p>
          <a:p>
            <a:pPr algn="ctr" eaLnBrk="1" hangingPunct="1"/>
            <a:endParaRPr lang="tr-TR" sz="2800" b="1" u="sng" smtClean="0">
              <a:latin typeface="Comic Sans MS" pitchFamily="66" charset="0"/>
            </a:endParaRPr>
          </a:p>
          <a:p>
            <a:pPr algn="ctr" eaLnBrk="1" hangingPunct="1"/>
            <a:r>
              <a:rPr lang="tr-TR" sz="2800" b="1" u="sng" smtClean="0">
                <a:latin typeface="Comic Sans MS" pitchFamily="66" charset="0"/>
              </a:rPr>
              <a:t>Disiplin öyküsü</a:t>
            </a:r>
            <a:r>
              <a:rPr lang="tr-TR" sz="2800" smtClean="0">
                <a:latin typeface="Comic Sans MS" pitchFamily="66" charset="0"/>
              </a:rPr>
              <a:t> </a:t>
            </a:r>
          </a:p>
          <a:p>
            <a:pPr eaLnBrk="1" hangingPunct="1"/>
            <a:endParaRPr lang="tr-TR" sz="2800" smtClean="0">
              <a:latin typeface="Comic Sans MS" pitchFamily="66" charset="0"/>
            </a:endParaRPr>
          </a:p>
        </p:txBody>
      </p:sp>
      <p:pic>
        <p:nvPicPr>
          <p:cNvPr id="3" name="Resim 2"/>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p:cNvSpPr>
          <p:nvPr>
            <p:ph type="body" idx="4294967295"/>
          </p:nvPr>
        </p:nvSpPr>
        <p:spPr>
          <a:xfrm>
            <a:off x="684213" y="908050"/>
            <a:ext cx="7772400" cy="4525963"/>
          </a:xfrm>
        </p:spPr>
        <p:txBody>
          <a:bodyPr/>
          <a:lstStyle/>
          <a:p>
            <a:pPr algn="ctr" eaLnBrk="1" hangingPunct="1"/>
            <a:r>
              <a:rPr lang="tr-TR" sz="2800" b="1" u="sng" dirty="0" smtClean="0">
                <a:latin typeface="Comic Sans MS" pitchFamily="66" charset="0"/>
              </a:rPr>
              <a:t>Önceden yaşanmış şiddet ve agresif davranış hikayeleri</a:t>
            </a:r>
            <a:r>
              <a:rPr lang="tr-TR" sz="2800" b="1" dirty="0" smtClean="0">
                <a:latin typeface="Comic Sans MS" pitchFamily="66" charset="0"/>
              </a:rPr>
              <a:t>.</a:t>
            </a:r>
            <a:r>
              <a:rPr lang="tr-TR" sz="2800" dirty="0" smtClean="0">
                <a:latin typeface="Comic Sans MS" pitchFamily="66" charset="0"/>
              </a:rPr>
              <a:t> </a:t>
            </a:r>
          </a:p>
          <a:p>
            <a:pPr algn="ctr" eaLnBrk="1" hangingPunct="1"/>
            <a:endParaRPr lang="tr-TR" sz="2800" b="1" u="sng" dirty="0" smtClean="0">
              <a:latin typeface="Comic Sans MS" pitchFamily="66" charset="0"/>
            </a:endParaRPr>
          </a:p>
          <a:p>
            <a:pPr algn="ctr" eaLnBrk="1" hangingPunct="1"/>
            <a:r>
              <a:rPr lang="tr-TR" sz="2800" b="1" u="sng" dirty="0" smtClean="0">
                <a:latin typeface="Comic Sans MS" pitchFamily="66" charset="0"/>
              </a:rPr>
              <a:t>Farklılıklara toleransın olmaması ve ön yargılı olmak.</a:t>
            </a:r>
            <a:r>
              <a:rPr lang="tr-TR" sz="2800" dirty="0" smtClean="0">
                <a:latin typeface="Comic Sans MS" pitchFamily="66" charset="0"/>
              </a:rPr>
              <a:t> </a:t>
            </a:r>
          </a:p>
          <a:p>
            <a:pPr algn="ctr" eaLnBrk="1" hangingPunct="1"/>
            <a:endParaRPr lang="tr-TR" sz="2800" b="1" u="sng" dirty="0" smtClean="0">
              <a:latin typeface="Comic Sans MS" pitchFamily="66" charset="0"/>
            </a:endParaRPr>
          </a:p>
          <a:p>
            <a:pPr algn="ctr" eaLnBrk="1" hangingPunct="1"/>
            <a:r>
              <a:rPr lang="tr-TR" sz="2800" b="1" u="sng" dirty="0" smtClean="0">
                <a:latin typeface="Comic Sans MS" pitchFamily="66" charset="0"/>
              </a:rPr>
              <a:t>Madde ve alkol kullanımı</a:t>
            </a:r>
            <a:r>
              <a:rPr lang="tr-TR" dirty="0" smtClean="0"/>
              <a:t>.</a:t>
            </a:r>
          </a:p>
        </p:txBody>
      </p:sp>
      <p:pic>
        <p:nvPicPr>
          <p:cNvPr id="3" name="Resim 2"/>
          <p:cNvPicPr>
            <a:picLocks noChangeAspect="1"/>
          </p:cNvPicPr>
          <p:nvPr/>
        </p:nvPicPr>
        <p:blipFill>
          <a:blip r:embed="rId2"/>
          <a:stretch>
            <a:fillRect/>
          </a:stretch>
        </p:blipFill>
        <p:spPr>
          <a:xfrm>
            <a:off x="179512" y="87708"/>
            <a:ext cx="1198240" cy="1158559"/>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Şehir Nüfusu</Template>
  <TotalTime>786</TotalTime>
  <Words>662</Words>
  <Application>Microsoft Office PowerPoint</Application>
  <PresentationFormat>Ekran Gösterisi (4:3)</PresentationFormat>
  <Paragraphs>145</Paragraphs>
  <Slides>30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30</vt:i4>
      </vt:variant>
    </vt:vector>
  </HeadingPairs>
  <TitlesOfParts>
    <vt:vector size="36" baseType="lpstr">
      <vt:lpstr>Arial</vt:lpstr>
      <vt:lpstr>Calibri</vt:lpstr>
      <vt:lpstr>Comic Sans MS</vt:lpstr>
      <vt:lpstr>Gill Sans MT</vt:lpstr>
      <vt:lpstr>Wingdings 3</vt:lpstr>
      <vt:lpstr>Urban Pop</vt:lpstr>
      <vt:lpstr>ŞİDDET VE ŞİDDET EĞİLİMİ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ŞİDDET VE ŞİDDET EĞİLİMLİ ÇOCUKLARA YAKLAŞIM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MEDYADA  ŞİDDET İÇERİKLİ DAVRANIŞLAR</vt:lpstr>
      <vt:lpstr>GERÇEKLER</vt:lpstr>
      <vt:lpstr>PowerPoint Sunusu</vt:lpstr>
      <vt:lpstr>İPUÇLARI</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ŞİDDET VE ŞİDDET EĞİLİMİ</dc:title>
  <dc:creator>MEB</dc:creator>
  <cp:lastModifiedBy>ram1</cp:lastModifiedBy>
  <cp:revision>32</cp:revision>
  <dcterms:created xsi:type="dcterms:W3CDTF">2013-01-24T13:26:58Z</dcterms:created>
  <dcterms:modified xsi:type="dcterms:W3CDTF">2021-12-02T12:01:59Z</dcterms:modified>
</cp:coreProperties>
</file>