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45" r:id="rId2"/>
    <p:sldMasterId id="2147483985" r:id="rId3"/>
    <p:sldMasterId id="2147483997" r:id="rId4"/>
    <p:sldMasterId id="2147484009" r:id="rId5"/>
    <p:sldMasterId id="2147485521" r:id="rId6"/>
  </p:sldMasterIdLst>
  <p:notesMasterIdLst>
    <p:notesMasterId r:id="rId81"/>
  </p:notesMasterIdLst>
  <p:sldIdLst>
    <p:sldId id="451" r:id="rId7"/>
    <p:sldId id="547" r:id="rId8"/>
    <p:sldId id="425" r:id="rId9"/>
    <p:sldId id="454" r:id="rId10"/>
    <p:sldId id="455" r:id="rId11"/>
    <p:sldId id="460" r:id="rId12"/>
    <p:sldId id="513" r:id="rId13"/>
    <p:sldId id="515" r:id="rId14"/>
    <p:sldId id="457" r:id="rId15"/>
    <p:sldId id="458" r:id="rId16"/>
    <p:sldId id="459" r:id="rId17"/>
    <p:sldId id="323" r:id="rId18"/>
    <p:sldId id="461" r:id="rId19"/>
    <p:sldId id="462" r:id="rId20"/>
    <p:sldId id="463" r:id="rId21"/>
    <p:sldId id="464" r:id="rId22"/>
    <p:sldId id="465" r:id="rId23"/>
    <p:sldId id="466" r:id="rId24"/>
    <p:sldId id="467" r:id="rId25"/>
    <p:sldId id="472" r:id="rId26"/>
    <p:sldId id="533" r:id="rId27"/>
    <p:sldId id="473" r:id="rId28"/>
    <p:sldId id="474" r:id="rId29"/>
    <p:sldId id="475" r:id="rId30"/>
    <p:sldId id="476" r:id="rId31"/>
    <p:sldId id="534" r:id="rId32"/>
    <p:sldId id="552" r:id="rId33"/>
    <p:sldId id="553" r:id="rId34"/>
    <p:sldId id="554" r:id="rId35"/>
    <p:sldId id="555" r:id="rId36"/>
    <p:sldId id="556" r:id="rId37"/>
    <p:sldId id="557" r:id="rId38"/>
    <p:sldId id="558" r:id="rId39"/>
    <p:sldId id="559" r:id="rId40"/>
    <p:sldId id="560" r:id="rId41"/>
    <p:sldId id="561" r:id="rId42"/>
    <p:sldId id="562" r:id="rId43"/>
    <p:sldId id="563" r:id="rId44"/>
    <p:sldId id="564" r:id="rId45"/>
    <p:sldId id="565" r:id="rId46"/>
    <p:sldId id="566" r:id="rId47"/>
    <p:sldId id="477" r:id="rId48"/>
    <p:sldId id="478" r:id="rId49"/>
    <p:sldId id="479" r:id="rId50"/>
    <p:sldId id="435" r:id="rId51"/>
    <p:sldId id="489" r:id="rId52"/>
    <p:sldId id="490" r:id="rId53"/>
    <p:sldId id="532" r:id="rId54"/>
    <p:sldId id="516" r:id="rId55"/>
    <p:sldId id="531" r:id="rId56"/>
    <p:sldId id="517" r:id="rId57"/>
    <p:sldId id="506" r:id="rId58"/>
    <p:sldId id="507" r:id="rId59"/>
    <p:sldId id="509" r:id="rId60"/>
    <p:sldId id="510" r:id="rId61"/>
    <p:sldId id="511" r:id="rId62"/>
    <p:sldId id="505" r:id="rId63"/>
    <p:sldId id="545" r:id="rId64"/>
    <p:sldId id="548" r:id="rId65"/>
    <p:sldId id="549" r:id="rId66"/>
    <p:sldId id="550" r:id="rId67"/>
    <p:sldId id="551" r:id="rId68"/>
    <p:sldId id="538" r:id="rId69"/>
    <p:sldId id="543" r:id="rId70"/>
    <p:sldId id="539" r:id="rId71"/>
    <p:sldId id="567" r:id="rId72"/>
    <p:sldId id="568" r:id="rId73"/>
    <p:sldId id="569" r:id="rId74"/>
    <p:sldId id="540" r:id="rId75"/>
    <p:sldId id="541" r:id="rId76"/>
    <p:sldId id="542" r:id="rId77"/>
    <p:sldId id="453" r:id="rId78"/>
    <p:sldId id="491" r:id="rId79"/>
    <p:sldId id="492" r:id="rId80"/>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Georgia" pitchFamily="18" charset="0"/>
        <a:ea typeface="+mn-ea"/>
        <a:cs typeface="+mn-cs"/>
      </a:defRPr>
    </a:lvl1pPr>
    <a:lvl2pPr marL="457200" algn="l" rtl="0" eaLnBrk="0" fontAlgn="base" hangingPunct="0">
      <a:spcBef>
        <a:spcPct val="0"/>
      </a:spcBef>
      <a:spcAft>
        <a:spcPct val="0"/>
      </a:spcAft>
      <a:defRPr kern="1200">
        <a:solidFill>
          <a:schemeClr val="tx1"/>
        </a:solidFill>
        <a:latin typeface="Georgia"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itchFamily="18" charset="0"/>
        <a:ea typeface="+mn-ea"/>
        <a:cs typeface="+mn-cs"/>
      </a:defRPr>
    </a:lvl5pPr>
    <a:lvl6pPr marL="2286000" algn="l" defTabSz="914400" rtl="0" eaLnBrk="1" latinLnBrk="0" hangingPunct="1">
      <a:defRPr kern="1200">
        <a:solidFill>
          <a:schemeClr val="tx1"/>
        </a:solidFill>
        <a:latin typeface="Georgia" pitchFamily="18" charset="0"/>
        <a:ea typeface="+mn-ea"/>
        <a:cs typeface="+mn-cs"/>
      </a:defRPr>
    </a:lvl6pPr>
    <a:lvl7pPr marL="2743200" algn="l" defTabSz="914400" rtl="0" eaLnBrk="1" latinLnBrk="0" hangingPunct="1">
      <a:defRPr kern="1200">
        <a:solidFill>
          <a:schemeClr val="tx1"/>
        </a:solidFill>
        <a:latin typeface="Georgia" pitchFamily="18" charset="0"/>
        <a:ea typeface="+mn-ea"/>
        <a:cs typeface="+mn-cs"/>
      </a:defRPr>
    </a:lvl7pPr>
    <a:lvl8pPr marL="3200400" algn="l" defTabSz="914400" rtl="0" eaLnBrk="1" latinLnBrk="0" hangingPunct="1">
      <a:defRPr kern="1200">
        <a:solidFill>
          <a:schemeClr val="tx1"/>
        </a:solidFill>
        <a:latin typeface="Georgia" pitchFamily="18" charset="0"/>
        <a:ea typeface="+mn-ea"/>
        <a:cs typeface="+mn-cs"/>
      </a:defRPr>
    </a:lvl8pPr>
    <a:lvl9pPr marL="3657600" algn="l" defTabSz="914400" rtl="0" eaLnBrk="1" latinLnBrk="0" hangingPunct="1">
      <a:defRPr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5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87231" autoAdjust="0"/>
  </p:normalViewPr>
  <p:slideViewPr>
    <p:cSldViewPr>
      <p:cViewPr varScale="1">
        <p:scale>
          <a:sx n="80" d="100"/>
          <a:sy n="80" d="100"/>
        </p:scale>
        <p:origin x="1254" y="96"/>
      </p:cViewPr>
      <p:guideLst>
        <p:guide orient="horz" pos="2160"/>
        <p:guide pos="2880"/>
      </p:guideLst>
    </p:cSldViewPr>
  </p:slideViewPr>
  <p:outlineViewPr>
    <p:cViewPr>
      <p:scale>
        <a:sx n="33" d="100"/>
        <a:sy n="33" d="100"/>
      </p:scale>
      <p:origin x="0" y="3943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presProps" Target="presProps.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674715-070B-4F33-A08A-808191079C0C}" type="doc">
      <dgm:prSet loTypeId="urn:microsoft.com/office/officeart/2005/8/layout/chevron1" loCatId="process" qsTypeId="urn:microsoft.com/office/officeart/2005/8/quickstyle/simple1" qsCatId="simple" csTypeId="urn:microsoft.com/office/officeart/2005/8/colors/colorful2" csCatId="colorful" phldr="1"/>
      <dgm:spPr/>
    </dgm:pt>
    <dgm:pt modelId="{14241C3C-DCDC-4F10-ACBE-0F08AE9AFE33}">
      <dgm:prSet phldrT="[Metin]" custT="1"/>
      <dgm:spPr/>
      <dgm:t>
        <a:bodyPr/>
        <a:lstStyle/>
        <a:p>
          <a:r>
            <a:rPr lang="tr-TR" sz="2000" b="1" dirty="0">
              <a:solidFill>
                <a:srgbClr val="FFFF00"/>
              </a:solidFill>
            </a:rPr>
            <a:t>ÖNLEME ÇALIŞMALARI</a:t>
          </a:r>
        </a:p>
      </dgm:t>
    </dgm:pt>
    <dgm:pt modelId="{B7C43016-D4E6-42F6-927D-DF62453CB685}" type="parTrans" cxnId="{87AA3125-6748-4938-8788-8E1A490CF47A}">
      <dgm:prSet/>
      <dgm:spPr/>
      <dgm:t>
        <a:bodyPr/>
        <a:lstStyle/>
        <a:p>
          <a:endParaRPr lang="tr-TR"/>
        </a:p>
      </dgm:t>
    </dgm:pt>
    <dgm:pt modelId="{85490AB4-7392-4E60-98AF-5342AE395E5E}" type="sibTrans" cxnId="{87AA3125-6748-4938-8788-8E1A490CF47A}">
      <dgm:prSet/>
      <dgm:spPr/>
      <dgm:t>
        <a:bodyPr/>
        <a:lstStyle/>
        <a:p>
          <a:endParaRPr lang="tr-TR"/>
        </a:p>
      </dgm:t>
    </dgm:pt>
    <dgm:pt modelId="{2C082DF1-75ED-40A8-95CE-5556964439DD}">
      <dgm:prSet phldrT="[Metin]"/>
      <dgm:spPr/>
      <dgm:t>
        <a:bodyPr/>
        <a:lstStyle/>
        <a:p>
          <a:r>
            <a:rPr lang="tr-TR" b="1" dirty="0">
              <a:solidFill>
                <a:srgbClr val="FFFF00"/>
              </a:solidFill>
            </a:rPr>
            <a:t>MÜDAHALE ETME ve DURDURMA</a:t>
          </a:r>
        </a:p>
      </dgm:t>
    </dgm:pt>
    <dgm:pt modelId="{580AD039-5260-49B0-9B89-D2F559EB35AE}" type="parTrans" cxnId="{69429EFC-2C48-48CA-9831-373AC6BB4EC9}">
      <dgm:prSet/>
      <dgm:spPr/>
      <dgm:t>
        <a:bodyPr/>
        <a:lstStyle/>
        <a:p>
          <a:endParaRPr lang="tr-TR"/>
        </a:p>
      </dgm:t>
    </dgm:pt>
    <dgm:pt modelId="{CD8682C5-9A9A-47E0-AE4B-99CB585446B9}" type="sibTrans" cxnId="{69429EFC-2C48-48CA-9831-373AC6BB4EC9}">
      <dgm:prSet/>
      <dgm:spPr/>
      <dgm:t>
        <a:bodyPr/>
        <a:lstStyle/>
        <a:p>
          <a:endParaRPr lang="tr-TR"/>
        </a:p>
      </dgm:t>
    </dgm:pt>
    <dgm:pt modelId="{415E74F7-6890-4352-A024-BBE023399A6F}">
      <dgm:prSet phldrT="[Metin]"/>
      <dgm:spPr/>
      <dgm:t>
        <a:bodyPr/>
        <a:lstStyle/>
        <a:p>
          <a:r>
            <a:rPr lang="tr-TR" b="1" dirty="0">
              <a:solidFill>
                <a:srgbClr val="FFFF00"/>
              </a:solidFill>
            </a:rPr>
            <a:t>İYİLEŞTİRME ÇALIŞMALARI</a:t>
          </a:r>
        </a:p>
      </dgm:t>
    </dgm:pt>
    <dgm:pt modelId="{74ADF8C1-8C52-44FB-A1B3-117A8D4EEAB8}" type="parTrans" cxnId="{69D638F0-49E9-468D-AEEE-2E32714513F7}">
      <dgm:prSet/>
      <dgm:spPr/>
      <dgm:t>
        <a:bodyPr/>
        <a:lstStyle/>
        <a:p>
          <a:endParaRPr lang="tr-TR"/>
        </a:p>
      </dgm:t>
    </dgm:pt>
    <dgm:pt modelId="{DAD124BA-3E9E-4FBA-B488-3501EDCAEA61}" type="sibTrans" cxnId="{69D638F0-49E9-468D-AEEE-2E32714513F7}">
      <dgm:prSet/>
      <dgm:spPr/>
      <dgm:t>
        <a:bodyPr/>
        <a:lstStyle/>
        <a:p>
          <a:endParaRPr lang="tr-TR"/>
        </a:p>
      </dgm:t>
    </dgm:pt>
    <dgm:pt modelId="{ED633D76-D60B-455B-9189-A3B94F8C3B08}" type="pres">
      <dgm:prSet presAssocID="{EB674715-070B-4F33-A08A-808191079C0C}" presName="Name0" presStyleCnt="0">
        <dgm:presLayoutVars>
          <dgm:dir/>
          <dgm:animLvl val="lvl"/>
          <dgm:resizeHandles val="exact"/>
        </dgm:presLayoutVars>
      </dgm:prSet>
      <dgm:spPr/>
    </dgm:pt>
    <dgm:pt modelId="{3DE4A8EC-9961-487B-B5B6-68EDCBCE5F7F}" type="pres">
      <dgm:prSet presAssocID="{14241C3C-DCDC-4F10-ACBE-0F08AE9AFE33}" presName="parTxOnly" presStyleLbl="node1" presStyleIdx="0" presStyleCnt="3">
        <dgm:presLayoutVars>
          <dgm:chMax val="0"/>
          <dgm:chPref val="0"/>
          <dgm:bulletEnabled val="1"/>
        </dgm:presLayoutVars>
      </dgm:prSet>
      <dgm:spPr/>
      <dgm:t>
        <a:bodyPr/>
        <a:lstStyle/>
        <a:p>
          <a:endParaRPr lang="tr-TR"/>
        </a:p>
      </dgm:t>
    </dgm:pt>
    <dgm:pt modelId="{87AB2CD5-3C6B-4DD4-A2F0-DB74F19856A3}" type="pres">
      <dgm:prSet presAssocID="{85490AB4-7392-4E60-98AF-5342AE395E5E}" presName="parTxOnlySpace" presStyleCnt="0"/>
      <dgm:spPr/>
    </dgm:pt>
    <dgm:pt modelId="{B215F54D-6D39-4068-8AC5-3D1B6E7ACC77}" type="pres">
      <dgm:prSet presAssocID="{2C082DF1-75ED-40A8-95CE-5556964439DD}" presName="parTxOnly" presStyleLbl="node1" presStyleIdx="1" presStyleCnt="3">
        <dgm:presLayoutVars>
          <dgm:chMax val="0"/>
          <dgm:chPref val="0"/>
          <dgm:bulletEnabled val="1"/>
        </dgm:presLayoutVars>
      </dgm:prSet>
      <dgm:spPr/>
      <dgm:t>
        <a:bodyPr/>
        <a:lstStyle/>
        <a:p>
          <a:endParaRPr lang="tr-TR"/>
        </a:p>
      </dgm:t>
    </dgm:pt>
    <dgm:pt modelId="{71271C84-0F0E-4B8E-8321-62589D09FB14}" type="pres">
      <dgm:prSet presAssocID="{CD8682C5-9A9A-47E0-AE4B-99CB585446B9}" presName="parTxOnlySpace" presStyleCnt="0"/>
      <dgm:spPr/>
    </dgm:pt>
    <dgm:pt modelId="{33ACE696-8CB7-4642-8F4F-10A4AD80A04B}" type="pres">
      <dgm:prSet presAssocID="{415E74F7-6890-4352-A024-BBE023399A6F}" presName="parTxOnly" presStyleLbl="node1" presStyleIdx="2" presStyleCnt="3">
        <dgm:presLayoutVars>
          <dgm:chMax val="0"/>
          <dgm:chPref val="0"/>
          <dgm:bulletEnabled val="1"/>
        </dgm:presLayoutVars>
      </dgm:prSet>
      <dgm:spPr/>
      <dgm:t>
        <a:bodyPr/>
        <a:lstStyle/>
        <a:p>
          <a:endParaRPr lang="tr-TR"/>
        </a:p>
      </dgm:t>
    </dgm:pt>
  </dgm:ptLst>
  <dgm:cxnLst>
    <dgm:cxn modelId="{D92D3E98-5750-4765-BCBC-97ACE209BADC}" type="presOf" srcId="{14241C3C-DCDC-4F10-ACBE-0F08AE9AFE33}" destId="{3DE4A8EC-9961-487B-B5B6-68EDCBCE5F7F}" srcOrd="0" destOrd="0" presId="urn:microsoft.com/office/officeart/2005/8/layout/chevron1"/>
    <dgm:cxn modelId="{E7BDBF53-59F9-48C8-AA21-6AD5F4EA6F25}" type="presOf" srcId="{415E74F7-6890-4352-A024-BBE023399A6F}" destId="{33ACE696-8CB7-4642-8F4F-10A4AD80A04B}" srcOrd="0" destOrd="0" presId="urn:microsoft.com/office/officeart/2005/8/layout/chevron1"/>
    <dgm:cxn modelId="{42B26BAA-60F2-4517-961D-13DACC214C09}" type="presOf" srcId="{EB674715-070B-4F33-A08A-808191079C0C}" destId="{ED633D76-D60B-455B-9189-A3B94F8C3B08}" srcOrd="0" destOrd="0" presId="urn:microsoft.com/office/officeart/2005/8/layout/chevron1"/>
    <dgm:cxn modelId="{87AA3125-6748-4938-8788-8E1A490CF47A}" srcId="{EB674715-070B-4F33-A08A-808191079C0C}" destId="{14241C3C-DCDC-4F10-ACBE-0F08AE9AFE33}" srcOrd="0" destOrd="0" parTransId="{B7C43016-D4E6-42F6-927D-DF62453CB685}" sibTransId="{85490AB4-7392-4E60-98AF-5342AE395E5E}"/>
    <dgm:cxn modelId="{69D638F0-49E9-468D-AEEE-2E32714513F7}" srcId="{EB674715-070B-4F33-A08A-808191079C0C}" destId="{415E74F7-6890-4352-A024-BBE023399A6F}" srcOrd="2" destOrd="0" parTransId="{74ADF8C1-8C52-44FB-A1B3-117A8D4EEAB8}" sibTransId="{DAD124BA-3E9E-4FBA-B488-3501EDCAEA61}"/>
    <dgm:cxn modelId="{816A3B2B-DC5A-47C3-B7D2-D5EBB82E7122}" type="presOf" srcId="{2C082DF1-75ED-40A8-95CE-5556964439DD}" destId="{B215F54D-6D39-4068-8AC5-3D1B6E7ACC77}" srcOrd="0" destOrd="0" presId="urn:microsoft.com/office/officeart/2005/8/layout/chevron1"/>
    <dgm:cxn modelId="{69429EFC-2C48-48CA-9831-373AC6BB4EC9}" srcId="{EB674715-070B-4F33-A08A-808191079C0C}" destId="{2C082DF1-75ED-40A8-95CE-5556964439DD}" srcOrd="1" destOrd="0" parTransId="{580AD039-5260-49B0-9B89-D2F559EB35AE}" sibTransId="{CD8682C5-9A9A-47E0-AE4B-99CB585446B9}"/>
    <dgm:cxn modelId="{AC639C40-CFF4-4DAE-A3AA-B23EBA729B37}" type="presParOf" srcId="{ED633D76-D60B-455B-9189-A3B94F8C3B08}" destId="{3DE4A8EC-9961-487B-B5B6-68EDCBCE5F7F}" srcOrd="0" destOrd="0" presId="urn:microsoft.com/office/officeart/2005/8/layout/chevron1"/>
    <dgm:cxn modelId="{E133F6C7-5796-4F9F-BCFD-5F5D713DC2BD}" type="presParOf" srcId="{ED633D76-D60B-455B-9189-A3B94F8C3B08}" destId="{87AB2CD5-3C6B-4DD4-A2F0-DB74F19856A3}" srcOrd="1" destOrd="0" presId="urn:microsoft.com/office/officeart/2005/8/layout/chevron1"/>
    <dgm:cxn modelId="{4DE3DA25-9AE1-4BAF-AD78-1E5A3F56248F}" type="presParOf" srcId="{ED633D76-D60B-455B-9189-A3B94F8C3B08}" destId="{B215F54D-6D39-4068-8AC5-3D1B6E7ACC77}" srcOrd="2" destOrd="0" presId="urn:microsoft.com/office/officeart/2005/8/layout/chevron1"/>
    <dgm:cxn modelId="{5D8AEC6E-509D-48B7-9A67-6481384605A4}" type="presParOf" srcId="{ED633D76-D60B-455B-9189-A3B94F8C3B08}" destId="{71271C84-0F0E-4B8E-8321-62589D09FB14}" srcOrd="3" destOrd="0" presId="urn:microsoft.com/office/officeart/2005/8/layout/chevron1"/>
    <dgm:cxn modelId="{CB51E41C-88F0-4A37-B425-BB3E99F50D1A}" type="presParOf" srcId="{ED633D76-D60B-455B-9189-A3B94F8C3B08}" destId="{33ACE696-8CB7-4642-8F4F-10A4AD80A04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7CBAE1-A996-41D7-8EE4-77D189DB0607}" type="doc">
      <dgm:prSet loTypeId="urn:microsoft.com/office/officeart/2005/8/layout/radial4" loCatId="relationship" qsTypeId="urn:microsoft.com/office/officeart/2005/8/quickstyle/simple1" qsCatId="simple" csTypeId="urn:microsoft.com/office/officeart/2005/8/colors/colorful1#1" csCatId="colorful" phldr="1"/>
      <dgm:spPr/>
      <dgm:t>
        <a:bodyPr/>
        <a:lstStyle/>
        <a:p>
          <a:endParaRPr lang="tr-TR"/>
        </a:p>
      </dgm:t>
    </dgm:pt>
    <dgm:pt modelId="{40DDBBE2-498B-47CD-A2C2-068D9A383876}">
      <dgm:prSet phldrT="[Metin]"/>
      <dgm:spPr/>
      <dgm:t>
        <a:bodyPr/>
        <a:lstStyle/>
        <a:p>
          <a:r>
            <a:rPr lang="tr-TR" b="1" dirty="0"/>
            <a:t>Öğrenci</a:t>
          </a:r>
        </a:p>
        <a:p>
          <a:r>
            <a:rPr lang="tr-TR" b="1" dirty="0"/>
            <a:t>Anne-Baba</a:t>
          </a:r>
        </a:p>
        <a:p>
          <a:r>
            <a:rPr lang="tr-TR" b="1" dirty="0"/>
            <a:t>Diğerleri</a:t>
          </a:r>
        </a:p>
        <a:p>
          <a:r>
            <a:rPr lang="tr-TR" b="1" dirty="0"/>
            <a:t>Öğretmen</a:t>
          </a:r>
        </a:p>
        <a:p>
          <a:r>
            <a:rPr lang="tr-TR" b="1" dirty="0"/>
            <a:t>İdareci</a:t>
          </a:r>
        </a:p>
      </dgm:t>
    </dgm:pt>
    <dgm:pt modelId="{3ABFF858-FD23-4919-98B1-53811CADA6F0}" type="parTrans" cxnId="{FA78A540-683F-47ED-B847-57E602EF85A3}">
      <dgm:prSet/>
      <dgm:spPr/>
      <dgm:t>
        <a:bodyPr/>
        <a:lstStyle/>
        <a:p>
          <a:endParaRPr lang="tr-TR"/>
        </a:p>
      </dgm:t>
    </dgm:pt>
    <dgm:pt modelId="{EECC0155-E97D-4DBF-B045-F3724ADF1CDF}" type="sibTrans" cxnId="{FA78A540-683F-47ED-B847-57E602EF85A3}">
      <dgm:prSet/>
      <dgm:spPr/>
      <dgm:t>
        <a:bodyPr/>
        <a:lstStyle/>
        <a:p>
          <a:endParaRPr lang="tr-TR"/>
        </a:p>
      </dgm:t>
    </dgm:pt>
    <dgm:pt modelId="{F34E4257-A4F2-4291-A5B6-7F04E1F6F45D}">
      <dgm:prSet phldrT="[Metin]"/>
      <dgm:spPr/>
      <dgm:t>
        <a:bodyPr/>
        <a:lstStyle/>
        <a:p>
          <a:r>
            <a:rPr lang="tr-TR" dirty="0"/>
            <a:t>Süregelen Etkisiz Müdahale Yöntemleri</a:t>
          </a:r>
        </a:p>
      </dgm:t>
    </dgm:pt>
    <dgm:pt modelId="{42F1BA2A-4815-4208-AA0E-8B050830BE13}" type="parTrans" cxnId="{39C313AD-81E2-4B5D-AE05-C980FFF81A29}">
      <dgm:prSet/>
      <dgm:spPr/>
      <dgm:t>
        <a:bodyPr/>
        <a:lstStyle/>
        <a:p>
          <a:endParaRPr lang="tr-TR"/>
        </a:p>
      </dgm:t>
    </dgm:pt>
    <dgm:pt modelId="{EF4283AB-FEA5-4A9C-A61B-5EAF75BF9D75}" type="sibTrans" cxnId="{39C313AD-81E2-4B5D-AE05-C980FFF81A29}">
      <dgm:prSet/>
      <dgm:spPr/>
      <dgm:t>
        <a:bodyPr/>
        <a:lstStyle/>
        <a:p>
          <a:endParaRPr lang="tr-TR"/>
        </a:p>
      </dgm:t>
    </dgm:pt>
    <dgm:pt modelId="{B1AD7AB7-17FD-459C-AB69-E0AE04FD83A4}">
      <dgm:prSet phldrT="[Metin]"/>
      <dgm:spPr/>
      <dgm:t>
        <a:bodyPr/>
        <a:lstStyle/>
        <a:p>
          <a:r>
            <a:rPr lang="tr-TR" dirty="0"/>
            <a:t>Etkili Müdahale Yöntemleri</a:t>
          </a:r>
        </a:p>
      </dgm:t>
    </dgm:pt>
    <dgm:pt modelId="{B7A24472-F20C-4250-88E5-27B887C84AC2}" type="parTrans" cxnId="{8A39BFA2-5808-4204-A058-ABB21A67012F}">
      <dgm:prSet/>
      <dgm:spPr/>
      <dgm:t>
        <a:bodyPr/>
        <a:lstStyle/>
        <a:p>
          <a:endParaRPr lang="tr-TR"/>
        </a:p>
      </dgm:t>
    </dgm:pt>
    <dgm:pt modelId="{9D2D7EA6-A928-4302-A963-4FD6E9A6BE70}" type="sibTrans" cxnId="{8A39BFA2-5808-4204-A058-ABB21A67012F}">
      <dgm:prSet/>
      <dgm:spPr/>
      <dgm:t>
        <a:bodyPr/>
        <a:lstStyle/>
        <a:p>
          <a:endParaRPr lang="tr-TR"/>
        </a:p>
      </dgm:t>
    </dgm:pt>
    <dgm:pt modelId="{17360137-4C45-415B-8F6F-4AF2CA4CB33D}" type="pres">
      <dgm:prSet presAssocID="{3B7CBAE1-A996-41D7-8EE4-77D189DB0607}" presName="cycle" presStyleCnt="0">
        <dgm:presLayoutVars>
          <dgm:chMax val="1"/>
          <dgm:dir/>
          <dgm:animLvl val="ctr"/>
          <dgm:resizeHandles val="exact"/>
        </dgm:presLayoutVars>
      </dgm:prSet>
      <dgm:spPr/>
      <dgm:t>
        <a:bodyPr/>
        <a:lstStyle/>
        <a:p>
          <a:endParaRPr lang="tr-TR"/>
        </a:p>
      </dgm:t>
    </dgm:pt>
    <dgm:pt modelId="{540D8E43-8C53-494A-B72C-B14F54B5E051}" type="pres">
      <dgm:prSet presAssocID="{40DDBBE2-498B-47CD-A2C2-068D9A383876}" presName="centerShape" presStyleLbl="node0" presStyleIdx="0" presStyleCnt="1" custScaleX="107382" custScaleY="110044" custLinFactNeighborX="1745" custLinFactNeighborY="13216"/>
      <dgm:spPr/>
      <dgm:t>
        <a:bodyPr/>
        <a:lstStyle/>
        <a:p>
          <a:endParaRPr lang="tr-TR"/>
        </a:p>
      </dgm:t>
    </dgm:pt>
    <dgm:pt modelId="{30488437-B3C2-4CBD-94FB-B1F2BB99B3F6}" type="pres">
      <dgm:prSet presAssocID="{42F1BA2A-4815-4208-AA0E-8B050830BE13}" presName="parTrans" presStyleLbl="bgSibTrans2D1" presStyleIdx="0" presStyleCnt="2" custLinFactNeighborX="7954" custLinFactNeighborY="19362"/>
      <dgm:spPr/>
      <dgm:t>
        <a:bodyPr/>
        <a:lstStyle/>
        <a:p>
          <a:endParaRPr lang="tr-TR"/>
        </a:p>
      </dgm:t>
    </dgm:pt>
    <dgm:pt modelId="{E883C542-CF6A-4E97-A330-99401AC23110}" type="pres">
      <dgm:prSet presAssocID="{F34E4257-A4F2-4291-A5B6-7F04E1F6F45D}" presName="node" presStyleLbl="node1" presStyleIdx="0" presStyleCnt="2" custScaleY="106608" custRadScaleRad="95416" custRadScaleInc="-1904">
        <dgm:presLayoutVars>
          <dgm:bulletEnabled val="1"/>
        </dgm:presLayoutVars>
      </dgm:prSet>
      <dgm:spPr/>
      <dgm:t>
        <a:bodyPr/>
        <a:lstStyle/>
        <a:p>
          <a:endParaRPr lang="tr-TR"/>
        </a:p>
      </dgm:t>
    </dgm:pt>
    <dgm:pt modelId="{D04021A9-2AFA-4B56-834A-1A541F4C03EF}" type="pres">
      <dgm:prSet presAssocID="{B7A24472-F20C-4250-88E5-27B887C84AC2}" presName="parTrans" presStyleLbl="bgSibTrans2D1" presStyleIdx="1" presStyleCnt="2" custLinFactNeighborX="-8972" custLinFactNeighborY="19826"/>
      <dgm:spPr/>
      <dgm:t>
        <a:bodyPr/>
        <a:lstStyle/>
        <a:p>
          <a:endParaRPr lang="tr-TR"/>
        </a:p>
      </dgm:t>
    </dgm:pt>
    <dgm:pt modelId="{85C1EBE4-6475-4859-A3D9-23C53E1ABE6C}" type="pres">
      <dgm:prSet presAssocID="{B1AD7AB7-17FD-459C-AB69-E0AE04FD83A4}" presName="node" presStyleLbl="node1" presStyleIdx="1" presStyleCnt="2" custScaleY="109912" custRadScaleRad="103522" custRadScaleInc="4626">
        <dgm:presLayoutVars>
          <dgm:bulletEnabled val="1"/>
        </dgm:presLayoutVars>
      </dgm:prSet>
      <dgm:spPr/>
      <dgm:t>
        <a:bodyPr/>
        <a:lstStyle/>
        <a:p>
          <a:endParaRPr lang="tr-TR"/>
        </a:p>
      </dgm:t>
    </dgm:pt>
  </dgm:ptLst>
  <dgm:cxnLst>
    <dgm:cxn modelId="{FB5FE549-2E67-439C-8372-7E42E5D2AC64}" type="presOf" srcId="{B1AD7AB7-17FD-459C-AB69-E0AE04FD83A4}" destId="{85C1EBE4-6475-4859-A3D9-23C53E1ABE6C}" srcOrd="0" destOrd="0" presId="urn:microsoft.com/office/officeart/2005/8/layout/radial4"/>
    <dgm:cxn modelId="{CD7A251B-8C0C-44C1-8974-B4F6738F59C5}" type="presOf" srcId="{42F1BA2A-4815-4208-AA0E-8B050830BE13}" destId="{30488437-B3C2-4CBD-94FB-B1F2BB99B3F6}" srcOrd="0" destOrd="0" presId="urn:microsoft.com/office/officeart/2005/8/layout/radial4"/>
    <dgm:cxn modelId="{39C313AD-81E2-4B5D-AE05-C980FFF81A29}" srcId="{40DDBBE2-498B-47CD-A2C2-068D9A383876}" destId="{F34E4257-A4F2-4291-A5B6-7F04E1F6F45D}" srcOrd="0" destOrd="0" parTransId="{42F1BA2A-4815-4208-AA0E-8B050830BE13}" sibTransId="{EF4283AB-FEA5-4A9C-A61B-5EAF75BF9D75}"/>
    <dgm:cxn modelId="{FA78A540-683F-47ED-B847-57E602EF85A3}" srcId="{3B7CBAE1-A996-41D7-8EE4-77D189DB0607}" destId="{40DDBBE2-498B-47CD-A2C2-068D9A383876}" srcOrd="0" destOrd="0" parTransId="{3ABFF858-FD23-4919-98B1-53811CADA6F0}" sibTransId="{EECC0155-E97D-4DBF-B045-F3724ADF1CDF}"/>
    <dgm:cxn modelId="{874A45C2-6B07-4C56-8DFE-9D01A358416E}" type="presOf" srcId="{B7A24472-F20C-4250-88E5-27B887C84AC2}" destId="{D04021A9-2AFA-4B56-834A-1A541F4C03EF}" srcOrd="0" destOrd="0" presId="urn:microsoft.com/office/officeart/2005/8/layout/radial4"/>
    <dgm:cxn modelId="{9CB06469-21E0-4CF8-840D-73261921A7EB}" type="presOf" srcId="{3B7CBAE1-A996-41D7-8EE4-77D189DB0607}" destId="{17360137-4C45-415B-8F6F-4AF2CA4CB33D}" srcOrd="0" destOrd="0" presId="urn:microsoft.com/office/officeart/2005/8/layout/radial4"/>
    <dgm:cxn modelId="{5F4E5945-B7B9-4629-A2CA-A5E1EF9122CB}" type="presOf" srcId="{F34E4257-A4F2-4291-A5B6-7F04E1F6F45D}" destId="{E883C542-CF6A-4E97-A330-99401AC23110}" srcOrd="0" destOrd="0" presId="urn:microsoft.com/office/officeart/2005/8/layout/radial4"/>
    <dgm:cxn modelId="{E75948F2-42AA-4036-98AD-83FCC1B3754D}" type="presOf" srcId="{40DDBBE2-498B-47CD-A2C2-068D9A383876}" destId="{540D8E43-8C53-494A-B72C-B14F54B5E051}" srcOrd="0" destOrd="0" presId="urn:microsoft.com/office/officeart/2005/8/layout/radial4"/>
    <dgm:cxn modelId="{8A39BFA2-5808-4204-A058-ABB21A67012F}" srcId="{40DDBBE2-498B-47CD-A2C2-068D9A383876}" destId="{B1AD7AB7-17FD-459C-AB69-E0AE04FD83A4}" srcOrd="1" destOrd="0" parTransId="{B7A24472-F20C-4250-88E5-27B887C84AC2}" sibTransId="{9D2D7EA6-A928-4302-A963-4FD6E9A6BE70}"/>
    <dgm:cxn modelId="{810FF760-DEBC-4CCD-A0BB-F5017C876DBA}" type="presParOf" srcId="{17360137-4C45-415B-8F6F-4AF2CA4CB33D}" destId="{540D8E43-8C53-494A-B72C-B14F54B5E051}" srcOrd="0" destOrd="0" presId="urn:microsoft.com/office/officeart/2005/8/layout/radial4"/>
    <dgm:cxn modelId="{654FCCF3-EC22-4226-87C4-E1FFF4CE294B}" type="presParOf" srcId="{17360137-4C45-415B-8F6F-4AF2CA4CB33D}" destId="{30488437-B3C2-4CBD-94FB-B1F2BB99B3F6}" srcOrd="1" destOrd="0" presId="urn:microsoft.com/office/officeart/2005/8/layout/radial4"/>
    <dgm:cxn modelId="{FF7A4241-4BDE-47F1-B9EB-D2F68C3E119E}" type="presParOf" srcId="{17360137-4C45-415B-8F6F-4AF2CA4CB33D}" destId="{E883C542-CF6A-4E97-A330-99401AC23110}" srcOrd="2" destOrd="0" presId="urn:microsoft.com/office/officeart/2005/8/layout/radial4"/>
    <dgm:cxn modelId="{BAAAA258-D94C-45D9-BC56-6929D8DF1F3F}" type="presParOf" srcId="{17360137-4C45-415B-8F6F-4AF2CA4CB33D}" destId="{D04021A9-2AFA-4B56-834A-1A541F4C03EF}" srcOrd="3" destOrd="0" presId="urn:microsoft.com/office/officeart/2005/8/layout/radial4"/>
    <dgm:cxn modelId="{7A6A7559-C8F8-45AC-978E-838CEB9C8151}" type="presParOf" srcId="{17360137-4C45-415B-8F6F-4AF2CA4CB33D}" destId="{85C1EBE4-6475-4859-A3D9-23C53E1ABE6C}"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defRPr>
            </a:lvl1pPr>
          </a:lstStyle>
          <a:p>
            <a:pPr>
              <a:defRPr/>
            </a:pPr>
            <a:fld id="{5ED0C5B8-598E-4878-948A-66B462BD0CD7}" type="datetimeFigureOut">
              <a:rPr lang="tr-TR"/>
              <a:pPr>
                <a:defRPr/>
              </a:pPr>
              <a:t>24.03.2022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46E00F2E-D8E1-4E5D-A3D3-BF701945EA7A}" type="slidenum">
              <a:rPr lang="tr-TR" altLang="tr-TR"/>
              <a:pPr>
                <a:defRPr/>
              </a:pPr>
              <a:t>‹#›</a:t>
            </a:fld>
            <a:endParaRPr lang="tr-TR" altLang="tr-TR"/>
          </a:p>
        </p:txBody>
      </p:sp>
    </p:spTree>
    <p:extLst>
      <p:ext uri="{BB962C8B-B14F-4D97-AF65-F5344CB8AC3E}">
        <p14:creationId xmlns:p14="http://schemas.microsoft.com/office/powerpoint/2010/main" val="2295515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46E00F2E-D8E1-4E5D-A3D3-BF701945EA7A}" type="slidenum">
              <a:rPr lang="tr-TR" altLang="tr-TR" smtClean="0"/>
              <a:pPr>
                <a:defRPr/>
              </a:pPr>
              <a:t>1</a:t>
            </a:fld>
            <a:endParaRPr lang="tr-TR" altLang="tr-TR"/>
          </a:p>
        </p:txBody>
      </p:sp>
    </p:spTree>
    <p:extLst>
      <p:ext uri="{BB962C8B-B14F-4D97-AF65-F5344CB8AC3E}">
        <p14:creationId xmlns:p14="http://schemas.microsoft.com/office/powerpoint/2010/main" val="1972136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5779" name="2 Not Yer Tutucusu"/>
          <p:cNvSpPr>
            <a:spLocks noGrp="1"/>
          </p:cNvSpPr>
          <p:nvPr>
            <p:ph type="body" idx="1"/>
          </p:nvPr>
        </p:nvSpPr>
        <p:spPr bwMode="auto">
          <a:noFill/>
        </p:spPr>
        <p:txBody>
          <a:bodyPr wrap="square" numCol="1" anchor="t" anchorCtr="0" compatLnSpc="1">
            <a:prstTxWarp prst="textNoShape">
              <a:avLst/>
            </a:prstTxWarp>
          </a:bodyPr>
          <a:lstStyle/>
          <a:p>
            <a:r>
              <a:rPr lang="tr-TR" altLang="tr-TR" dirty="0"/>
              <a:t>Zorbalık, yalnızca zorbalığa uğrayan kişinin sorunu değildir. Zorbaların zorbalık davranışları mağdura zarar vermeye odaklı iken akranlarının ya da diğer çocukların mağduru korumadaki başarısızlığı zorbanın eylemlerini pekiştirmektedir (</a:t>
            </a:r>
            <a:r>
              <a:rPr lang="tr-TR" altLang="tr-TR" dirty="0" err="1"/>
              <a:t>Hanish</a:t>
            </a:r>
            <a:r>
              <a:rPr lang="tr-TR" altLang="tr-TR" dirty="0"/>
              <a:t> ve </a:t>
            </a:r>
            <a:r>
              <a:rPr lang="tr-TR" altLang="tr-TR" dirty="0" err="1"/>
              <a:t>Guerra</a:t>
            </a:r>
            <a:r>
              <a:rPr lang="tr-TR" altLang="tr-TR" dirty="0"/>
              <a:t>, 2000). Mağdurlar, zorbalardan gördüğü fiziksel, sözel veya ilişkisel kötü muamele sonucunda çevrelerinden gün geçtikçe biraz daha izole olmaktadırlar. Zorbalar ise kurbanlarını yıpratmak için olumsuz davranışlar sergileyerek kendilerini daha güçlü hissetmekte ve tümüyle bu şekilde davranmaya yönelmektedirler. Dolayısıyla zorbalar, arkadaşlarıyla olumlu sosyal davranış içine girme çabası göstermemektedirler. Böylelikle zorbalıkta hem zorbalar hem de mağdurlar zarar görmektedir (Uysal ve </a:t>
            </a:r>
            <a:r>
              <a:rPr lang="tr-TR" altLang="tr-TR" dirty="0" err="1"/>
              <a:t>Dinçer</a:t>
            </a:r>
            <a:r>
              <a:rPr lang="tr-TR" altLang="tr-TR" dirty="0"/>
              <a:t>, 2012). </a:t>
            </a:r>
          </a:p>
        </p:txBody>
      </p:sp>
      <p:sp>
        <p:nvSpPr>
          <p:cNvPr id="75780" name="3 Slayt Numarası Yer Tutucusu"/>
          <p:cNvSpPr>
            <a:spLocks noGrp="1"/>
          </p:cNvSpPr>
          <p:nvPr>
            <p:ph type="sldNum" sz="quarter" idx="5"/>
          </p:nvPr>
        </p:nvSpPr>
        <p:spPr bwMode="auto">
          <a:noFill/>
          <a:ln>
            <a:miter lim="800000"/>
            <a:headEnd/>
            <a:tailEnd/>
          </a:ln>
        </p:spPr>
        <p:txBody>
          <a:bodyPr/>
          <a:lstStyle/>
          <a:p>
            <a:fld id="{CE8E1FFF-38F3-43B2-94EB-6039CFDF272C}" type="slidenum">
              <a:rPr lang="tr-TR" altLang="tr-TR"/>
              <a:pPr/>
              <a:t>12</a:t>
            </a:fld>
            <a:endParaRPr lang="tr-TR" altLang="tr-TR"/>
          </a:p>
        </p:txBody>
      </p:sp>
    </p:spTree>
    <p:extLst>
      <p:ext uri="{BB962C8B-B14F-4D97-AF65-F5344CB8AC3E}">
        <p14:creationId xmlns:p14="http://schemas.microsoft.com/office/powerpoint/2010/main" val="508143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8611" name="2 Not Yer Tutucusu"/>
          <p:cNvSpPr>
            <a:spLocks noGrp="1"/>
          </p:cNvSpPr>
          <p:nvPr>
            <p:ph type="body" idx="1"/>
          </p:nvPr>
        </p:nvSpPr>
        <p:spPr bwMode="auto">
          <a:noFill/>
        </p:spPr>
        <p:txBody>
          <a:bodyPr wrap="square" numCol="1" anchor="t" anchorCtr="0" compatLnSpc="1">
            <a:prstTxWarp prst="textNoShape">
              <a:avLst/>
            </a:prstTxWarp>
          </a:bodyPr>
          <a:lstStyle/>
          <a:p>
            <a:r>
              <a:rPr lang="tr-TR" dirty="0"/>
              <a:t>1. </a:t>
            </a:r>
            <a:r>
              <a:rPr lang="tr-TR" b="1" dirty="0"/>
              <a:t>ZORBA</a:t>
            </a:r>
            <a:r>
              <a:rPr lang="tr-TR" dirty="0"/>
              <a:t>;  heyecan, statü, maddi kazanç için veya grup süreci olarak ihtiyaçlarını karşılamak için başkalarının ihtiyaç ve haklarını dikkate almadan başka kişilere zarar veren davranışlarda bulunan kişi veya grup olarak,</a:t>
            </a:r>
          </a:p>
          <a:p>
            <a:r>
              <a:rPr lang="tr-TR" dirty="0"/>
              <a:t>2. </a:t>
            </a:r>
            <a:r>
              <a:rPr lang="tr-TR" b="1" dirty="0"/>
              <a:t>MAĞDUR</a:t>
            </a:r>
            <a:r>
              <a:rPr lang="tr-TR" dirty="0"/>
              <a:t> ise; başkalarının davranışlarından zarar gören ve  zarar veren </a:t>
            </a:r>
            <a:r>
              <a:rPr lang="tr-TR" b="1" dirty="0"/>
              <a:t>bu davranışlara karşı koyacak veya durduracak beceri, statü veya kaynaklara sahip olmayan </a:t>
            </a:r>
            <a:r>
              <a:rPr lang="tr-TR" dirty="0"/>
              <a:t>kişi veya grup olarak tanımlamaktadırlar. </a:t>
            </a:r>
          </a:p>
          <a:p>
            <a:pPr marL="0" marR="0" indent="0" algn="l" defTabSz="914400" rtl="0" eaLnBrk="0" fontAlgn="base" latinLnBrk="0" hangingPunct="0">
              <a:lnSpc>
                <a:spcPct val="100000"/>
              </a:lnSpc>
              <a:spcBef>
                <a:spcPct val="30000"/>
              </a:spcBef>
              <a:spcAft>
                <a:spcPct val="0"/>
              </a:spcAft>
              <a:buClrTx/>
              <a:buSzTx/>
              <a:buFontTx/>
              <a:buNone/>
              <a:tabLst/>
              <a:defRPr/>
            </a:pPr>
            <a:r>
              <a:rPr lang="tr-TR" dirty="0"/>
              <a:t>3. </a:t>
            </a:r>
            <a:r>
              <a:rPr lang="tr-TR" altLang="tr-TR" b="1" dirty="0"/>
              <a:t>SEYİRCİLER: </a:t>
            </a:r>
            <a:r>
              <a:rPr lang="tr-TR" altLang="tr-TR" dirty="0"/>
              <a:t>Bu grubun ne zorba ne de kurban olan % 70-80’lik bölümü seyirciler olarak adlandırılır. Bunlar zorbalığa tanıklık eder ve kurbanın çaresizlik duygusunu paylaşırlar. Kurbanın kendine güveninin azlığı açıkça görülebilirken seyircilerde bu durumun üstü kapalıdır. (</a:t>
            </a:r>
            <a:r>
              <a:rPr lang="tr-TR" altLang="tr-TR" dirty="0" err="1"/>
              <a:t>Carney</a:t>
            </a:r>
            <a:r>
              <a:rPr lang="tr-TR" altLang="tr-TR" dirty="0"/>
              <a:t>, 2000). Diğer yandan ise bunlar, kimi zaman zorbalığa karşı kayıtsız kalıp zorbaya koro olarak hizmet ederler (</a:t>
            </a:r>
            <a:r>
              <a:rPr lang="tr-TR" altLang="tr-TR" dirty="0" err="1"/>
              <a:t>Juvonen</a:t>
            </a:r>
            <a:r>
              <a:rPr lang="tr-TR" altLang="tr-TR" dirty="0"/>
              <a:t>, 2003; </a:t>
            </a:r>
            <a:r>
              <a:rPr lang="tr-TR" altLang="tr-TR" dirty="0" err="1"/>
              <a:t>Akt</a:t>
            </a:r>
            <a:r>
              <a:rPr lang="tr-TR" altLang="tr-TR" dirty="0"/>
              <a:t>: Kartal ve Bilgin, 2007). </a:t>
            </a:r>
          </a:p>
          <a:p>
            <a:endParaRPr lang="tr-TR" dirty="0"/>
          </a:p>
          <a:p>
            <a:endParaRPr lang="tr-TR" dirty="0"/>
          </a:p>
        </p:txBody>
      </p:sp>
      <p:sp>
        <p:nvSpPr>
          <p:cNvPr id="68612" name="3 Slayt Numarası Yer Tutucusu"/>
          <p:cNvSpPr>
            <a:spLocks noGrp="1"/>
          </p:cNvSpPr>
          <p:nvPr>
            <p:ph type="sldNum" sz="quarter" idx="5"/>
          </p:nvPr>
        </p:nvSpPr>
        <p:spPr bwMode="auto">
          <a:noFill/>
          <a:ln>
            <a:miter lim="800000"/>
            <a:headEnd/>
            <a:tailEnd/>
          </a:ln>
        </p:spPr>
        <p:txBody>
          <a:bodyPr/>
          <a:lstStyle/>
          <a:p>
            <a:fld id="{A645F03C-C6FC-4C4C-9F19-933F0BDD54DB}" type="slidenum">
              <a:rPr lang="tr-TR" altLang="tr-TR" smtClean="0"/>
              <a:pPr/>
              <a:t>13</a:t>
            </a:fld>
            <a:endParaRPr lang="tr-TR" altLang="tr-TR"/>
          </a:p>
        </p:txBody>
      </p:sp>
    </p:spTree>
    <p:extLst>
      <p:ext uri="{BB962C8B-B14F-4D97-AF65-F5344CB8AC3E}">
        <p14:creationId xmlns:p14="http://schemas.microsoft.com/office/powerpoint/2010/main" val="4064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9635" name="2 Not Yer Tutucusu"/>
          <p:cNvSpPr>
            <a:spLocks noGrp="1"/>
          </p:cNvSpPr>
          <p:nvPr>
            <p:ph type="body" idx="1"/>
          </p:nvPr>
        </p:nvSpPr>
        <p:spPr bwMode="auto">
          <a:noFill/>
        </p:spPr>
        <p:txBody>
          <a:bodyPr wrap="square" numCol="1" anchor="t" anchorCtr="0" compatLnSpc="1">
            <a:prstTxWarp prst="textNoShape">
              <a:avLst/>
            </a:prstTxWarp>
          </a:bodyPr>
          <a:lstStyle/>
          <a:p>
            <a:r>
              <a:rPr lang="tr-TR" b="1" dirty="0"/>
              <a:t>ZORBALARIN DİĞER ÖZELLİKLERİ</a:t>
            </a:r>
          </a:p>
          <a:p>
            <a:r>
              <a:rPr lang="tr-TR" dirty="0"/>
              <a:t>1. Evde az zaman geçirir, aile içinde olumlu etkileşimi azdır. </a:t>
            </a:r>
          </a:p>
          <a:p>
            <a:r>
              <a:rPr lang="tr-TR" dirty="0"/>
              <a:t>2.Güvenli, hazırcevap,dalgacı ve alaycıdır. İletişimde başarılıdır. Başı otorite ile derde düştüğünde </a:t>
            </a:r>
          </a:p>
          <a:p>
            <a:r>
              <a:rPr lang="tr-TR" dirty="0"/>
              <a:t>kurtulmayı bilir. </a:t>
            </a:r>
          </a:p>
          <a:p>
            <a:r>
              <a:rPr lang="tr-TR" dirty="0"/>
              <a:t>3. Kendi sosyal idealine uygun olan baskın ve güçlü bireylere uyma </a:t>
            </a:r>
            <a:r>
              <a:rPr lang="tr-TR"/>
              <a:t>gösterir,yaşıtlarınca “kabul </a:t>
            </a:r>
            <a:r>
              <a:rPr lang="tr-TR" dirty="0"/>
              <a:t>gören maço” imajı taşır </a:t>
            </a:r>
            <a:r>
              <a:rPr lang="tr-TR"/>
              <a:t>. </a:t>
            </a:r>
            <a:endParaRPr lang="tr-TR" dirty="0"/>
          </a:p>
          <a:p>
            <a:r>
              <a:rPr lang="tr-TR" dirty="0"/>
              <a:t>4. Kaygı düzeyi düşüktür; Nadiren endişeli zorbalar da kaygı görülebilir. </a:t>
            </a:r>
          </a:p>
          <a:p>
            <a:r>
              <a:rPr lang="tr-TR" dirty="0"/>
              <a:t>5. Güce dayalı benlik algısına sahiptir; kendisini sert, başarılı ve becerikli görür;tatminsizlik duymaz. Kendisini okulda aldığı notlara göre daha akıllı bulur; güvenli, dışa dönük ve rahattır. </a:t>
            </a:r>
          </a:p>
          <a:p>
            <a:r>
              <a:rPr lang="tr-TR" dirty="0"/>
              <a:t>6.Baş etme becerileri yüksektir, bağımsızdır ve kendini güvenle ortaya koyabilir. </a:t>
            </a:r>
          </a:p>
          <a:p>
            <a:r>
              <a:rPr lang="tr-TR" dirty="0"/>
              <a:t>7. Mağdurun cezayı hak ettiğine inanır.</a:t>
            </a:r>
          </a:p>
          <a:p>
            <a:r>
              <a:rPr lang="tr-TR" dirty="0"/>
              <a:t>8. Sosyal yönden cüretli olarak tanımlanır. </a:t>
            </a:r>
          </a:p>
          <a:p>
            <a:endParaRPr lang="tr-TR" dirty="0"/>
          </a:p>
          <a:p>
            <a:endParaRPr lang="tr-TR" dirty="0"/>
          </a:p>
        </p:txBody>
      </p:sp>
      <p:sp>
        <p:nvSpPr>
          <p:cNvPr id="69636" name="3 Slayt Numarası Yer Tutucusu"/>
          <p:cNvSpPr>
            <a:spLocks noGrp="1"/>
          </p:cNvSpPr>
          <p:nvPr>
            <p:ph type="sldNum" sz="quarter" idx="5"/>
          </p:nvPr>
        </p:nvSpPr>
        <p:spPr bwMode="auto">
          <a:noFill/>
          <a:ln>
            <a:miter lim="800000"/>
            <a:headEnd/>
            <a:tailEnd/>
          </a:ln>
        </p:spPr>
        <p:txBody>
          <a:bodyPr/>
          <a:lstStyle/>
          <a:p>
            <a:fld id="{DD504C8D-6C00-4E57-BEFE-6C0CD93C01BA}" type="slidenum">
              <a:rPr lang="tr-TR" altLang="tr-TR" smtClean="0"/>
              <a:pPr/>
              <a:t>15</a:t>
            </a:fld>
            <a:endParaRPr lang="tr-TR" altLang="tr-TR"/>
          </a:p>
        </p:txBody>
      </p:sp>
    </p:spTree>
    <p:extLst>
      <p:ext uri="{BB962C8B-B14F-4D97-AF65-F5344CB8AC3E}">
        <p14:creationId xmlns:p14="http://schemas.microsoft.com/office/powerpoint/2010/main" val="1155442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 name="2 Not Yer Tutucusu"/>
          <p:cNvSpPr>
            <a:spLocks noGrp="1"/>
          </p:cNvSpPr>
          <p:nvPr>
            <p:ph type="body" idx="1"/>
          </p:nvPr>
        </p:nvSpPr>
        <p:spPr/>
        <p:txBody>
          <a:bodyPr>
            <a:normAutofit/>
          </a:bodyPr>
          <a:lstStyle/>
          <a:p>
            <a:pPr>
              <a:defRPr/>
            </a:pPr>
            <a:r>
              <a:rPr lang="tr-TR" b="1" dirty="0"/>
              <a:t>MAĞDURLARIN</a:t>
            </a:r>
            <a:r>
              <a:rPr lang="tr-TR" b="1" baseline="0" dirty="0"/>
              <a:t> DİĞER</a:t>
            </a:r>
            <a:r>
              <a:rPr lang="tr-TR" b="1" dirty="0"/>
              <a:t> ÖZELLİKLERİ</a:t>
            </a:r>
          </a:p>
          <a:p>
            <a:pPr>
              <a:defRPr/>
            </a:pPr>
            <a:r>
              <a:rPr lang="tr-TR" dirty="0"/>
              <a:t>1. Ev yaşamından hoşlanır ,ailesi ile yakın ilişki  içindedir.   	 	 	 </a:t>
            </a:r>
          </a:p>
          <a:p>
            <a:pPr>
              <a:defRPr/>
            </a:pPr>
            <a:r>
              <a:rPr lang="tr-TR" dirty="0"/>
              <a:t>2. Çekingen,içedönük, endişeli ve pasiftir. Başkalarına az ilgi gösterir ve iletişim becerileri zayıftır.  	 	 	 </a:t>
            </a:r>
          </a:p>
          <a:p>
            <a:pPr>
              <a:defRPr/>
            </a:pPr>
            <a:r>
              <a:rPr lang="tr-TR" dirty="0"/>
              <a:t>3.Sosyal olarak duyarsızdır, obsesif davranışlar gösterir; sosyal becerileri etkili değildir; uyma isteği ve yeteneği zayıftır; kolay boyun eğer.  </a:t>
            </a:r>
          </a:p>
          <a:p>
            <a:pPr>
              <a:defRPr/>
            </a:pPr>
            <a:r>
              <a:rPr lang="tr-TR" dirty="0"/>
              <a:t>4. Uyum zorlukları, etkili olamama, depresyon, etkili olamama gibi kaygı sorunları vardır.  </a:t>
            </a:r>
          </a:p>
          <a:p>
            <a:pPr>
              <a:defRPr/>
            </a:pPr>
            <a:r>
              <a:rPr lang="tr-TR" dirty="0"/>
              <a:t>5. Aşağılık duygusu vardır. Kendine saygısı ortalamanın altındadır;kendisini zihinsel yetenek ve çekicilikte yetersiz görür. Kendisini eleştirici, </a:t>
            </a:r>
          </a:p>
          <a:p>
            <a:pPr>
              <a:defRPr/>
            </a:pPr>
            <a:r>
              <a:rPr lang="tr-TR" dirty="0"/>
              <a:t>soğuk ve bağlantısız bulur. 	  </a:t>
            </a:r>
          </a:p>
          <a:p>
            <a:pPr>
              <a:defRPr/>
            </a:pPr>
            <a:r>
              <a:rPr lang="tr-TR" dirty="0"/>
              <a:t>6. Bazı sorunlarla tek başına baş edemeyeceğine inanır ve yaşıtlarından yardım isteyemez; kendini çaresiz ve etkisiz hisseder. </a:t>
            </a:r>
          </a:p>
          <a:p>
            <a:pPr>
              <a:defRPr/>
            </a:pPr>
            <a:r>
              <a:rPr lang="tr-TR" dirty="0"/>
              <a:t>7. Zorbalığı hak ettiğini sanır. </a:t>
            </a:r>
          </a:p>
          <a:p>
            <a:pPr>
              <a:defRPr/>
            </a:pPr>
            <a:r>
              <a:rPr lang="tr-TR" dirty="0"/>
              <a:t>8. </a:t>
            </a:r>
            <a:r>
              <a:rPr lang="tr-TR" dirty="0" err="1"/>
              <a:t>Tehdite</a:t>
            </a:r>
            <a:r>
              <a:rPr lang="tr-TR" dirty="0"/>
              <a:t> karşı duyarlı olarak tanımlanır.	 </a:t>
            </a:r>
          </a:p>
          <a:p>
            <a:pPr>
              <a:defRPr/>
            </a:pPr>
            <a:endParaRPr lang="tr-TR" dirty="0"/>
          </a:p>
        </p:txBody>
      </p:sp>
      <p:sp>
        <p:nvSpPr>
          <p:cNvPr id="70660" name="3 Slayt Numarası Yer Tutucusu"/>
          <p:cNvSpPr>
            <a:spLocks noGrp="1"/>
          </p:cNvSpPr>
          <p:nvPr>
            <p:ph type="sldNum" sz="quarter" idx="5"/>
          </p:nvPr>
        </p:nvSpPr>
        <p:spPr bwMode="auto">
          <a:noFill/>
          <a:ln>
            <a:miter lim="800000"/>
            <a:headEnd/>
            <a:tailEnd/>
          </a:ln>
        </p:spPr>
        <p:txBody>
          <a:bodyPr/>
          <a:lstStyle/>
          <a:p>
            <a:fld id="{B9B1EF6A-A0CD-46AC-8274-DF8D66D8D14F}" type="slidenum">
              <a:rPr lang="tr-TR" altLang="tr-TR" smtClean="0"/>
              <a:pPr/>
              <a:t>16</a:t>
            </a:fld>
            <a:endParaRPr lang="tr-TR" altLang="tr-TR"/>
          </a:p>
        </p:txBody>
      </p:sp>
    </p:spTree>
    <p:extLst>
      <p:ext uri="{BB962C8B-B14F-4D97-AF65-F5344CB8AC3E}">
        <p14:creationId xmlns:p14="http://schemas.microsoft.com/office/powerpoint/2010/main" val="3740417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92500" lnSpcReduction="10000"/>
          </a:bodyPr>
          <a:lstStyle/>
          <a:p>
            <a:pPr marL="205740" algn="just" eaLnBrk="1" fontAlgn="auto" hangingPunct="1">
              <a:spcAft>
                <a:spcPts val="0"/>
              </a:spcAft>
              <a:buFont typeface="Arial" panose="020B0604020202020204" pitchFamily="34" charset="0"/>
              <a:buChar char="•"/>
              <a:defRPr/>
            </a:pPr>
            <a:r>
              <a:rPr lang="tr-TR" altLang="tr-TR" dirty="0">
                <a:solidFill>
                  <a:schemeClr val="accent2">
                    <a:lumMod val="50000"/>
                  </a:schemeClr>
                </a:solidFill>
                <a:latin typeface="Calisto MT" panose="02040603050505030304" pitchFamily="18" charset="0"/>
              </a:rPr>
              <a:t>Zorba genellikle  tek başına davransa da , davranışları bir şekilde başkaları tarafından da izlenmektedir </a:t>
            </a:r>
          </a:p>
          <a:p>
            <a:pPr marL="205740" algn="just" eaLnBrk="1" fontAlgn="auto" hangingPunct="1">
              <a:spcAft>
                <a:spcPts val="0"/>
              </a:spcAft>
              <a:buFont typeface="Arial" panose="020B0604020202020204" pitchFamily="34" charset="0"/>
              <a:buChar char="•"/>
              <a:defRPr/>
            </a:pPr>
            <a:r>
              <a:rPr lang="tr-TR" altLang="tr-TR" b="1" dirty="0">
                <a:solidFill>
                  <a:schemeClr val="accent2">
                    <a:lumMod val="50000"/>
                  </a:schemeClr>
                </a:solidFill>
                <a:latin typeface="Calisto MT" panose="02040603050505030304" pitchFamily="18" charset="0"/>
              </a:rPr>
              <a:t>Zorbalık, sessizlikten beslenir. </a:t>
            </a:r>
            <a:r>
              <a:rPr lang="tr-TR" altLang="tr-TR" dirty="0">
                <a:solidFill>
                  <a:schemeClr val="accent2">
                    <a:lumMod val="50000"/>
                  </a:schemeClr>
                </a:solidFill>
                <a:latin typeface="Calisto MT" panose="02040603050505030304" pitchFamily="18" charset="0"/>
              </a:rPr>
              <a:t>Eğer seyredenler zorbayı destekler veya engellemezse, pasif bir şekilde olsa bile bu davranış bütün grup tarafından sahiplenilmiş olur. </a:t>
            </a:r>
          </a:p>
          <a:p>
            <a:pPr marL="205740" eaLnBrk="1" fontAlgn="auto" hangingPunct="1">
              <a:spcAft>
                <a:spcPts val="0"/>
              </a:spcAft>
              <a:buFont typeface="Arial" panose="020B0604020202020204" pitchFamily="34" charset="0"/>
              <a:buChar char="•"/>
              <a:defRPr/>
            </a:pPr>
            <a:r>
              <a:rPr lang="tr-TR" altLang="tr-TR" dirty="0">
                <a:solidFill>
                  <a:schemeClr val="accent2">
                    <a:lumMod val="50000"/>
                  </a:schemeClr>
                </a:solidFill>
                <a:latin typeface="Calisto MT" panose="02040603050505030304" pitchFamily="18" charset="0"/>
              </a:rPr>
              <a:t>Grubun gücü bu davranışı durdurmak için kullanılabilir.</a:t>
            </a:r>
          </a:p>
          <a:p>
            <a:pPr marL="205740" eaLnBrk="1" fontAlgn="auto" hangingPunct="1">
              <a:spcAft>
                <a:spcPts val="0"/>
              </a:spcAft>
              <a:buFont typeface="Arial" panose="020B0604020202020204" pitchFamily="34" charset="0"/>
              <a:buNone/>
              <a:defRPr/>
            </a:pPr>
            <a:r>
              <a:rPr lang="tr-TR" dirty="0" err="1">
                <a:latin typeface="Times New Roman" panose="02020603050405020304" pitchFamily="18" charset="0"/>
                <a:cs typeface="Times New Roman" panose="02020603050405020304" pitchFamily="18" charset="0"/>
              </a:rPr>
              <a:t>Olweus’un</a:t>
            </a:r>
            <a:r>
              <a:rPr lang="tr-TR" dirty="0">
                <a:latin typeface="Times New Roman" panose="02020603050405020304" pitchFamily="18" charset="0"/>
                <a:cs typeface="Times New Roman" panose="02020603050405020304" pitchFamily="18" charset="0"/>
              </a:rPr>
              <a:t> 2012-2013 yılları arasında 300.000 öğrenciyle yürüttüğü </a:t>
            </a:r>
            <a:r>
              <a:rPr lang="tr-TR" dirty="0" err="1">
                <a:latin typeface="Times New Roman" panose="02020603050405020304" pitchFamily="18" charset="0"/>
                <a:cs typeface="Times New Roman" panose="02020603050405020304" pitchFamily="18" charset="0"/>
              </a:rPr>
              <a:t>Olweus</a:t>
            </a:r>
            <a:r>
              <a:rPr lang="tr-TR" dirty="0">
                <a:latin typeface="Times New Roman" panose="02020603050405020304" pitchFamily="18" charset="0"/>
                <a:cs typeface="Times New Roman" panose="02020603050405020304" pitchFamily="18" charset="0"/>
              </a:rPr>
              <a:t> Zorbalığı Önleme Programı araştırması; çocukların pek çoğunun zorbalık yapmadığını, zorbalıktan hoşlanmadığını, zorbalığa uğrayanlar adına kendilerini kötü hissettiğini ortaya koymuştur. Yine aynı araştırma 3-12. sınıf arasındaki öğrencilerin %80’inin hiç zorbalığa </a:t>
            </a:r>
            <a:r>
              <a:rPr lang="tr-TR">
                <a:latin typeface="Times New Roman" panose="02020603050405020304" pitchFamily="18" charset="0"/>
                <a:cs typeface="Times New Roman" panose="02020603050405020304" pitchFamily="18" charset="0"/>
              </a:rPr>
              <a:t>uğramadığını göstermiştir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Olweus</a:t>
            </a:r>
            <a:r>
              <a:rPr lang="tr-TR" dirty="0">
                <a:latin typeface="Times New Roman" panose="02020603050405020304" pitchFamily="18" charset="0"/>
                <a:cs typeface="Times New Roman" panose="02020603050405020304" pitchFamily="18" charset="0"/>
              </a:rPr>
              <a:t> araştırması raporu aynı zamanda öğrencilerin büyük bir kısmının zorbalığı onaylamadığını, kızların % 90’ından ve erkeklerin %74’ünden fazlası zorbalığa uğrayan öğrenciler için üzüldüğünü ve kurbana yakınlık duyduklarını ortaya çıkartmıştır. Aynı araştırma lise öğrencilerinin kızlardan %10’unun, erkeklerden %15inin, zorbalığa maruz </a:t>
            </a:r>
            <a:r>
              <a:rPr lang="tr-TR" dirty="0" err="1">
                <a:latin typeface="Times New Roman" panose="02020603050405020304" pitchFamily="18" charset="0"/>
                <a:cs typeface="Times New Roman" panose="02020603050405020304" pitchFamily="18" charset="0"/>
              </a:rPr>
              <a:t>kaldıklarınıda</a:t>
            </a:r>
            <a:r>
              <a:rPr lang="tr-TR" dirty="0">
                <a:latin typeface="Times New Roman" panose="02020603050405020304" pitchFamily="18" charset="0"/>
                <a:cs typeface="Times New Roman" panose="02020603050405020304" pitchFamily="18" charset="0"/>
              </a:rPr>
              <a:t> öğretmenlerine ya da okuldaki başka bir yetişkine söylediklerini yani araştırmaya katılan birçok lise öğrencisinin, okuldaki yetişkinlerin zorba davranışları önlemek için “hemen hemen hiçbir şey” yapmadığını ya da “çok az şey” yaptığını ortaya koymuştur.</a:t>
            </a:r>
          </a:p>
          <a:p>
            <a:pPr marL="205740" eaLnBrk="1" fontAlgn="auto" hangingPunct="1">
              <a:spcAft>
                <a:spcPts val="0"/>
              </a:spcAft>
              <a:buFont typeface="Arial" pitchFamily="34" charset="0"/>
              <a:buChar char="•"/>
              <a:defRPr/>
            </a:pPr>
            <a:r>
              <a:rPr lang="tr-TR" sz="1200" kern="1200" baseline="0" dirty="0">
                <a:solidFill>
                  <a:schemeClr val="tx1"/>
                </a:solidFill>
                <a:latin typeface="Times New Roman" panose="02020603050405020304" pitchFamily="18" charset="0"/>
                <a:ea typeface="+mn-ea"/>
                <a:cs typeface="Times New Roman" panose="02020603050405020304" pitchFamily="18" charset="0"/>
              </a:rPr>
              <a:t> </a:t>
            </a:r>
            <a:r>
              <a:rPr lang="tr-TR" sz="1200" kern="1200" dirty="0">
                <a:solidFill>
                  <a:schemeClr val="tx1"/>
                </a:solidFill>
                <a:latin typeface="+mn-lt"/>
                <a:ea typeface="+mn-ea"/>
                <a:cs typeface="+mn-cs"/>
              </a:rPr>
              <a:t>Zorba, mağdur ve seyirciler arasındaki etkileşimi inceleyen bir araştırma olmamakla birlikte, seyircilerin zorbalık anında mağduru savunmasının zorbayı davranışlarından vazgeçirdiği gözlenmiştir.</a:t>
            </a:r>
          </a:p>
          <a:p>
            <a:pPr marL="205740" eaLnBrk="1" fontAlgn="auto" hangingPunct="1">
              <a:spcAft>
                <a:spcPts val="0"/>
              </a:spcAft>
              <a:buFont typeface="Arial" pitchFamily="34" charset="0"/>
              <a:buChar char="•"/>
              <a:defRPr/>
            </a:pPr>
            <a:r>
              <a:rPr lang="tr-TR" sz="1200" kern="1200" baseline="0" dirty="0">
                <a:solidFill>
                  <a:schemeClr val="tx1"/>
                </a:solidFill>
                <a:latin typeface="+mn-lt"/>
                <a:ea typeface="+mn-ea"/>
                <a:cs typeface="+mn-cs"/>
              </a:rPr>
              <a:t> </a:t>
            </a:r>
            <a:r>
              <a:rPr lang="tr-TR" sz="1200" kern="1200" dirty="0">
                <a:solidFill>
                  <a:schemeClr val="tx1"/>
                </a:solidFill>
                <a:latin typeface="+mn-lt"/>
                <a:ea typeface="+mn-ea"/>
                <a:cs typeface="+mn-cs"/>
              </a:rPr>
              <a:t>Zorbaca davranışlardan seyirciler de olumsuz etkilenirler; kızgınlık, intikam hissi ve çaresizlik duygularını yaşarlar. Geceleri kabus görüp, bir gün mağdur olmaktan korkarlar. Çoğu olayı durdurmadıkları için suçluluk hisseder, fakat mağdura nasıl yardım edeceklerini bilemezler </a:t>
            </a:r>
            <a:endParaRPr lang="tr-TR" dirty="0"/>
          </a:p>
        </p:txBody>
      </p:sp>
      <p:sp>
        <p:nvSpPr>
          <p:cNvPr id="4" name="3 Slayt Numarası Yer Tutucusu"/>
          <p:cNvSpPr>
            <a:spLocks noGrp="1"/>
          </p:cNvSpPr>
          <p:nvPr>
            <p:ph type="sldNum" sz="quarter" idx="10"/>
          </p:nvPr>
        </p:nvSpPr>
        <p:spPr/>
        <p:txBody>
          <a:bodyPr/>
          <a:lstStyle/>
          <a:p>
            <a:pPr>
              <a:defRPr/>
            </a:pPr>
            <a:fld id="{8D8D686F-3026-4EE8-B694-B6B6C6BC84E1}" type="slidenum">
              <a:rPr lang="tr-TR" altLang="tr-TR" smtClean="0"/>
              <a:pPr>
                <a:defRPr/>
              </a:pPr>
              <a:t>17</a:t>
            </a:fld>
            <a:endParaRPr lang="tr-TR" altLang="tr-TR"/>
          </a:p>
        </p:txBody>
      </p:sp>
    </p:spTree>
    <p:extLst>
      <p:ext uri="{BB962C8B-B14F-4D97-AF65-F5344CB8AC3E}">
        <p14:creationId xmlns:p14="http://schemas.microsoft.com/office/powerpoint/2010/main" val="2689324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1683"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dirty="0"/>
              <a:t>Siber Zorbalık ile</a:t>
            </a:r>
            <a:r>
              <a:rPr lang="tr-TR" altLang="tr-TR" baseline="0" dirty="0"/>
              <a:t> ilgili ayrıntılı bilgi alma ve konu ile ilgili gerekli bilgilendirme çalışmalarını yapma amacıyla Çankaya Rehberlik ve Araştırma Merkezi tarafından hazırlanan “Siber Zorbalık” sunusundan yararlanılabilir.</a:t>
            </a:r>
            <a:endParaRPr lang="tr-TR" altLang="tr-TR" dirty="0"/>
          </a:p>
        </p:txBody>
      </p:sp>
      <p:sp>
        <p:nvSpPr>
          <p:cNvPr id="71684" name="Slayt Numarası Yer Tutucusu 3"/>
          <p:cNvSpPr>
            <a:spLocks noGrp="1"/>
          </p:cNvSpPr>
          <p:nvPr>
            <p:ph type="sldNum" sz="quarter" idx="5"/>
          </p:nvPr>
        </p:nvSpPr>
        <p:spPr bwMode="auto">
          <a:noFill/>
          <a:ln>
            <a:miter lim="800000"/>
            <a:headEnd/>
            <a:tailEnd/>
          </a:ln>
        </p:spPr>
        <p:txBody>
          <a:bodyPr/>
          <a:lstStyle/>
          <a:p>
            <a:fld id="{5FBD4048-8FAB-4049-B665-32FBF0EF0EE4}" type="slidenum">
              <a:rPr lang="tr-TR" altLang="tr-TR" smtClean="0"/>
              <a:pPr/>
              <a:t>18</a:t>
            </a:fld>
            <a:endParaRPr lang="tr-TR" altLang="tr-TR"/>
          </a:p>
        </p:txBody>
      </p:sp>
    </p:spTree>
    <p:extLst>
      <p:ext uri="{BB962C8B-B14F-4D97-AF65-F5344CB8AC3E}">
        <p14:creationId xmlns:p14="http://schemas.microsoft.com/office/powerpoint/2010/main" val="1334434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8D8D686F-3026-4EE8-B694-B6B6C6BC84E1}" type="slidenum">
              <a:rPr lang="tr-TR" altLang="tr-TR" smtClean="0"/>
              <a:pPr>
                <a:defRPr/>
              </a:pPr>
              <a:t>19</a:t>
            </a:fld>
            <a:endParaRPr lang="tr-TR" altLang="tr-TR"/>
          </a:p>
        </p:txBody>
      </p:sp>
    </p:spTree>
    <p:extLst>
      <p:ext uri="{BB962C8B-B14F-4D97-AF65-F5344CB8AC3E}">
        <p14:creationId xmlns:p14="http://schemas.microsoft.com/office/powerpoint/2010/main" val="1413055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sz="1200" dirty="0">
                <a:solidFill>
                  <a:schemeClr val="bg1"/>
                </a:solidFill>
                <a:latin typeface="Comic Sans MS" pitchFamily="66" charset="0"/>
              </a:rPr>
              <a:t> </a:t>
            </a:r>
            <a:r>
              <a:rPr lang="tr-TR" sz="1200" dirty="0" err="1">
                <a:solidFill>
                  <a:schemeClr val="bg1"/>
                </a:solidFill>
                <a:latin typeface="Comic Sans MS" pitchFamily="66" charset="0"/>
              </a:rPr>
              <a:t>Olweusun</a:t>
            </a:r>
            <a:r>
              <a:rPr lang="tr-TR" sz="1200" dirty="0">
                <a:solidFill>
                  <a:schemeClr val="bg1"/>
                </a:solidFill>
                <a:latin typeface="Comic Sans MS" pitchFamily="66" charset="0"/>
              </a:rPr>
              <a:t> 1993de tamamladığı bir araştırmaya göre ;</a:t>
            </a:r>
          </a:p>
          <a:p>
            <a:r>
              <a:rPr lang="tr-TR" sz="1200" dirty="0">
                <a:solidFill>
                  <a:schemeClr val="bg1"/>
                </a:solidFill>
                <a:latin typeface="Comic Sans MS" pitchFamily="66" charset="0"/>
              </a:rPr>
              <a:t> 6 - 9. sınıflarda zorbalığa maruz kalmış erkek çocukların 23 yaşına geldiklerinde pek çok bakımdan normal genç yetişkinler haline gelebildikleri gözlenmiştir. Bu genç erkeklerin okul sonrasında fiziksel ve sosyal çevrelerini seçme özgürlüğüne sahip olmalarının bu sonucu doğurduğu düşünülmektedir. Öte yanda çocukluğunda zorbalığa maruz kalmış genç yetişkinlerin zorbalığa uğramamış yaşıtlarına göre daha düşük kendine güvene sahip oldukları ve depresyona girme ihtimallerinin daha yüksek olduğu bulunmuştur. Bulgular sürekli zorbalığa maruz kalma durumunun mağdurlarda kalıcı yaralar açabileceğini göstermektedir (</a:t>
            </a:r>
            <a:r>
              <a:rPr lang="tr-TR" sz="1200" dirty="0" err="1">
                <a:solidFill>
                  <a:schemeClr val="bg1"/>
                </a:solidFill>
                <a:latin typeface="Comic Sans MS" pitchFamily="66" charset="0"/>
              </a:rPr>
              <a:t>Olweus</a:t>
            </a:r>
            <a:r>
              <a:rPr lang="tr-TR" sz="1200" dirty="0">
                <a:solidFill>
                  <a:schemeClr val="bg1"/>
                </a:solidFill>
                <a:latin typeface="Comic Sans MS" pitchFamily="66" charset="0"/>
              </a:rPr>
              <a:t>,1995:33)</a:t>
            </a:r>
            <a:r>
              <a:rPr lang="tr-TR" altLang="tr-TR" sz="1200" dirty="0">
                <a:solidFill>
                  <a:schemeClr val="bg1"/>
                </a:solidFill>
                <a:latin typeface="Comic Sans MS" pitchFamily="66" charset="0"/>
              </a:rPr>
              <a:t>	</a:t>
            </a:r>
          </a:p>
          <a:p>
            <a:pPr>
              <a:buFont typeface="Arial" pitchFamily="34" charset="0"/>
              <a:buChar char="•"/>
            </a:pPr>
            <a:r>
              <a:rPr lang="tr-TR" dirty="0"/>
              <a:t> </a:t>
            </a:r>
            <a:r>
              <a:rPr lang="tr-TR" sz="1200" kern="1200" dirty="0">
                <a:solidFill>
                  <a:schemeClr val="tx1"/>
                </a:solidFill>
                <a:latin typeface="+mn-lt"/>
                <a:ea typeface="+mn-ea"/>
                <a:cs typeface="+mn-cs"/>
              </a:rPr>
              <a:t>Altı ve dokuzuncu sınıflar da kronik zorba olarak karakterize edilen çocukların ise % 60ının 24 yaşına geldiklerinde en az bir kez başlarının derde girip, polis kayıtlarında yer aldıkları görülmüştür. Bu oran kontrol grubundaki  (çocukluklarında ne zorba ne de mağdur olmayan) kişilerde %10dur. Böylece genç yetişkinler olarak zorba çocukların,  resmi suç kayıtlarından da anlaşılacağı gibi, suçluluğa yatkınlığı artmaktadır. Ayrıca zorba çocukların yetişkinliklerinde zorba anne-baba oldukları , çocuklarına ve eşlerine de zorbaca davranışlarda bulundukları ve alkolizme eğilimlerinin yüksek olduğu gözlenmektedir (</a:t>
            </a:r>
            <a:r>
              <a:rPr lang="tr-TR" sz="1200" kern="1200" dirty="0" err="1">
                <a:solidFill>
                  <a:schemeClr val="tx1"/>
                </a:solidFill>
                <a:latin typeface="+mn-lt"/>
                <a:ea typeface="+mn-ea"/>
                <a:cs typeface="+mn-cs"/>
              </a:rPr>
              <a:t>Olweus</a:t>
            </a:r>
            <a:r>
              <a:rPr lang="tr-TR" sz="1200" kern="1200" dirty="0">
                <a:solidFill>
                  <a:schemeClr val="tx1"/>
                </a:solidFill>
                <a:latin typeface="+mn-lt"/>
                <a:ea typeface="+mn-ea"/>
                <a:cs typeface="+mn-cs"/>
              </a:rPr>
              <a:t>,1995:36)</a:t>
            </a:r>
            <a:endParaRPr lang="tr-TR" dirty="0"/>
          </a:p>
        </p:txBody>
      </p:sp>
      <p:sp>
        <p:nvSpPr>
          <p:cNvPr id="4" name="3 Slayt Numarası Yer Tutucusu"/>
          <p:cNvSpPr>
            <a:spLocks noGrp="1"/>
          </p:cNvSpPr>
          <p:nvPr>
            <p:ph type="sldNum" sz="quarter" idx="10"/>
          </p:nvPr>
        </p:nvSpPr>
        <p:spPr/>
        <p:txBody>
          <a:bodyPr/>
          <a:lstStyle/>
          <a:p>
            <a:pPr>
              <a:defRPr/>
            </a:pPr>
            <a:fld id="{8D8D686F-3026-4EE8-B694-B6B6C6BC84E1}" type="slidenum">
              <a:rPr lang="tr-TR" altLang="tr-TR" smtClean="0"/>
              <a:pPr>
                <a:defRPr/>
              </a:pPr>
              <a:t>22</a:t>
            </a:fld>
            <a:endParaRPr lang="tr-TR" altLang="tr-TR"/>
          </a:p>
        </p:txBody>
      </p:sp>
    </p:spTree>
    <p:extLst>
      <p:ext uri="{BB962C8B-B14F-4D97-AF65-F5344CB8AC3E}">
        <p14:creationId xmlns:p14="http://schemas.microsoft.com/office/powerpoint/2010/main" val="3632810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8D8D686F-3026-4EE8-B694-B6B6C6BC84E1}" type="slidenum">
              <a:rPr lang="tr-TR" altLang="tr-TR" smtClean="0"/>
              <a:pPr>
                <a:defRPr/>
              </a:pPr>
              <a:t>23</a:t>
            </a:fld>
            <a:endParaRPr lang="tr-TR" altLang="tr-TR"/>
          </a:p>
        </p:txBody>
      </p:sp>
    </p:spTree>
    <p:extLst>
      <p:ext uri="{BB962C8B-B14F-4D97-AF65-F5344CB8AC3E}">
        <p14:creationId xmlns:p14="http://schemas.microsoft.com/office/powerpoint/2010/main" val="1802043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8D8D686F-3026-4EE8-B694-B6B6C6BC84E1}" type="slidenum">
              <a:rPr lang="tr-TR" altLang="tr-TR" smtClean="0"/>
              <a:pPr>
                <a:defRPr/>
              </a:pPr>
              <a:t>24</a:t>
            </a:fld>
            <a:endParaRPr lang="tr-TR" altLang="tr-TR"/>
          </a:p>
        </p:txBody>
      </p:sp>
    </p:spTree>
    <p:extLst>
      <p:ext uri="{BB962C8B-B14F-4D97-AF65-F5344CB8AC3E}">
        <p14:creationId xmlns:p14="http://schemas.microsoft.com/office/powerpoint/2010/main" val="2234366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8611"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dirty="0"/>
              <a:t>1. Sunumun</a:t>
            </a:r>
            <a:r>
              <a:rPr lang="tr-TR" altLang="tr-TR" baseline="0" dirty="0"/>
              <a:t> yapıldığı öğretmen grubuna aşağıda listelenen ve/veya benzer sorular yöneltilerek k</a:t>
            </a:r>
            <a:r>
              <a:rPr lang="tr-TR" altLang="tr-TR" dirty="0"/>
              <a:t>atılımcıların cevapları ortak bir alana (tahta, pano vb) yazılır. Benzer olanlardan yola çıkılarak genel tanımlara ulaşılmaya çalışılır. </a:t>
            </a:r>
            <a:r>
              <a:rPr lang="tr-TR" altLang="tr-TR" baseline="0" dirty="0"/>
              <a:t> </a:t>
            </a:r>
          </a:p>
          <a:p>
            <a:pPr>
              <a:buFont typeface="Arial" pitchFamily="34" charset="0"/>
              <a:buChar char="•"/>
            </a:pPr>
            <a:r>
              <a:rPr lang="tr-TR" altLang="tr-TR" dirty="0"/>
              <a:t> Sizce zorbalık nedir?</a:t>
            </a:r>
          </a:p>
          <a:p>
            <a:pPr>
              <a:buFont typeface="Arial" pitchFamily="34" charset="0"/>
              <a:buChar char="•"/>
            </a:pPr>
            <a:r>
              <a:rPr lang="tr-TR" altLang="tr-TR" dirty="0"/>
              <a:t> Sınıfınızda ya da okulunuzda zorba öğrenciler var mı?</a:t>
            </a:r>
          </a:p>
          <a:p>
            <a:pPr>
              <a:buFont typeface="Arial" pitchFamily="34" charset="0"/>
              <a:buChar char="•"/>
            </a:pPr>
            <a:r>
              <a:rPr lang="tr-TR" altLang="tr-TR" dirty="0"/>
              <a:t> Zorbalığı saldırganlıktan ayıran şey nedir?</a:t>
            </a:r>
          </a:p>
          <a:p>
            <a:pPr>
              <a:buFont typeface="Arial" pitchFamily="34" charset="0"/>
              <a:buChar char="•"/>
            </a:pPr>
            <a:r>
              <a:rPr lang="tr-TR" altLang="tr-TR" dirty="0"/>
              <a:t> Zorbalık yalnızca zorbalığa uğrayan çocuğun (mağdurun) sorunu mudur?</a:t>
            </a:r>
          </a:p>
          <a:p>
            <a:pPr>
              <a:buFont typeface="Arial" pitchFamily="34" charset="0"/>
              <a:buChar char="•"/>
            </a:pPr>
            <a:r>
              <a:rPr lang="tr-TR" altLang="tr-TR" dirty="0"/>
              <a:t> Zorbalık bireysel olarak çözülebilir mi?</a:t>
            </a:r>
          </a:p>
          <a:p>
            <a:pPr>
              <a:buFont typeface="Arial" pitchFamily="34" charset="0"/>
              <a:buNone/>
            </a:pPr>
            <a:r>
              <a:rPr lang="tr-TR" altLang="tr-TR" dirty="0"/>
              <a:t>2. Slayttaki resimle ilgili olarak bireysel farklılıkların kabulü üzerine konuşulur.</a:t>
            </a:r>
          </a:p>
          <a:p>
            <a:endParaRPr lang="tr-TR" altLang="tr-TR" dirty="0"/>
          </a:p>
          <a:p>
            <a:r>
              <a:rPr lang="tr-TR" altLang="tr-TR" dirty="0"/>
              <a:t>Soruları sorulduktan ve yanıtlar alındıktan sonra “Zorbalığı şiddet içeren diğer davranışlardan ayıran bazı noktalar var. Kavramı tanımak, zorbalıkla mücadele ederken bize yardımcı olacak en önemli başlangıç noktasıdır. Bu yüzden dilerseniz öncelikle kavramın ne olduğunu tanımlamaya çalışalım” diyerek sunuya geçilir.</a:t>
            </a:r>
          </a:p>
          <a:p>
            <a:endParaRPr lang="tr-TR" altLang="tr-TR" dirty="0"/>
          </a:p>
        </p:txBody>
      </p:sp>
      <p:sp>
        <p:nvSpPr>
          <p:cNvPr id="68612" name="Slayt Numarası Yer Tutucusu 3"/>
          <p:cNvSpPr>
            <a:spLocks noGrp="1"/>
          </p:cNvSpPr>
          <p:nvPr>
            <p:ph type="sldNum" sz="quarter" idx="5"/>
          </p:nvPr>
        </p:nvSpPr>
        <p:spPr bwMode="auto">
          <a:noFill/>
          <a:ln>
            <a:miter lim="800000"/>
            <a:headEnd/>
            <a:tailEnd/>
          </a:ln>
        </p:spPr>
        <p:txBody>
          <a:bodyPr/>
          <a:lstStyle/>
          <a:p>
            <a:fld id="{DC38A687-0548-4CC1-B19B-DF62E037125F}" type="slidenum">
              <a:rPr lang="tr-TR" altLang="tr-TR"/>
              <a:pPr/>
              <a:t>3</a:t>
            </a:fld>
            <a:endParaRPr lang="tr-TR" altLang="tr-TR"/>
          </a:p>
        </p:txBody>
      </p:sp>
    </p:spTree>
    <p:extLst>
      <p:ext uri="{BB962C8B-B14F-4D97-AF65-F5344CB8AC3E}">
        <p14:creationId xmlns:p14="http://schemas.microsoft.com/office/powerpoint/2010/main" val="1576879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buFont typeface="Arial" pitchFamily="34" charset="0"/>
              <a:buChar char="•"/>
            </a:pPr>
            <a:r>
              <a:rPr lang="tr-TR" dirty="0"/>
              <a:t> </a:t>
            </a:r>
            <a:r>
              <a:rPr lang="tr-TR" b="1" dirty="0"/>
              <a:t>Önleme Çalışmaları: </a:t>
            </a:r>
            <a:r>
              <a:rPr lang="tr-TR" dirty="0"/>
              <a:t>Öğretmen, okul personeli</a:t>
            </a:r>
            <a:r>
              <a:rPr lang="tr-TR" baseline="0" dirty="0"/>
              <a:t> ve </a:t>
            </a:r>
            <a:r>
              <a:rPr lang="tr-TR" dirty="0"/>
              <a:t>veli eğitimleri, öğrencilere yönelik sınıf çalışmaları ve grup rehberliği etkinlikleri,</a:t>
            </a:r>
            <a:r>
              <a:rPr lang="tr-TR" baseline="0" dirty="0"/>
              <a:t> okul web sitesinin kullanımı, okul panolarının kullanımı, afiş ve broşür hazırlıkları, toplantı,seminer ve küçük grup çalışmaları vb. şeklinde yapılabilir.</a:t>
            </a:r>
          </a:p>
          <a:p>
            <a:pPr>
              <a:buFont typeface="Arial" pitchFamily="34" charset="0"/>
              <a:buChar char="•"/>
            </a:pPr>
            <a:r>
              <a:rPr lang="tr-TR" baseline="0" dirty="0"/>
              <a:t> </a:t>
            </a:r>
            <a:r>
              <a:rPr lang="tr-TR" b="1" baseline="0" dirty="0"/>
              <a:t>Müdahale Etme ve Durdurma: </a:t>
            </a:r>
            <a:r>
              <a:rPr lang="tr-TR" baseline="0" dirty="0"/>
              <a:t>Yerinde ve zamanında müdahale esas alınarak hem zorba, hem mağdur hem de seyirciler ile yapılacak birebir görüşme ve bilgilendirme (Bilgilendirme kapsamında zorbalığın boyutuna bağlı olarak Öğrenci Davranışlarını Değerlendirme Kurulu, Öğrenci Disiplin Kurulu gibi kurullarda davranışlarının karşılığı olan yaptırımlar ve yasal olarak suç sayılabilecek davranışlar  konusunda ayrıntılı bilgilendirme),bunun yanı sıra ilgili aileler ile yapılacak görüşme-bilgilendirme, gerek duyulduğu durumlarda ilgili kurum ve kuruluşlara yönlendirme çalışmaları yapılır.</a:t>
            </a:r>
          </a:p>
          <a:p>
            <a:pPr>
              <a:buFont typeface="Arial" pitchFamily="34" charset="0"/>
              <a:buChar char="•"/>
            </a:pPr>
            <a:r>
              <a:rPr lang="tr-TR" baseline="0" dirty="0"/>
              <a:t> </a:t>
            </a:r>
            <a:r>
              <a:rPr lang="tr-TR" b="1" baseline="0" dirty="0"/>
              <a:t>İyileştirme Çalışmaları: </a:t>
            </a:r>
            <a:r>
              <a:rPr lang="tr-TR" baseline="0" dirty="0"/>
              <a:t>Önleme ve müdahale süreçleriyle ilişkili, aslında birbirini doğrudan etkileyen bu basamakta amaç mağdur ve zorbanın davranışları üzerinde çalışılması, mağdura yönelik gerekli güçlendirme çalışmalarının planlanması, destek alınıyorsa gerekli izleme ve takip çalışmalarının yapılmasıdır.</a:t>
            </a:r>
            <a:endParaRPr lang="tr-TR" dirty="0"/>
          </a:p>
          <a:p>
            <a:endParaRPr lang="tr-TR" dirty="0"/>
          </a:p>
        </p:txBody>
      </p:sp>
      <p:sp>
        <p:nvSpPr>
          <p:cNvPr id="4" name="Slayt Numarası Yer Tutucusu 3"/>
          <p:cNvSpPr>
            <a:spLocks noGrp="1"/>
          </p:cNvSpPr>
          <p:nvPr>
            <p:ph type="sldNum" sz="quarter" idx="10"/>
          </p:nvPr>
        </p:nvSpPr>
        <p:spPr/>
        <p:txBody>
          <a:bodyPr/>
          <a:lstStyle/>
          <a:p>
            <a:fld id="{2880DA3F-0178-4558-87D2-CC03E0A8D815}" type="slidenum">
              <a:rPr lang="tr-TR" smtClean="0"/>
              <a:pPr/>
              <a:t>26</a:t>
            </a:fld>
            <a:endParaRPr lang="tr-TR"/>
          </a:p>
        </p:txBody>
      </p:sp>
    </p:spTree>
    <p:extLst>
      <p:ext uri="{BB962C8B-B14F-4D97-AF65-F5344CB8AC3E}">
        <p14:creationId xmlns:p14="http://schemas.microsoft.com/office/powerpoint/2010/main" val="1802044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a:defRPr/>
            </a:pPr>
            <a:fld id="{46E00F2E-D8E1-4E5D-A3D3-BF701945EA7A}" type="slidenum">
              <a:rPr lang="tr-TR" altLang="tr-TR" smtClean="0"/>
              <a:pPr>
                <a:defRPr/>
              </a:pPr>
              <a:t>41</a:t>
            </a:fld>
            <a:endParaRPr lang="tr-TR" altLang="tr-TR"/>
          </a:p>
        </p:txBody>
      </p:sp>
    </p:spTree>
    <p:extLst>
      <p:ext uri="{BB962C8B-B14F-4D97-AF65-F5344CB8AC3E}">
        <p14:creationId xmlns:p14="http://schemas.microsoft.com/office/powerpoint/2010/main" val="2644259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8D8D686F-3026-4EE8-B694-B6B6C6BC84E1}" type="slidenum">
              <a:rPr lang="tr-TR" altLang="tr-TR" smtClean="0"/>
              <a:pPr>
                <a:defRPr/>
              </a:pPr>
              <a:t>42</a:t>
            </a:fld>
            <a:endParaRPr lang="tr-TR" altLang="tr-TR"/>
          </a:p>
        </p:txBody>
      </p:sp>
    </p:spTree>
    <p:extLst>
      <p:ext uri="{BB962C8B-B14F-4D97-AF65-F5344CB8AC3E}">
        <p14:creationId xmlns:p14="http://schemas.microsoft.com/office/powerpoint/2010/main" val="2181060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altLang="tr-TR" dirty="0"/>
              <a:t>Anayasamızın 42. maddesi, kimsenin eğitim hakkından mahrum bırakılamayacağı üzerine kuruludur. Gerek ulusal, gerekse uluslararası metinler,  her çocuğun güvenli ve sağlıklı bir okul ortamında eğitim-öğretim görme hakkının olduğu anlayışına dayanır. Zorbalık davranışı, zorbalığa uğrayan ya da zorbalığa katılmayarak seyirci konumunda kalan çocukların güvenli ve sağlıklı bir okul ortamında eğitim-öğretim görme hakkının gaspı anlamına gelir. Öte yandan, okulda saldırganlık ya da zorbalık davranışlarına maruz kalmak ise fiziksel ve psikolojik olarak gelişimi engelleyici olabilmektedir. </a:t>
            </a:r>
          </a:p>
          <a:p>
            <a:endParaRPr lang="tr-TR" altLang="tr-TR" dirty="0"/>
          </a:p>
          <a:p>
            <a:r>
              <a:rPr lang="tr-TR" altLang="tr-TR" dirty="0"/>
              <a:t>Zorbalık davranışı sosyal öğrenme yoluyla yayılmacı bir özellik gösterir ve seyircilerin ya da kurbanların ilerleyen zamanlarda zorba olma olasılıkları hayli yüksektir. Tüm bu etmenler, yukarıda bahsedilen güvenli ve sağlıklı okul ortamında hızlı bozulmalara yol açabilecek ve zorbalığın etki alanını genişletecek unsurlardır.</a:t>
            </a:r>
          </a:p>
          <a:p>
            <a:endParaRPr lang="tr-TR" altLang="tr-TR" dirty="0"/>
          </a:p>
          <a:p>
            <a:endParaRPr lang="tr-TR" dirty="0"/>
          </a:p>
        </p:txBody>
      </p:sp>
      <p:sp>
        <p:nvSpPr>
          <p:cNvPr id="4" name="3 Slayt Numarası Yer Tutucusu"/>
          <p:cNvSpPr>
            <a:spLocks noGrp="1"/>
          </p:cNvSpPr>
          <p:nvPr>
            <p:ph type="sldNum" sz="quarter" idx="10"/>
          </p:nvPr>
        </p:nvSpPr>
        <p:spPr/>
        <p:txBody>
          <a:bodyPr/>
          <a:lstStyle/>
          <a:p>
            <a:pPr>
              <a:defRPr/>
            </a:pPr>
            <a:fld id="{8D8D686F-3026-4EE8-B694-B6B6C6BC84E1}" type="slidenum">
              <a:rPr lang="tr-TR" altLang="tr-TR" smtClean="0"/>
              <a:pPr>
                <a:defRPr/>
              </a:pPr>
              <a:t>43</a:t>
            </a:fld>
            <a:endParaRPr lang="tr-TR" altLang="tr-TR"/>
          </a:p>
        </p:txBody>
      </p:sp>
    </p:spTree>
    <p:extLst>
      <p:ext uri="{BB962C8B-B14F-4D97-AF65-F5344CB8AC3E}">
        <p14:creationId xmlns:p14="http://schemas.microsoft.com/office/powerpoint/2010/main" val="1181389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8D8D686F-3026-4EE8-B694-B6B6C6BC84E1}" type="slidenum">
              <a:rPr lang="tr-TR" altLang="tr-TR" smtClean="0"/>
              <a:pPr>
                <a:defRPr/>
              </a:pPr>
              <a:t>44</a:t>
            </a:fld>
            <a:endParaRPr lang="tr-TR" altLang="tr-TR"/>
          </a:p>
        </p:txBody>
      </p:sp>
    </p:spTree>
    <p:extLst>
      <p:ext uri="{BB962C8B-B14F-4D97-AF65-F5344CB8AC3E}">
        <p14:creationId xmlns:p14="http://schemas.microsoft.com/office/powerpoint/2010/main" val="1622218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95235"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a:latin typeface="Comic Sans MS" pitchFamily="66" charset="0"/>
              </a:rPr>
              <a:t>Yukarıda özetlenen tespitlerden hareketle  oluşturulan programın dört temel ayağı vardır.</a:t>
            </a:r>
            <a:endParaRPr lang="tr-TR" altLang="tr-TR"/>
          </a:p>
        </p:txBody>
      </p:sp>
      <p:sp>
        <p:nvSpPr>
          <p:cNvPr id="95236" name="Slayt Numarası Yer Tutucusu 3"/>
          <p:cNvSpPr>
            <a:spLocks noGrp="1"/>
          </p:cNvSpPr>
          <p:nvPr>
            <p:ph type="sldNum" sz="quarter" idx="5"/>
          </p:nvPr>
        </p:nvSpPr>
        <p:spPr bwMode="auto">
          <a:noFill/>
          <a:ln>
            <a:miter lim="800000"/>
            <a:headEnd/>
            <a:tailEnd/>
          </a:ln>
        </p:spPr>
        <p:txBody>
          <a:bodyPr/>
          <a:lstStyle/>
          <a:p>
            <a:fld id="{FD8065F0-6B2F-44C9-8A12-BBEE47C2DB49}" type="slidenum">
              <a:rPr lang="tr-TR" altLang="tr-TR"/>
              <a:pPr/>
              <a:t>45</a:t>
            </a:fld>
            <a:endParaRPr lang="tr-TR" altLang="tr-TR"/>
          </a:p>
        </p:txBody>
      </p:sp>
    </p:spTree>
    <p:extLst>
      <p:ext uri="{BB962C8B-B14F-4D97-AF65-F5344CB8AC3E}">
        <p14:creationId xmlns:p14="http://schemas.microsoft.com/office/powerpoint/2010/main" val="1565685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880DA3F-0178-4558-87D2-CC03E0A8D815}" type="slidenum">
              <a:rPr lang="tr-TR" smtClean="0"/>
              <a:pPr/>
              <a:t>46</a:t>
            </a:fld>
            <a:endParaRPr lang="tr-TR"/>
          </a:p>
        </p:txBody>
      </p:sp>
    </p:spTree>
    <p:extLst>
      <p:ext uri="{BB962C8B-B14F-4D97-AF65-F5344CB8AC3E}">
        <p14:creationId xmlns:p14="http://schemas.microsoft.com/office/powerpoint/2010/main" val="2696784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46E00F2E-D8E1-4E5D-A3D3-BF701945EA7A}" type="slidenum">
              <a:rPr lang="tr-TR" altLang="tr-TR" smtClean="0"/>
              <a:pPr>
                <a:defRPr/>
              </a:pPr>
              <a:t>60</a:t>
            </a:fld>
            <a:endParaRPr lang="tr-TR" altLang="tr-TR"/>
          </a:p>
        </p:txBody>
      </p:sp>
    </p:spTree>
    <p:extLst>
      <p:ext uri="{BB962C8B-B14F-4D97-AF65-F5344CB8AC3E}">
        <p14:creationId xmlns:p14="http://schemas.microsoft.com/office/powerpoint/2010/main" val="1949077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 name="2 Not Yer Tutucusu"/>
          <p:cNvSpPr>
            <a:spLocks noGrp="1"/>
          </p:cNvSpPr>
          <p:nvPr>
            <p:ph type="body" idx="1"/>
          </p:nvPr>
        </p:nvSpPr>
        <p:spPr/>
        <p:txBody>
          <a:bodyPr>
            <a:normAutofit fontScale="92500"/>
          </a:bodyPr>
          <a:lstStyle/>
          <a:p>
            <a:pPr eaLnBrk="1" hangingPunct="1">
              <a:defRPr/>
            </a:pPr>
            <a:r>
              <a:rPr lang="tr-TR" altLang="tr-TR" dirty="0">
                <a:latin typeface="Comic Sans MS" pitchFamily="66" charset="0"/>
              </a:rPr>
              <a:t>Zorbalıkla mücadelede atacağımız ilk ve en önemli adım, konuyla ilgili olarak yanlış algı, inanç ve tutumlarımızı değiştirmektir. Aşağıda değiştirmemiz gereken yanlış algı, inanç ve tutumlarımıza dair bazı örnekler verilmiştir. Bunları </a:t>
            </a:r>
            <a:r>
              <a:rPr lang="tr-TR" altLang="tr-TR" u="sng" dirty="0">
                <a:latin typeface="Comic Sans MS" pitchFamily="66" charset="0"/>
              </a:rPr>
              <a:t>fark edelim</a:t>
            </a:r>
            <a:r>
              <a:rPr lang="tr-TR" altLang="tr-TR" dirty="0">
                <a:latin typeface="Comic Sans MS" pitchFamily="66" charset="0"/>
              </a:rPr>
              <a:t>, </a:t>
            </a:r>
            <a:r>
              <a:rPr lang="tr-TR" altLang="tr-TR" u="sng" dirty="0">
                <a:latin typeface="Comic Sans MS" pitchFamily="66" charset="0"/>
              </a:rPr>
              <a:t>gözden geçirelim</a:t>
            </a:r>
            <a:r>
              <a:rPr lang="tr-TR" altLang="tr-TR" dirty="0">
                <a:latin typeface="Comic Sans MS" pitchFamily="66" charset="0"/>
              </a:rPr>
              <a:t>, </a:t>
            </a:r>
            <a:r>
              <a:rPr lang="tr-TR" altLang="tr-TR" u="sng" dirty="0">
                <a:latin typeface="Comic Sans MS" pitchFamily="66" charset="0"/>
              </a:rPr>
              <a:t>değiştirelim</a:t>
            </a:r>
            <a:r>
              <a:rPr lang="tr-TR" altLang="tr-TR" dirty="0">
                <a:latin typeface="Comic Sans MS" pitchFamily="66" charset="0"/>
              </a:rPr>
              <a:t>. </a:t>
            </a:r>
          </a:p>
          <a:p>
            <a:pPr eaLnBrk="1" hangingPunct="1">
              <a:defRPr/>
            </a:pPr>
            <a:endParaRPr lang="tr-TR" altLang="tr-TR" dirty="0">
              <a:latin typeface="Comic Sans MS" pitchFamily="66" charset="0"/>
            </a:endParaRPr>
          </a:p>
          <a:p>
            <a:pPr eaLnBrk="1" hangingPunct="1">
              <a:defRPr/>
            </a:pPr>
            <a:r>
              <a:rPr lang="tr-TR" altLang="tr-TR" dirty="0">
                <a:latin typeface="Comic Sans MS" pitchFamily="66" charset="0"/>
              </a:rPr>
              <a:t>Öğrenciler arasındaki zorbalık olayları büyütülecek kadar ciddi değildir.</a:t>
            </a:r>
          </a:p>
          <a:p>
            <a:pPr eaLnBrk="1" hangingPunct="1">
              <a:defRPr/>
            </a:pPr>
            <a:r>
              <a:rPr lang="tr-TR" altLang="tr-TR" dirty="0">
                <a:latin typeface="Comic Sans MS" pitchFamily="66" charset="0"/>
              </a:rPr>
              <a:t>Bizim okulda zorbalık yoktur.</a:t>
            </a:r>
          </a:p>
          <a:p>
            <a:pPr eaLnBrk="1" hangingPunct="1">
              <a:defRPr/>
            </a:pPr>
            <a:r>
              <a:rPr lang="tr-TR" altLang="tr-TR" dirty="0">
                <a:latin typeface="Comic Sans MS" pitchFamily="66" charset="0"/>
              </a:rPr>
              <a:t>Zorbalık büyüme ve gelişmenin doğal bir parçasıdır.</a:t>
            </a:r>
          </a:p>
          <a:p>
            <a:pPr>
              <a:defRPr/>
            </a:pPr>
            <a:r>
              <a:rPr lang="tr-TR" altLang="tr-TR" dirty="0">
                <a:latin typeface="Comic Sans MS" pitchFamily="66" charset="0"/>
              </a:rPr>
              <a:t>Başkalarını kızdırmak bazen eğlencelidir.</a:t>
            </a:r>
          </a:p>
          <a:p>
            <a:pPr>
              <a:defRPr/>
            </a:pPr>
            <a:r>
              <a:rPr lang="tr-TR" altLang="tr-TR" dirty="0">
                <a:latin typeface="Comic Sans MS" pitchFamily="66" charset="0"/>
              </a:rPr>
              <a:t>Zorbalık yapıldığında bunu yetişkinlere anlatmak ispiyonculuktur.</a:t>
            </a:r>
          </a:p>
          <a:p>
            <a:pPr>
              <a:defRPr/>
            </a:pPr>
            <a:r>
              <a:rPr lang="tr-TR" altLang="tr-TR" dirty="0">
                <a:latin typeface="Comic Sans MS" pitchFamily="66" charset="0"/>
              </a:rPr>
              <a:t>Zorbaca davranışlar aslında çocuklar arasında yapılan masum şakalardır.</a:t>
            </a:r>
          </a:p>
          <a:p>
            <a:pPr>
              <a:defRPr/>
            </a:pPr>
            <a:r>
              <a:rPr lang="tr-TR" altLang="tr-TR" dirty="0">
                <a:latin typeface="Comic Sans MS" pitchFamily="66" charset="0"/>
              </a:rPr>
              <a:t>Zorbalık yapanları görmezden gelirseniz sizi bırakırlar.</a:t>
            </a:r>
          </a:p>
          <a:p>
            <a:pPr>
              <a:defRPr/>
            </a:pPr>
            <a:r>
              <a:rPr lang="tr-TR" altLang="tr-TR" dirty="0">
                <a:latin typeface="Comic Sans MS" pitchFamily="66" charset="0"/>
              </a:rPr>
              <a:t>Bir zorba ile baş etmenin en iyi yolu onunla kavga etmek ve intikam almaktır.</a:t>
            </a:r>
          </a:p>
          <a:p>
            <a:pPr>
              <a:defRPr/>
            </a:pPr>
            <a:r>
              <a:rPr lang="tr-TR" altLang="tr-TR" dirty="0">
                <a:latin typeface="Comic Sans MS" pitchFamily="66" charset="0"/>
              </a:rPr>
              <a:t>Kurbanların çoğu zorbaları kışkırttıklarından zorbalığa uğrarlar.</a:t>
            </a:r>
          </a:p>
          <a:p>
            <a:pPr>
              <a:defRPr/>
            </a:pPr>
            <a:r>
              <a:rPr lang="tr-TR" altLang="tr-TR" dirty="0">
                <a:latin typeface="Comic Sans MS" pitchFamily="66" charset="0"/>
              </a:rPr>
              <a:t>Zorbaca davranışlar aslında çocuklar arasında yapılan masum şakalardır.</a:t>
            </a:r>
          </a:p>
          <a:p>
            <a:pPr>
              <a:defRPr/>
            </a:pPr>
            <a:r>
              <a:rPr lang="tr-TR" altLang="tr-TR" dirty="0">
                <a:latin typeface="Comic Sans MS" pitchFamily="66" charset="0"/>
              </a:rPr>
              <a:t>Zorbalık yapanları görmezden gelirseniz sizi bırakırlar.</a:t>
            </a:r>
          </a:p>
          <a:p>
            <a:pPr>
              <a:defRPr/>
            </a:pPr>
            <a:r>
              <a:rPr lang="tr-TR" altLang="tr-TR" dirty="0">
                <a:latin typeface="Comic Sans MS" pitchFamily="66" charset="0"/>
              </a:rPr>
              <a:t>Bir zorba ile baş etmenin en iyi yolu onunla kavga etmek ve intikam almaktır.</a:t>
            </a:r>
          </a:p>
          <a:p>
            <a:pPr>
              <a:defRPr/>
            </a:pPr>
            <a:r>
              <a:rPr lang="tr-TR" altLang="tr-TR" dirty="0">
                <a:latin typeface="Comic Sans MS" pitchFamily="66" charset="0"/>
              </a:rPr>
              <a:t>Kurbanların çoğu zorbaları kışkırttıklarından zorbalığa uğrarlar.</a:t>
            </a:r>
          </a:p>
          <a:p>
            <a:pPr>
              <a:defRPr/>
            </a:pPr>
            <a:endParaRPr lang="tr-TR" dirty="0"/>
          </a:p>
          <a:p>
            <a:pPr>
              <a:defRPr/>
            </a:pPr>
            <a:endParaRPr lang="tr-TR" altLang="tr-TR" dirty="0">
              <a:latin typeface="Comic Sans MS" pitchFamily="66" charset="0"/>
            </a:endParaRPr>
          </a:p>
          <a:p>
            <a:pPr>
              <a:defRPr/>
            </a:pPr>
            <a:endParaRPr lang="tr-TR" altLang="tr-TR" dirty="0">
              <a:latin typeface="Comic Sans MS" pitchFamily="66" charset="0"/>
            </a:endParaRPr>
          </a:p>
          <a:p>
            <a:pPr>
              <a:defRPr/>
            </a:pPr>
            <a:endParaRPr lang="tr-TR" dirty="0"/>
          </a:p>
          <a:p>
            <a:pPr>
              <a:defRPr/>
            </a:pPr>
            <a:endParaRPr lang="tr-TR" dirty="0"/>
          </a:p>
        </p:txBody>
      </p:sp>
      <p:sp>
        <p:nvSpPr>
          <p:cNvPr id="99332" name="3 Slayt Numarası Yer Tutucusu"/>
          <p:cNvSpPr>
            <a:spLocks noGrp="1"/>
          </p:cNvSpPr>
          <p:nvPr>
            <p:ph type="sldNum" sz="quarter" idx="5"/>
          </p:nvPr>
        </p:nvSpPr>
        <p:spPr bwMode="auto">
          <a:noFill/>
          <a:ln>
            <a:miter lim="800000"/>
            <a:headEnd/>
            <a:tailEnd/>
          </a:ln>
        </p:spPr>
        <p:txBody>
          <a:bodyPr/>
          <a:lstStyle/>
          <a:p>
            <a:fld id="{A67D931B-83F1-4D11-BB79-9500B6DF9525}" type="slidenum">
              <a:rPr lang="tr-TR" altLang="tr-TR"/>
              <a:pPr/>
              <a:t>65</a:t>
            </a:fld>
            <a:endParaRPr lang="tr-TR" altLang="tr-TR"/>
          </a:p>
        </p:txBody>
      </p:sp>
    </p:spTree>
    <p:extLst>
      <p:ext uri="{BB962C8B-B14F-4D97-AF65-F5344CB8AC3E}">
        <p14:creationId xmlns:p14="http://schemas.microsoft.com/office/powerpoint/2010/main" val="4115419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00355" name="2 Not Yer Tutucusu"/>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tr-TR" sz="1200" b="1" dirty="0">
                <a:solidFill>
                  <a:schemeClr val="bg1"/>
                </a:solidFill>
                <a:latin typeface="Comic Sans MS" pitchFamily="66" charset="0"/>
              </a:rPr>
              <a:t>Değişim için yapabileceklerimize yukarıda</a:t>
            </a:r>
            <a:r>
              <a:rPr lang="tr-TR" sz="1200" b="1" baseline="0" dirty="0">
                <a:solidFill>
                  <a:schemeClr val="bg1"/>
                </a:solidFill>
                <a:latin typeface="Comic Sans MS" pitchFamily="66" charset="0"/>
              </a:rPr>
              <a:t> belirtilen maddelere ek olarak aşağıdaki ifadeler de eklenebilir:</a:t>
            </a:r>
            <a:endParaRPr lang="tr-TR" sz="1200" b="1" dirty="0">
              <a:solidFill>
                <a:schemeClr val="bg1"/>
              </a:solidFill>
              <a:latin typeface="Comic Sans MS" pitchFamily="66" charset="0"/>
            </a:endParaRPr>
          </a:p>
          <a:p>
            <a:pPr>
              <a:buFont typeface="Arial" pitchFamily="34" charset="0"/>
              <a:buChar char="•"/>
            </a:pPr>
            <a:r>
              <a:rPr lang="tr-TR" altLang="tr-TR" dirty="0"/>
              <a:t>Bireysel anlamda yapacağım değişikliklere eşlik edecek şekilde öğrencilerimle ilişkilerimizde uygulayacağımız pratik ve somut öneriler üzerine konuşurum.</a:t>
            </a:r>
          </a:p>
        </p:txBody>
      </p:sp>
      <p:sp>
        <p:nvSpPr>
          <p:cNvPr id="100356" name="3 Slayt Numarası Yer Tutucusu"/>
          <p:cNvSpPr>
            <a:spLocks noGrp="1"/>
          </p:cNvSpPr>
          <p:nvPr>
            <p:ph type="sldNum" sz="quarter" idx="5"/>
          </p:nvPr>
        </p:nvSpPr>
        <p:spPr bwMode="auto">
          <a:noFill/>
          <a:ln>
            <a:miter lim="800000"/>
            <a:headEnd/>
            <a:tailEnd/>
          </a:ln>
        </p:spPr>
        <p:txBody>
          <a:bodyPr/>
          <a:lstStyle/>
          <a:p>
            <a:fld id="{393850DA-E62F-4ED0-983D-949CA2F9E8BC}" type="slidenum">
              <a:rPr lang="tr-TR" altLang="tr-TR"/>
              <a:pPr/>
              <a:t>69</a:t>
            </a:fld>
            <a:endParaRPr lang="tr-TR" altLang="tr-TR"/>
          </a:p>
        </p:txBody>
      </p:sp>
    </p:spTree>
    <p:extLst>
      <p:ext uri="{BB962C8B-B14F-4D97-AF65-F5344CB8AC3E}">
        <p14:creationId xmlns:p14="http://schemas.microsoft.com/office/powerpoint/2010/main" val="3644144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4515" name="Not Yer Tutucusu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tr-TR" altLang="tr-TR" dirty="0"/>
              <a:t> </a:t>
            </a:r>
            <a:r>
              <a:rPr lang="tr-TR" altLang="tr-TR" dirty="0" err="1"/>
              <a:t>Alanyazın</a:t>
            </a:r>
            <a:r>
              <a:rPr lang="tr-TR" altLang="tr-TR" dirty="0"/>
              <a:t> incelendiğinde zorbalıkla ilgili pek çok tanım olduğu görülmektedir. Ancak bu konuda uzun yıllardır çalışmaları olan Norveçli psikoloji profesörü Dan </a:t>
            </a:r>
            <a:r>
              <a:rPr lang="tr-TR" altLang="tr-TR" dirty="0" err="1"/>
              <a:t>Olweus’un</a:t>
            </a:r>
            <a:r>
              <a:rPr lang="tr-TR" altLang="tr-TR" dirty="0"/>
              <a:t> zorbalık tanımı en geniş kapsamlı ve </a:t>
            </a:r>
            <a:r>
              <a:rPr lang="tr-TR" altLang="tr-TR" dirty="0" err="1"/>
              <a:t>ayırd</a:t>
            </a:r>
            <a:r>
              <a:rPr lang="tr-TR" altLang="tr-TR" dirty="0"/>
              <a:t> edici tanım olarak kabul edilmektedir. Bu tanıma göre </a:t>
            </a:r>
            <a:r>
              <a:rPr lang="tr-TR" altLang="tr-TR" b="1" dirty="0"/>
              <a:t>bir kişi zaman içerisinde </a:t>
            </a:r>
            <a:r>
              <a:rPr lang="tr-TR" altLang="tr-TR" b="1" dirty="0">
                <a:solidFill>
                  <a:srgbClr val="FF0000"/>
                </a:solidFill>
              </a:rPr>
              <a:t>tekrarlanan</a:t>
            </a:r>
            <a:r>
              <a:rPr lang="tr-TR" altLang="tr-TR" b="1" dirty="0"/>
              <a:t> bir şekilde bir grubun ya da kişinin olumsuz davranışlarına maruz kaldığında ve kendini savunmada güçlük yaşadığında zorbalığa uğruyor demektir (</a:t>
            </a:r>
            <a:r>
              <a:rPr lang="tr-TR" altLang="tr-TR" b="1" dirty="0" err="1"/>
              <a:t>Olweus</a:t>
            </a:r>
            <a:r>
              <a:rPr lang="tr-TR" altLang="tr-TR" b="1" dirty="0"/>
              <a:t>, 1993).  </a:t>
            </a:r>
            <a:endParaRPr lang="tr-TR" altLang="tr-TR" dirty="0"/>
          </a:p>
          <a:p>
            <a:pPr marL="228600" indent="-228600">
              <a:buFont typeface="Arial" pitchFamily="34" charset="0"/>
              <a:buChar char="•"/>
            </a:pPr>
            <a:r>
              <a:rPr lang="tr-TR" dirty="0" err="1"/>
              <a:t>Pikas</a:t>
            </a:r>
            <a:r>
              <a:rPr lang="tr-TR" dirty="0"/>
              <a:t> (1989) zorbalık tanımlarını kabul etmekle birlikte zorbalığın bir kişiye karşı bir grup tarafından yapılması durumunda </a:t>
            </a:r>
            <a:r>
              <a:rPr lang="tr-TR" b="1" dirty="0"/>
              <a:t>farklı isimlendirilmesini - </a:t>
            </a:r>
            <a:r>
              <a:rPr lang="tr-TR" b="1" dirty="0" err="1"/>
              <a:t>mobbing</a:t>
            </a:r>
            <a:r>
              <a:rPr lang="tr-TR" b="1" dirty="0"/>
              <a:t> </a:t>
            </a:r>
            <a:r>
              <a:rPr lang="tr-TR" dirty="0"/>
              <a:t>önermektedir. </a:t>
            </a:r>
          </a:p>
          <a:p>
            <a:pPr marL="228600" indent="-228600"/>
            <a:endParaRPr lang="tr-TR" altLang="tr-TR" dirty="0"/>
          </a:p>
        </p:txBody>
      </p:sp>
      <p:sp>
        <p:nvSpPr>
          <p:cNvPr id="64516" name="Slayt Numarası Yer Tutucusu 3"/>
          <p:cNvSpPr>
            <a:spLocks noGrp="1"/>
          </p:cNvSpPr>
          <p:nvPr>
            <p:ph type="sldNum" sz="quarter" idx="5"/>
          </p:nvPr>
        </p:nvSpPr>
        <p:spPr bwMode="auto">
          <a:noFill/>
          <a:ln>
            <a:miter lim="800000"/>
            <a:headEnd/>
            <a:tailEnd/>
          </a:ln>
        </p:spPr>
        <p:txBody>
          <a:bodyPr/>
          <a:lstStyle/>
          <a:p>
            <a:fld id="{5960B7B4-C2BB-4386-AB08-39C2A6CF6C42}" type="slidenum">
              <a:rPr lang="tr-TR" altLang="tr-TR" smtClean="0">
                <a:latin typeface="Arial" charset="0"/>
              </a:rPr>
              <a:pPr/>
              <a:t>4</a:t>
            </a:fld>
            <a:endParaRPr lang="tr-TR" altLang="tr-TR">
              <a:latin typeface="Arial" charset="0"/>
            </a:endParaRPr>
          </a:p>
        </p:txBody>
      </p:sp>
    </p:spTree>
    <p:extLst>
      <p:ext uri="{BB962C8B-B14F-4D97-AF65-F5344CB8AC3E}">
        <p14:creationId xmlns:p14="http://schemas.microsoft.com/office/powerpoint/2010/main" val="4290065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594360" indent="-457200" eaLnBrk="1" fontAlgn="auto" hangingPunct="1">
              <a:spcAft>
                <a:spcPts val="0"/>
              </a:spcAft>
              <a:buClr>
                <a:schemeClr val="tx1">
                  <a:shade val="95000"/>
                </a:schemeClr>
              </a:buClr>
              <a:buFont typeface="Arial" panose="020B0604020202020204" pitchFamily="34" charset="0"/>
              <a:buNone/>
              <a:defRPr/>
            </a:pPr>
            <a:r>
              <a:rPr lang="tr-TR" sz="1200" b="1" dirty="0">
                <a:solidFill>
                  <a:schemeClr val="bg1"/>
                </a:solidFill>
                <a:latin typeface="Comic Sans MS" pitchFamily="66" charset="0"/>
              </a:rPr>
              <a:t>Değişim için yapabileceklerimize yukarıda</a:t>
            </a:r>
            <a:r>
              <a:rPr lang="tr-TR" sz="1200" b="1" baseline="0" dirty="0">
                <a:solidFill>
                  <a:schemeClr val="bg1"/>
                </a:solidFill>
                <a:latin typeface="Comic Sans MS" pitchFamily="66" charset="0"/>
              </a:rPr>
              <a:t> belirtilen maddelere ek olarak aşağıdaki ifadeler de eklenebilir:</a:t>
            </a:r>
            <a:endParaRPr lang="tr-TR" sz="1200" b="1" dirty="0">
              <a:solidFill>
                <a:schemeClr val="bg1"/>
              </a:solidFill>
              <a:latin typeface="Comic Sans MS" pitchFamily="66" charset="0"/>
            </a:endParaRPr>
          </a:p>
          <a:p>
            <a:pPr marL="594360" indent="-457200" eaLnBrk="1" fontAlgn="auto" hangingPunct="1">
              <a:spcAft>
                <a:spcPts val="0"/>
              </a:spcAft>
              <a:buClr>
                <a:schemeClr val="tx1">
                  <a:shade val="95000"/>
                </a:schemeClr>
              </a:buClr>
              <a:buFont typeface="Arial" panose="020B0604020202020204" pitchFamily="34" charset="0"/>
              <a:buChar char="•"/>
              <a:defRPr/>
            </a:pPr>
            <a:r>
              <a:rPr lang="tr-TR" sz="1200" dirty="0">
                <a:solidFill>
                  <a:schemeClr val="bg1"/>
                </a:solidFill>
                <a:latin typeface="Comic Sans MS" pitchFamily="66" charset="0"/>
              </a:rPr>
              <a:t>Öğrencilerimi şiddete uğradıklarında ne yapmaları gerektiği konusunda bilgilendiririm.</a:t>
            </a:r>
          </a:p>
          <a:p>
            <a:pPr marL="594360" marR="0" indent="-457200" algn="l" defTabSz="914400" rtl="0" eaLnBrk="1" fontAlgn="auto" latinLnBrk="0" hangingPunct="1">
              <a:lnSpc>
                <a:spcPct val="100000"/>
              </a:lnSpc>
              <a:spcBef>
                <a:spcPct val="30000"/>
              </a:spcBef>
              <a:spcAft>
                <a:spcPts val="0"/>
              </a:spcAft>
              <a:buClr>
                <a:schemeClr val="tx1">
                  <a:shade val="95000"/>
                </a:schemeClr>
              </a:buClr>
              <a:buSzTx/>
              <a:buFont typeface="Arial" panose="020B0604020202020204" pitchFamily="34" charset="0"/>
              <a:buChar char="•"/>
              <a:tabLst/>
              <a:defRPr/>
            </a:pPr>
            <a:r>
              <a:rPr lang="tr-TR" sz="1200" dirty="0">
                <a:solidFill>
                  <a:schemeClr val="bg1"/>
                </a:solidFill>
                <a:latin typeface="Comic Sans MS" pitchFamily="66" charset="0"/>
              </a:rPr>
              <a:t>Çatışma çözme ve öfke kontrolü becerilerimi geliştiririm ve bunları öğrencilerime</a:t>
            </a:r>
            <a:r>
              <a:rPr lang="tr-TR" sz="1200" baseline="0" dirty="0">
                <a:solidFill>
                  <a:schemeClr val="bg1"/>
                </a:solidFill>
                <a:latin typeface="Comic Sans MS" pitchFamily="66" charset="0"/>
              </a:rPr>
              <a:t> de</a:t>
            </a:r>
            <a:r>
              <a:rPr lang="tr-TR" sz="1200" dirty="0">
                <a:solidFill>
                  <a:schemeClr val="bg1"/>
                </a:solidFill>
                <a:latin typeface="Comic Sans MS" pitchFamily="66" charset="0"/>
              </a:rPr>
              <a:t> öğretirim.</a:t>
            </a:r>
          </a:p>
          <a:p>
            <a:pPr marL="548640" indent="-411480" eaLnBrk="1" fontAlgn="auto" hangingPunct="1">
              <a:spcAft>
                <a:spcPts val="0"/>
              </a:spcAft>
              <a:buClr>
                <a:schemeClr val="tx1">
                  <a:shade val="95000"/>
                </a:schemeClr>
              </a:buClr>
              <a:buFont typeface="Arial" panose="020B0604020202020204" pitchFamily="34" charset="0"/>
              <a:buChar char="•"/>
              <a:defRPr/>
            </a:pPr>
            <a:r>
              <a:rPr lang="tr-TR" sz="1200" dirty="0">
                <a:solidFill>
                  <a:schemeClr val="bg1"/>
                </a:solidFill>
                <a:latin typeface="Comic Sans MS" pitchFamily="66" charset="0"/>
              </a:rPr>
              <a:t>Öğrencilerimi </a:t>
            </a:r>
            <a:r>
              <a:rPr lang="tr-TR" sz="1200" kern="1200" dirty="0">
                <a:solidFill>
                  <a:schemeClr val="tx1"/>
                </a:solidFill>
                <a:latin typeface="Comic Sans MS" pitchFamily="66" charset="0"/>
                <a:ea typeface="+mn-ea"/>
                <a:cs typeface="+mn-cs"/>
              </a:rPr>
              <a:t>şiddete veya suça tanık olduklarında bu konuyu anlatmaları için </a:t>
            </a:r>
            <a:r>
              <a:rPr lang="tr-TR" sz="1200" dirty="0">
                <a:solidFill>
                  <a:schemeClr val="bg1"/>
                </a:solidFill>
                <a:latin typeface="Comic Sans MS" pitchFamily="66" charset="0"/>
              </a:rPr>
              <a:t>cesaretlendiririm.</a:t>
            </a:r>
          </a:p>
          <a:p>
            <a:pPr marL="548640" indent="-411480" eaLnBrk="1" fontAlgn="auto" hangingPunct="1">
              <a:spcAft>
                <a:spcPts val="0"/>
              </a:spcAft>
              <a:buClr>
                <a:schemeClr val="tx1">
                  <a:shade val="95000"/>
                </a:schemeClr>
              </a:buClr>
              <a:buFont typeface="Arial" panose="020B0604020202020204" pitchFamily="34" charset="0"/>
              <a:buChar char="•"/>
              <a:defRPr/>
            </a:pPr>
            <a:r>
              <a:rPr lang="tr-TR" sz="1200" dirty="0">
                <a:solidFill>
                  <a:schemeClr val="bg1"/>
                </a:solidFill>
                <a:latin typeface="Comic Sans MS" pitchFamily="66" charset="0"/>
              </a:rPr>
              <a:t>Öğrencilerime şiddet ve şiddetin nasıl önlenebileceğine ilişkin önerilerini sorarım.</a:t>
            </a:r>
          </a:p>
          <a:p>
            <a:pPr marL="548640" indent="-411480" eaLnBrk="1" fontAlgn="auto" hangingPunct="1">
              <a:spcAft>
                <a:spcPts val="0"/>
              </a:spcAft>
              <a:buClr>
                <a:schemeClr val="tx1">
                  <a:shade val="95000"/>
                </a:schemeClr>
              </a:buClr>
              <a:buFont typeface="Arial" panose="020B0604020202020204" pitchFamily="34" charset="0"/>
              <a:buChar char="•"/>
              <a:defRPr/>
            </a:pPr>
            <a:r>
              <a:rPr lang="tr-TR" sz="1200" dirty="0">
                <a:solidFill>
                  <a:schemeClr val="bg1"/>
                </a:solidFill>
                <a:latin typeface="Comic Sans MS" pitchFamily="66" charset="0"/>
              </a:rPr>
              <a:t>Şiddete uğrayan ve zarar gören öğrencilerimi dikkatle dinlerim.</a:t>
            </a:r>
          </a:p>
          <a:p>
            <a:pPr marL="548640" indent="-411480" eaLnBrk="1" fontAlgn="auto" hangingPunct="1">
              <a:spcAft>
                <a:spcPts val="0"/>
              </a:spcAft>
              <a:buClr>
                <a:schemeClr val="tx1">
                  <a:shade val="95000"/>
                </a:schemeClr>
              </a:buClr>
              <a:buFont typeface="Arial" panose="020B0604020202020204" pitchFamily="34" charset="0"/>
              <a:buChar char="•"/>
              <a:defRPr/>
            </a:pPr>
            <a:r>
              <a:rPr lang="tr-TR" sz="1200" dirty="0">
                <a:solidFill>
                  <a:schemeClr val="bg1"/>
                </a:solidFill>
                <a:latin typeface="Comic Sans MS" pitchFamily="66" charset="0"/>
              </a:rPr>
              <a:t>Şiddeti önlemek amacıyla gerçekleştirdiğim uygulamaların etkililiğini düzenli olarak değerlendiririm.</a:t>
            </a:r>
            <a:endParaRPr lang="tr-TR" sz="1200" dirty="0">
              <a:solidFill>
                <a:schemeClr val="bg1"/>
              </a:solidFill>
            </a:endParaRPr>
          </a:p>
          <a:p>
            <a:pPr marL="594360" marR="0" indent="-457200" algn="l" defTabSz="914400" rtl="0" eaLnBrk="1" fontAlgn="auto" latinLnBrk="0" hangingPunct="1">
              <a:lnSpc>
                <a:spcPct val="100000"/>
              </a:lnSpc>
              <a:spcBef>
                <a:spcPct val="30000"/>
              </a:spcBef>
              <a:spcAft>
                <a:spcPts val="0"/>
              </a:spcAft>
              <a:buClr>
                <a:schemeClr val="tx1">
                  <a:shade val="95000"/>
                </a:schemeClr>
              </a:buClr>
              <a:buSzTx/>
              <a:buFont typeface="Arial" panose="020B0604020202020204" pitchFamily="34" charset="0"/>
              <a:buChar char="•"/>
              <a:tabLst/>
              <a:defRPr/>
            </a:pPr>
            <a:endParaRPr lang="tr-TR" sz="1200" dirty="0">
              <a:solidFill>
                <a:schemeClr val="bg1"/>
              </a:solidFill>
              <a:latin typeface="Comic Sans MS" pitchFamily="66" charset="0"/>
            </a:endParaRPr>
          </a:p>
          <a:p>
            <a:pPr marL="594360" marR="0" indent="-457200" algn="l" defTabSz="914400" rtl="0" eaLnBrk="1" fontAlgn="auto" latinLnBrk="0" hangingPunct="1">
              <a:lnSpc>
                <a:spcPct val="100000"/>
              </a:lnSpc>
              <a:spcBef>
                <a:spcPct val="30000"/>
              </a:spcBef>
              <a:spcAft>
                <a:spcPts val="0"/>
              </a:spcAft>
              <a:buClr>
                <a:schemeClr val="tx1">
                  <a:shade val="95000"/>
                </a:schemeClr>
              </a:buClr>
              <a:buSzTx/>
              <a:buFont typeface="Arial" panose="020B0604020202020204" pitchFamily="34" charset="0"/>
              <a:buChar char="•"/>
              <a:tabLst/>
              <a:defRPr/>
            </a:pPr>
            <a:endParaRPr lang="tr-TR" sz="1200" dirty="0">
              <a:solidFill>
                <a:schemeClr val="bg1"/>
              </a:solidFill>
              <a:latin typeface="Comic Sans MS" pitchFamily="66" charset="0"/>
            </a:endParaRPr>
          </a:p>
          <a:p>
            <a:pPr marL="594360" indent="-457200" eaLnBrk="1" fontAlgn="auto" hangingPunct="1">
              <a:spcAft>
                <a:spcPts val="0"/>
              </a:spcAft>
              <a:buClr>
                <a:schemeClr val="tx1">
                  <a:shade val="95000"/>
                </a:schemeClr>
              </a:buClr>
              <a:buFont typeface="Arial" panose="020B0604020202020204" pitchFamily="34" charset="0"/>
              <a:buChar char="•"/>
              <a:defRPr/>
            </a:pPr>
            <a:endParaRPr lang="tr-TR" sz="1200" dirty="0">
              <a:solidFill>
                <a:schemeClr val="bg1"/>
              </a:solidFill>
              <a:latin typeface="Comic Sans MS" pitchFamily="66" charset="0"/>
            </a:endParaRPr>
          </a:p>
          <a:p>
            <a:endParaRPr lang="tr-TR" dirty="0"/>
          </a:p>
        </p:txBody>
      </p:sp>
      <p:sp>
        <p:nvSpPr>
          <p:cNvPr id="4" name="3 Slayt Numarası Yer Tutucusu"/>
          <p:cNvSpPr>
            <a:spLocks noGrp="1"/>
          </p:cNvSpPr>
          <p:nvPr>
            <p:ph type="sldNum" sz="quarter" idx="10"/>
          </p:nvPr>
        </p:nvSpPr>
        <p:spPr/>
        <p:txBody>
          <a:bodyPr/>
          <a:lstStyle/>
          <a:p>
            <a:pPr>
              <a:defRPr/>
            </a:pPr>
            <a:fld id="{46E00F2E-D8E1-4E5D-A3D3-BF701945EA7A}" type="slidenum">
              <a:rPr lang="tr-TR" altLang="tr-TR" smtClean="0"/>
              <a:pPr>
                <a:defRPr/>
              </a:pPr>
              <a:t>70</a:t>
            </a:fld>
            <a:endParaRPr lang="tr-TR" altLang="tr-TR"/>
          </a:p>
        </p:txBody>
      </p:sp>
    </p:spTree>
    <p:extLst>
      <p:ext uri="{BB962C8B-B14F-4D97-AF65-F5344CB8AC3E}">
        <p14:creationId xmlns:p14="http://schemas.microsoft.com/office/powerpoint/2010/main" val="64526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tr-TR" sz="1200" b="1" dirty="0">
                <a:solidFill>
                  <a:schemeClr val="bg1"/>
                </a:solidFill>
                <a:latin typeface="Comic Sans MS" pitchFamily="66" charset="0"/>
              </a:rPr>
              <a:t>Değişim için yapabileceklerimize yukarıda</a:t>
            </a:r>
            <a:r>
              <a:rPr lang="tr-TR" sz="1200" b="1" baseline="0" dirty="0">
                <a:solidFill>
                  <a:schemeClr val="bg1"/>
                </a:solidFill>
                <a:latin typeface="Comic Sans MS" pitchFamily="66" charset="0"/>
              </a:rPr>
              <a:t> belirtilen maddelere ek olarak aşağıdaki ifadeler de eklenebilir:</a:t>
            </a:r>
            <a:endParaRPr lang="tr-TR" sz="1200" b="1" dirty="0">
              <a:solidFill>
                <a:schemeClr val="bg1"/>
              </a:solidFill>
              <a:latin typeface="Comic Sans MS" pitchFamily="66" charset="0"/>
            </a:endParaRPr>
          </a:p>
          <a:p>
            <a:pPr eaLnBrk="1" hangingPunct="1">
              <a:buFont typeface="Arial" pitchFamily="34" charset="0"/>
              <a:buChar char="•"/>
            </a:pPr>
            <a:r>
              <a:rPr lang="tr-TR" altLang="tr-TR" sz="1200" dirty="0">
                <a:solidFill>
                  <a:schemeClr val="bg1"/>
                </a:solidFill>
                <a:latin typeface="Comic Sans MS" pitchFamily="66" charset="0"/>
              </a:rPr>
              <a:t> Öğrencilerin birbirleri hakkında olumlu şeyler yazmalarına dayalı egzersizler yaparım.</a:t>
            </a:r>
          </a:p>
          <a:p>
            <a:pPr eaLnBrk="1" hangingPunct="1">
              <a:buFont typeface="Arial" pitchFamily="34" charset="0"/>
              <a:buChar char="•"/>
            </a:pPr>
            <a:r>
              <a:rPr lang="tr-TR" altLang="tr-TR" sz="1200" dirty="0">
                <a:solidFill>
                  <a:schemeClr val="bg1"/>
                </a:solidFill>
                <a:latin typeface="Comic Sans MS" pitchFamily="66" charset="0"/>
              </a:rPr>
              <a:t> Velileri tanırım ve onlarla işbirliği yaparım.</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tr-TR" altLang="tr-TR" sz="1200" dirty="0">
                <a:solidFill>
                  <a:schemeClr val="bg1"/>
                </a:solidFill>
                <a:latin typeface="Comic Sans MS" pitchFamily="66" charset="0"/>
              </a:rPr>
              <a:t> Zorbalığı teşvik edici davranışlardan kaçınırım.</a:t>
            </a:r>
          </a:p>
          <a:p>
            <a:pPr eaLnBrk="1" hangingPunct="1">
              <a:buFont typeface="Arial" pitchFamily="34" charset="0"/>
              <a:buChar char="•"/>
            </a:pPr>
            <a:r>
              <a:rPr lang="tr-TR" altLang="tr-TR" sz="1200" dirty="0">
                <a:solidFill>
                  <a:schemeClr val="bg1"/>
                </a:solidFill>
                <a:latin typeface="Comic Sans MS" pitchFamily="66" charset="0"/>
              </a:rPr>
              <a:t> Doğrudan gözlenemeyen zorbalığa dikkat ederim.</a:t>
            </a:r>
          </a:p>
          <a:p>
            <a:pPr eaLnBrk="1" hangingPunct="1">
              <a:buFont typeface="Arial" pitchFamily="34" charset="0"/>
              <a:buChar char="•"/>
            </a:pPr>
            <a:r>
              <a:rPr lang="tr-TR" sz="1200" dirty="0">
                <a:solidFill>
                  <a:schemeClr val="bg1"/>
                </a:solidFill>
                <a:latin typeface="Comic Sans MS" pitchFamily="66" charset="0"/>
              </a:rPr>
              <a:t> Zorbalık karşıtı  etkinlikler  düzenlerim.</a:t>
            </a:r>
          </a:p>
          <a:p>
            <a:pPr eaLnBrk="1" hangingPunct="1"/>
            <a:endParaRPr lang="tr-TR" altLang="tr-TR" sz="1200" dirty="0">
              <a:solidFill>
                <a:schemeClr val="bg1"/>
              </a:solidFill>
              <a:latin typeface="Comic Sans MS" pitchFamily="66"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tr-TR" altLang="tr-TR" sz="1200" dirty="0">
              <a:solidFill>
                <a:schemeClr val="bg1"/>
              </a:solidFill>
              <a:latin typeface="Comic Sans MS" pitchFamily="66" charset="0"/>
            </a:endParaRPr>
          </a:p>
          <a:p>
            <a:pPr eaLnBrk="1" hangingPunct="1"/>
            <a:endParaRPr lang="tr-TR" altLang="tr-TR" sz="1200" dirty="0">
              <a:solidFill>
                <a:schemeClr val="bg1"/>
              </a:solidFill>
              <a:latin typeface="Comic Sans MS" pitchFamily="66" charset="0"/>
            </a:endParaRPr>
          </a:p>
          <a:p>
            <a:endParaRPr lang="tr-TR" dirty="0"/>
          </a:p>
        </p:txBody>
      </p:sp>
      <p:sp>
        <p:nvSpPr>
          <p:cNvPr id="4" name="3 Slayt Numarası Yer Tutucusu"/>
          <p:cNvSpPr>
            <a:spLocks noGrp="1"/>
          </p:cNvSpPr>
          <p:nvPr>
            <p:ph type="sldNum" sz="quarter" idx="10"/>
          </p:nvPr>
        </p:nvSpPr>
        <p:spPr/>
        <p:txBody>
          <a:bodyPr/>
          <a:lstStyle/>
          <a:p>
            <a:pPr>
              <a:defRPr/>
            </a:pPr>
            <a:fld id="{46E00F2E-D8E1-4E5D-A3D3-BF701945EA7A}" type="slidenum">
              <a:rPr lang="tr-TR" altLang="tr-TR" smtClean="0"/>
              <a:pPr>
                <a:defRPr/>
              </a:pPr>
              <a:t>71</a:t>
            </a:fld>
            <a:endParaRPr lang="tr-TR" altLang="tr-TR"/>
          </a:p>
        </p:txBody>
      </p:sp>
    </p:spTree>
    <p:extLst>
      <p:ext uri="{BB962C8B-B14F-4D97-AF65-F5344CB8AC3E}">
        <p14:creationId xmlns:p14="http://schemas.microsoft.com/office/powerpoint/2010/main" val="1566793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3731"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dirty="0"/>
          </a:p>
        </p:txBody>
      </p:sp>
      <p:sp>
        <p:nvSpPr>
          <p:cNvPr id="73732" name="Slayt Numarası Yer Tutucusu 3"/>
          <p:cNvSpPr>
            <a:spLocks noGrp="1"/>
          </p:cNvSpPr>
          <p:nvPr>
            <p:ph type="sldNum" sz="quarter" idx="5"/>
          </p:nvPr>
        </p:nvSpPr>
        <p:spPr bwMode="auto">
          <a:noFill/>
          <a:ln>
            <a:miter lim="800000"/>
            <a:headEnd/>
            <a:tailEnd/>
          </a:ln>
        </p:spPr>
        <p:txBody>
          <a:bodyPr/>
          <a:lstStyle/>
          <a:p>
            <a:fld id="{1541BC31-D6D4-49EA-933C-5495E49169C8}" type="slidenum">
              <a:rPr lang="tr-TR" altLang="tr-TR" smtClean="0"/>
              <a:pPr/>
              <a:t>72</a:t>
            </a:fld>
            <a:endParaRPr lang="tr-TR" altLang="tr-TR"/>
          </a:p>
        </p:txBody>
      </p:sp>
    </p:spTree>
    <p:extLst>
      <p:ext uri="{BB962C8B-B14F-4D97-AF65-F5344CB8AC3E}">
        <p14:creationId xmlns:p14="http://schemas.microsoft.com/office/powerpoint/2010/main" val="348805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altLang="tr-TR" dirty="0" err="1"/>
              <a:t>Olweus</a:t>
            </a:r>
            <a:r>
              <a:rPr lang="tr-TR" altLang="tr-TR" dirty="0"/>
              <a:t> zorbalığı, herhangi bir kışkırtma olmaksızın saldırganlığın </a:t>
            </a:r>
            <a:r>
              <a:rPr lang="tr-TR" altLang="tr-TR" dirty="0" err="1"/>
              <a:t>proaktif</a:t>
            </a:r>
            <a:r>
              <a:rPr lang="tr-TR" altLang="tr-TR" dirty="0"/>
              <a:t> (mevcut koşulların seyrini değiştirmek için inisiyatif kullanmak) bir türü olarak ele almaktadır ve bu tanımda 3 önemli bileşen karşımıza çıkar:</a:t>
            </a:r>
          </a:p>
          <a:p>
            <a:r>
              <a:rPr lang="tr-TR" altLang="tr-TR" dirty="0"/>
              <a:t>1-Zorbalık, istenmeyen olumsuz saldırgan eylemleri içerir.</a:t>
            </a:r>
          </a:p>
          <a:p>
            <a:r>
              <a:rPr lang="tr-TR" altLang="tr-TR" dirty="0"/>
              <a:t>2-Zaman içerisinde tekrarlanan bir davranış şeklidir.</a:t>
            </a:r>
          </a:p>
          <a:p>
            <a:r>
              <a:rPr lang="tr-TR" altLang="tr-TR" dirty="0"/>
              <a:t>3-Zorbalıkta bir güç ve dayanıklılık asimetrisi (dengesizliği) söz konusudur.</a:t>
            </a:r>
          </a:p>
          <a:p>
            <a:pPr marL="228600" indent="-228600">
              <a:buFontTx/>
              <a:buNone/>
            </a:pPr>
            <a:endParaRPr lang="tr-TR" altLang="tr-TR" dirty="0"/>
          </a:p>
          <a:p>
            <a:pPr marL="228600" indent="-228600">
              <a:buFontTx/>
              <a:buNone/>
            </a:pPr>
            <a:r>
              <a:rPr lang="tr-TR" altLang="tr-TR" dirty="0"/>
              <a:t>Güç dengesizliğiyle ilgili vurgu bu konuda çok önemlidir. Güç dengesizliği fiziksel, psikolojik ya da farklı şekillerde kendini gösterebilir. </a:t>
            </a:r>
          </a:p>
          <a:p>
            <a:endParaRPr lang="tr-TR" dirty="0"/>
          </a:p>
        </p:txBody>
      </p:sp>
      <p:sp>
        <p:nvSpPr>
          <p:cNvPr id="4" name="3 Slayt Numarası Yer Tutucusu"/>
          <p:cNvSpPr>
            <a:spLocks noGrp="1"/>
          </p:cNvSpPr>
          <p:nvPr>
            <p:ph type="sldNum" sz="quarter" idx="10"/>
          </p:nvPr>
        </p:nvSpPr>
        <p:spPr/>
        <p:txBody>
          <a:bodyPr/>
          <a:lstStyle/>
          <a:p>
            <a:pPr>
              <a:defRPr/>
            </a:pPr>
            <a:fld id="{46E00F2E-D8E1-4E5D-A3D3-BF701945EA7A}" type="slidenum">
              <a:rPr lang="tr-TR" altLang="tr-TR" smtClean="0"/>
              <a:pPr>
                <a:defRPr/>
              </a:pPr>
              <a:t>5</a:t>
            </a:fld>
            <a:endParaRPr lang="tr-TR" altLang="tr-TR"/>
          </a:p>
        </p:txBody>
      </p:sp>
    </p:spTree>
    <p:extLst>
      <p:ext uri="{BB962C8B-B14F-4D97-AF65-F5344CB8AC3E}">
        <p14:creationId xmlns:p14="http://schemas.microsoft.com/office/powerpoint/2010/main" val="141731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5539" name="2 Not Yer Tutucusu"/>
          <p:cNvSpPr>
            <a:spLocks noGrp="1"/>
          </p:cNvSpPr>
          <p:nvPr>
            <p:ph type="body" idx="1"/>
          </p:nvPr>
        </p:nvSpPr>
        <p:spPr bwMode="auto">
          <a:noFill/>
        </p:spPr>
        <p:txBody>
          <a:bodyPr wrap="square" numCol="1" anchor="t" anchorCtr="0" compatLnSpc="1">
            <a:prstTxWarp prst="textNoShape">
              <a:avLst/>
            </a:prstTxWarp>
          </a:bodyPr>
          <a:lstStyle/>
          <a:p>
            <a:r>
              <a:rPr lang="tr-TR" dirty="0"/>
              <a:t>1. </a:t>
            </a:r>
            <a:r>
              <a:rPr lang="tr-TR" dirty="0" err="1"/>
              <a:t>Olweus’a</a:t>
            </a:r>
            <a:r>
              <a:rPr lang="tr-TR" dirty="0"/>
              <a:t> (1999) göre şiddet, bir kimsenin fiziksel olarak ya da herhangi bir nesne kullanarak, diğer bir bireyi ciddi biçimde yaralaması ya da zarar vermesidir. Aslında şiddet de bir saldırganlık biçimi olmakla birlikte, temel özelliği “fiziksel gücün kullanımına” dayalı olmasıdır. </a:t>
            </a:r>
          </a:p>
          <a:p>
            <a:r>
              <a:rPr lang="tr-TR" dirty="0"/>
              <a:t>Şiddetin zorbalık ve saldırganlıkla benzeşen yönlerinin yanı sıra kendine özgü özellikleri de bulunmaktadır. </a:t>
            </a:r>
          </a:p>
          <a:p>
            <a:r>
              <a:rPr lang="tr-TR" dirty="0"/>
              <a:t>2. Saldırganlık, şiddet ve zorbalık arasındaki bu ilişki yukarıdaki şekilde yer almaktadır. </a:t>
            </a:r>
          </a:p>
          <a:p>
            <a:r>
              <a:rPr lang="tr-TR" dirty="0"/>
              <a:t>3.</a:t>
            </a:r>
            <a:r>
              <a:rPr lang="tr-TR" baseline="0" dirty="0"/>
              <a:t> F</a:t>
            </a:r>
            <a:r>
              <a:rPr lang="tr-TR" sz="1200" kern="1200" dirty="0">
                <a:solidFill>
                  <a:schemeClr val="tx1"/>
                </a:solidFill>
                <a:latin typeface="+mn-lt"/>
                <a:ea typeface="+mn-ea"/>
                <a:cs typeface="+mn-cs"/>
              </a:rPr>
              <a:t>iziksel veya ruhsal olarak iki eşit güçte çocuğun kavga etmesi veya münakaşası -saldırganca davranış olmakla birlikte-zorbalık kapsamına girmemektedir. </a:t>
            </a:r>
            <a:endParaRPr lang="tr-TR" dirty="0"/>
          </a:p>
        </p:txBody>
      </p:sp>
      <p:sp>
        <p:nvSpPr>
          <p:cNvPr id="65540" name="3 Slayt Numarası Yer Tutucusu"/>
          <p:cNvSpPr>
            <a:spLocks noGrp="1"/>
          </p:cNvSpPr>
          <p:nvPr>
            <p:ph type="sldNum" sz="quarter" idx="5"/>
          </p:nvPr>
        </p:nvSpPr>
        <p:spPr bwMode="auto">
          <a:noFill/>
          <a:ln>
            <a:miter lim="800000"/>
            <a:headEnd/>
            <a:tailEnd/>
          </a:ln>
        </p:spPr>
        <p:txBody>
          <a:bodyPr/>
          <a:lstStyle/>
          <a:p>
            <a:fld id="{A76684DC-EAE5-4EA5-9066-6E625B663FF4}" type="slidenum">
              <a:rPr lang="tr-TR" altLang="tr-TR" smtClean="0"/>
              <a:pPr/>
              <a:t>6</a:t>
            </a:fld>
            <a:endParaRPr lang="tr-TR" altLang="tr-TR"/>
          </a:p>
        </p:txBody>
      </p:sp>
    </p:spTree>
    <p:extLst>
      <p:ext uri="{BB962C8B-B14F-4D97-AF65-F5344CB8AC3E}">
        <p14:creationId xmlns:p14="http://schemas.microsoft.com/office/powerpoint/2010/main" val="3779331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chemeClr val="bg1"/>
                </a:solidFill>
              </a:rPr>
              <a:t>Akran baskısı kişinin, yaşıtları tarafından kendilerine benzer şekilde davranması için zorlanmasıdır. Akran baskısında kişi, davranış, değer ve inançlarını grubun normlarına uygun şekilde değiştirmesi için etkilenmeye çalışılır ya da buna zorlanır. Kişi, grup tarafından dışlanmamak, onay almak, gruba aidiyet hissetmek ya da alay edilmemek için akran baskısına boyun eğer.</a:t>
            </a:r>
            <a:endParaRPr lang="tr-TR" dirty="0"/>
          </a:p>
        </p:txBody>
      </p:sp>
      <p:sp>
        <p:nvSpPr>
          <p:cNvPr id="4" name="Slayt Numarası Yer Tutucusu 3"/>
          <p:cNvSpPr>
            <a:spLocks noGrp="1"/>
          </p:cNvSpPr>
          <p:nvPr>
            <p:ph type="sldNum" sz="quarter" idx="10"/>
          </p:nvPr>
        </p:nvSpPr>
        <p:spPr/>
        <p:txBody>
          <a:bodyPr/>
          <a:lstStyle/>
          <a:p>
            <a:pPr>
              <a:defRPr/>
            </a:pPr>
            <a:fld id="{46E00F2E-D8E1-4E5D-A3D3-BF701945EA7A}" type="slidenum">
              <a:rPr lang="tr-TR" altLang="tr-TR" smtClean="0"/>
              <a:pPr>
                <a:defRPr/>
              </a:pPr>
              <a:t>7</a:t>
            </a:fld>
            <a:endParaRPr lang="tr-TR" altLang="tr-TR"/>
          </a:p>
        </p:txBody>
      </p:sp>
    </p:spTree>
    <p:extLst>
      <p:ext uri="{BB962C8B-B14F-4D97-AF65-F5344CB8AC3E}">
        <p14:creationId xmlns:p14="http://schemas.microsoft.com/office/powerpoint/2010/main" val="1787148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chemeClr val="bg1"/>
                </a:solidFill>
              </a:rPr>
              <a:t>Çocuklar, sosyalleşmenin gerçek anlamda başladığı ilkokul öncesi dönemde daha çok oyun malzemeleri, materyal, arkadaş ve öğretmen ilgisini paylaşmada sorun yaşarlar. İlkokul çağındaysa grup içinde kabul görme, başarı, liderlik ve en sevdiği arkadaşını paylaşma gibi konularda anlaşamazlar</a:t>
            </a:r>
          </a:p>
          <a:p>
            <a:endParaRPr lang="tr-TR" dirty="0">
              <a:solidFill>
                <a:schemeClr val="bg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tr-TR" dirty="0">
                <a:solidFill>
                  <a:schemeClr val="bg1"/>
                </a:solidFill>
              </a:rPr>
              <a:t>Öncelikle zorbalıkta taraflar arasında bir güç dengesizliği olur. Ayrıca çatışmalar anlık anlaşmazlıklardan kaynaklanır; zorbalıkta ise süreklilik söz konusu. Çatışmada iki taraf da birbirine tepki verir. Zorbalıkta ise bir tarafın üstünde baskı kurulur. Çatışmada taraflar sorunu çözmek için çaba harcar ve yaşananlardan dolayı pişmanlık duyarlar. Zorbalıkta ise kişi sorunu çözmek için çaba harcamadığı gibi yaptıklarından da hiçbir pişmanlık duymaz.</a:t>
            </a:r>
          </a:p>
          <a:p>
            <a:endParaRPr lang="tr-TR" dirty="0"/>
          </a:p>
        </p:txBody>
      </p:sp>
      <p:sp>
        <p:nvSpPr>
          <p:cNvPr id="4" name="Slayt Numarası Yer Tutucusu 3"/>
          <p:cNvSpPr>
            <a:spLocks noGrp="1"/>
          </p:cNvSpPr>
          <p:nvPr>
            <p:ph type="sldNum" sz="quarter" idx="10"/>
          </p:nvPr>
        </p:nvSpPr>
        <p:spPr/>
        <p:txBody>
          <a:bodyPr/>
          <a:lstStyle/>
          <a:p>
            <a:pPr>
              <a:defRPr/>
            </a:pPr>
            <a:fld id="{46E00F2E-D8E1-4E5D-A3D3-BF701945EA7A}" type="slidenum">
              <a:rPr lang="tr-TR" altLang="tr-TR" smtClean="0"/>
              <a:pPr>
                <a:defRPr/>
              </a:pPr>
              <a:t>8</a:t>
            </a:fld>
            <a:endParaRPr lang="tr-TR" altLang="tr-TR"/>
          </a:p>
        </p:txBody>
      </p:sp>
    </p:spTree>
    <p:extLst>
      <p:ext uri="{BB962C8B-B14F-4D97-AF65-F5344CB8AC3E}">
        <p14:creationId xmlns:p14="http://schemas.microsoft.com/office/powerpoint/2010/main" val="1087115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6563"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dirty="0"/>
              <a:t>1. Tüm bu tanımların ışığında öğretmenlerden </a:t>
            </a:r>
            <a:r>
              <a:rPr lang="tr-TR" altLang="tr-TR" dirty="0" err="1"/>
              <a:t>aşagıda</a:t>
            </a:r>
            <a:r>
              <a:rPr lang="tr-TR" altLang="tr-TR" baseline="0" dirty="0"/>
              <a:t> belirtilen ve benzer oluşturulabilecek sorular üzerinde yeniden düşünmeleri istenir:</a:t>
            </a:r>
          </a:p>
          <a:p>
            <a:pPr>
              <a:buFont typeface="Arial" pitchFamily="34" charset="0"/>
              <a:buChar char="•"/>
            </a:pPr>
            <a:r>
              <a:rPr lang="tr-TR" altLang="tr-TR" dirty="0"/>
              <a:t> Okulunuzda ya da Sınıfınızda Zorba Öğrenciler Var Mı?</a:t>
            </a:r>
          </a:p>
          <a:p>
            <a:pPr>
              <a:buFont typeface="Arial" pitchFamily="34" charset="0"/>
              <a:buChar char="•"/>
            </a:pPr>
            <a:r>
              <a:rPr lang="tr-TR" altLang="tr-TR" dirty="0"/>
              <a:t> Sizin Zorbalık Olarak Nitelediğiniz Davranışlar Gerçekten Zorbalık Kategorisine Giriyor Mu?</a:t>
            </a:r>
          </a:p>
          <a:p>
            <a:pPr>
              <a:buFont typeface="Arial" pitchFamily="34" charset="0"/>
              <a:buChar char="•"/>
            </a:pPr>
            <a:r>
              <a:rPr lang="tr-TR" altLang="tr-TR" dirty="0"/>
              <a:t> Yukarıda Bahsedilen Çerçevede Şimdiye Dek Fark Etmediğiniz Ya Da Görmezden Geldiğiniz Zorbaca Davranışlar Oldu Mu?</a:t>
            </a:r>
          </a:p>
          <a:p>
            <a:endParaRPr lang="tr-TR" dirty="0"/>
          </a:p>
          <a:p>
            <a:r>
              <a:rPr lang="tr-TR" altLang="tr-TR" dirty="0"/>
              <a:t>2. Öğrencilerin gelişim dönemi özelliklerine, sınıf yönetimine, okul iklimine ya da bireysel faktörlere bağlı olarak sınıfta ya da okulda ortaya çıkan istenmeyen davranışların tümünü zorbalık olarak adlandırmamız mümkün değildir. Benzer şekilde, istenmeyen davranışlar tanımlanırken ve bu davranışlarla çalışılırken de zorbalığın ayırt edici özelliklerini içeren davranışları zorbalık kategorisinde değerlendirmek, sorunun doğru bir şekilde çözümlenmesi için çok önemlidir.</a:t>
            </a:r>
          </a:p>
          <a:p>
            <a:endParaRPr lang="tr-TR" altLang="tr-TR" dirty="0"/>
          </a:p>
        </p:txBody>
      </p:sp>
      <p:sp>
        <p:nvSpPr>
          <p:cNvPr id="66564" name="Slayt Numarası Yer Tutucusu 3"/>
          <p:cNvSpPr>
            <a:spLocks noGrp="1"/>
          </p:cNvSpPr>
          <p:nvPr>
            <p:ph type="sldNum" sz="quarter" idx="5"/>
          </p:nvPr>
        </p:nvSpPr>
        <p:spPr bwMode="auto">
          <a:noFill/>
          <a:ln>
            <a:miter lim="800000"/>
            <a:headEnd/>
            <a:tailEnd/>
          </a:ln>
        </p:spPr>
        <p:txBody>
          <a:bodyPr/>
          <a:lstStyle/>
          <a:p>
            <a:fld id="{D9B10425-CDC6-493A-BCEE-F19D148289E5}" type="slidenum">
              <a:rPr lang="tr-TR" altLang="tr-TR" smtClean="0">
                <a:latin typeface="Arial" charset="0"/>
              </a:rPr>
              <a:pPr/>
              <a:t>9</a:t>
            </a:fld>
            <a:endParaRPr lang="tr-TR" altLang="tr-TR">
              <a:latin typeface="Arial" charset="0"/>
            </a:endParaRPr>
          </a:p>
        </p:txBody>
      </p:sp>
    </p:spTree>
    <p:extLst>
      <p:ext uri="{BB962C8B-B14F-4D97-AF65-F5344CB8AC3E}">
        <p14:creationId xmlns:p14="http://schemas.microsoft.com/office/powerpoint/2010/main" val="3417041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7587" name="Not Yer Tutucusu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eriod"/>
            </a:pPr>
            <a:r>
              <a:rPr lang="tr-TR" altLang="tr-TR"/>
              <a:t>Yukarıda yer alan davranış kategorileri sadece belirtilen davranışlarla sınırlı değildir; söz konusu zorbalık davranışlarına yönelik fikir vermesi adına bu tablodan  yararlanılabilir. Bu davranış biçimleri farklı yaş ve gelişim düzeylerinde oldukça farklılık/çeşitlilik gösterebilmektedir. </a:t>
            </a:r>
          </a:p>
          <a:p>
            <a:pPr marL="228600" indent="-228600">
              <a:buFontTx/>
              <a:buAutoNum type="arabicPeriod"/>
            </a:pPr>
            <a:r>
              <a:rPr lang="tr-TR"/>
              <a:t>Zorba erkek çocuklar daha çok  fiziksel şiddet veya tehdit kullanırken; kızlar dedikodu, alay etme, sosyal dışlama gibi dolaylı yolları kullanmaktadırlar.</a:t>
            </a:r>
          </a:p>
          <a:p>
            <a:pPr marL="228600" indent="-228600">
              <a:buFontTx/>
              <a:buAutoNum type="arabicPeriod"/>
            </a:pPr>
            <a:r>
              <a:rPr lang="tr-TR"/>
              <a:t>Erkekler çeşitli sınıflardan hem kız hem de erkek öğrencilere  yönelik zorbaca davranış gösterdikleri halde kızlar daha çok kendi sınıflarındaki veya yaşlarındaki kızları kurban olarak seçmektedirler. </a:t>
            </a:r>
          </a:p>
          <a:p>
            <a:pPr marL="228600" indent="-228600">
              <a:buFontTx/>
              <a:buAutoNum type="arabicPeriod"/>
            </a:pPr>
            <a:endParaRPr lang="tr-TR" altLang="tr-TR"/>
          </a:p>
        </p:txBody>
      </p:sp>
      <p:sp>
        <p:nvSpPr>
          <p:cNvPr id="67588" name="Slayt Numarası Yer Tutucusu 3"/>
          <p:cNvSpPr>
            <a:spLocks noGrp="1"/>
          </p:cNvSpPr>
          <p:nvPr>
            <p:ph type="sldNum" sz="quarter" idx="5"/>
          </p:nvPr>
        </p:nvSpPr>
        <p:spPr bwMode="auto">
          <a:noFill/>
          <a:ln>
            <a:miter lim="800000"/>
            <a:headEnd/>
            <a:tailEnd/>
          </a:ln>
        </p:spPr>
        <p:txBody>
          <a:bodyPr/>
          <a:lstStyle/>
          <a:p>
            <a:fld id="{AEBFFE65-F37D-4D32-A4B0-5875D6D02763}" type="slidenum">
              <a:rPr lang="tr-TR" altLang="tr-TR" smtClean="0"/>
              <a:pPr/>
              <a:t>11</a:t>
            </a:fld>
            <a:endParaRPr lang="tr-TR" altLang="tr-TR"/>
          </a:p>
        </p:txBody>
      </p:sp>
    </p:spTree>
    <p:extLst>
      <p:ext uri="{BB962C8B-B14F-4D97-AF65-F5344CB8AC3E}">
        <p14:creationId xmlns:p14="http://schemas.microsoft.com/office/powerpoint/2010/main" val="1691258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su3"/>
          <p:cNvSpPr/>
          <p:nvPr/>
        </p:nvSpPr>
        <p:spPr bwMode="gray">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5" name="gökyüzü"/>
          <p:cNvSpPr/>
          <p:nvPr/>
        </p:nvSpPr>
        <p:spPr bwMode="white">
          <a:xfrm>
            <a:off x="1588" y="0"/>
            <a:ext cx="914241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pic>
        <p:nvPicPr>
          <p:cNvPr id="6" name="su2"/>
          <p:cNvPicPr>
            <a:picLocks noChangeAspect="1" noChangeArrowheads="1"/>
          </p:cNvPicPr>
          <p:nvPr/>
        </p:nvPicPr>
        <p:blipFill>
          <a:blip r:embed="rId2" cstate="print"/>
          <a:srcRect l="2673" r="9901"/>
          <a:stretch>
            <a:fillRect/>
          </a:stretch>
        </p:blipFill>
        <p:spPr bwMode="ltGray">
          <a:xfrm>
            <a:off x="-1588" y="5497513"/>
            <a:ext cx="9142413" cy="463550"/>
          </a:xfrm>
          <a:prstGeom prst="rect">
            <a:avLst/>
          </a:prstGeom>
          <a:noFill/>
          <a:ln w="9525">
            <a:noFill/>
            <a:miter lim="800000"/>
            <a:headEnd/>
            <a:tailEnd/>
          </a:ln>
        </p:spPr>
      </p:pic>
      <p:pic>
        <p:nvPicPr>
          <p:cNvPr id="7" name="su1"/>
          <p:cNvPicPr>
            <a:picLocks noChangeAspect="1"/>
          </p:cNvPicPr>
          <p:nvPr/>
        </p:nvPicPr>
        <p:blipFill rotWithShape="1">
          <a:blip r:embed="rId3" cstate="print">
            <a:duotone>
              <a:schemeClr val="accent2">
                <a:shade val="45000"/>
                <a:satMod val="135000"/>
              </a:schemeClr>
              <a:prstClr val="white"/>
            </a:duotone>
          </a:blip>
          <a:srcRect l="6218" r="6356"/>
          <a:stretch/>
        </p:blipFill>
        <p:spPr bwMode="gray">
          <a:xfrm flipH="1">
            <a:off x="-1069" y="5221111"/>
            <a:ext cx="9141714" cy="268288"/>
          </a:xfrm>
          <a:prstGeom prst="rect">
            <a:avLst/>
          </a:prstGeom>
          <a:noFill/>
          <a:ln>
            <a:noFill/>
          </a:ln>
        </p:spPr>
      </p:pic>
      <p:sp>
        <p:nvSpPr>
          <p:cNvPr id="8" name="Dikdörtgen 14"/>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2" name="Başlık 1"/>
          <p:cNvSpPr>
            <a:spLocks noGrp="1"/>
          </p:cNvSpPr>
          <p:nvPr>
            <p:ph type="ctrTitle"/>
          </p:nvPr>
        </p:nvSpPr>
        <p:spPr>
          <a:xfrm>
            <a:off x="979404" y="1309047"/>
            <a:ext cx="7202092" cy="2667000"/>
          </a:xfrm>
        </p:spPr>
        <p:txBody>
          <a:bodyPr>
            <a:noAutofit/>
          </a:bodyPr>
          <a:lstStyle>
            <a:lvl1pPr algn="ctr">
              <a:defRPr sz="4500"/>
            </a:lvl1pPr>
          </a:lstStyle>
          <a:p>
            <a:r>
              <a:rPr lang="tr-TR" noProof="0"/>
              <a:t>Asıl başlık stilini düzenlemek için tıklayın</a:t>
            </a:r>
            <a:endParaRPr lang="tr-TR" noProof="0" dirty="0"/>
          </a:p>
        </p:txBody>
      </p:sp>
      <p:sp>
        <p:nvSpPr>
          <p:cNvPr id="3" name="Alt Başlık 2"/>
          <p:cNvSpPr>
            <a:spLocks noGrp="1"/>
          </p:cNvSpPr>
          <p:nvPr>
            <p:ph type="subTitle" idx="1"/>
          </p:nvPr>
        </p:nvSpPr>
        <p:spPr>
          <a:xfrm>
            <a:off x="979404" y="4038600"/>
            <a:ext cx="7200900" cy="990600"/>
          </a:xfrm>
        </p:spPr>
        <p:txBody>
          <a:bodyPr/>
          <a:lstStyle>
            <a:lvl1pPr marL="0" indent="0" algn="ctr">
              <a:spcBef>
                <a:spcPts val="0"/>
              </a:spcBef>
              <a:buNone/>
              <a:defRPr sz="1350" cap="all" baseline="0">
                <a:solidFill>
                  <a:schemeClr val="accent2">
                    <a:lumMod val="7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noProof="0"/>
              <a:t>Asıl alt başlık stilini düzenlemek için tıklayın</a:t>
            </a:r>
            <a:endParaRPr lang="tr-TR" noProof="0"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22F2F1AC-A54E-4373-8ABB-766C24532B74}" type="datetimeFigureOut">
              <a:rPr lang="tr-TR" smtClean="0"/>
              <a:pPr>
                <a:defRPr/>
              </a:pPr>
              <a:t>24.03.2022</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8245AC43-E755-4029-974D-3C6576D7C181}" type="slidenum">
              <a:rPr lang="tr-TR" altLang="tr-TR"/>
              <a:pPr>
                <a:defRPr/>
              </a:pPr>
              <a:t>‹#›</a:t>
            </a:fld>
            <a:endParaRPr lang="tr-TR" altLang="tr-T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274638"/>
            <a:ext cx="1971675" cy="5440362"/>
          </a:xfrm>
        </p:spPr>
        <p:txBody>
          <a:bodyPr vert="eaVert"/>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628650" y="274638"/>
            <a:ext cx="5800725" cy="5440362"/>
          </a:xfrm>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F91B90F7-A3A3-4D47-A9B2-DEABC94E229E}" type="datetimeFigureOut">
              <a:rPr lang="tr-TR" smtClean="0"/>
              <a:pPr>
                <a:defRPr/>
              </a:pPr>
              <a:t>24.03.2022</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5B94910B-A286-4783-9B64-A8EDFB0BBBD6}" type="slidenum">
              <a:rPr lang="tr-TR" altLang="tr-TR"/>
              <a:pPr>
                <a:defRPr/>
              </a:pPr>
              <a:t>‹#›</a:t>
            </a:fld>
            <a:endParaRPr lang="tr-TR" altLang="tr-T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su3"/>
          <p:cNvSpPr/>
          <p:nvPr/>
        </p:nvSpPr>
        <p:spPr bwMode="gray">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1350" dirty="0"/>
          </a:p>
        </p:txBody>
      </p:sp>
      <p:sp>
        <p:nvSpPr>
          <p:cNvPr id="5" name="gökyüzü"/>
          <p:cNvSpPr/>
          <p:nvPr/>
        </p:nvSpPr>
        <p:spPr bwMode="white">
          <a:xfrm>
            <a:off x="1588" y="0"/>
            <a:ext cx="914241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1350" dirty="0"/>
          </a:p>
        </p:txBody>
      </p:sp>
      <p:pic>
        <p:nvPicPr>
          <p:cNvPr id="6" name="su2"/>
          <p:cNvPicPr>
            <a:picLocks noChangeAspect="1" noChangeArrowheads="1"/>
          </p:cNvPicPr>
          <p:nvPr/>
        </p:nvPicPr>
        <p:blipFill>
          <a:blip r:embed="rId2" cstate="print"/>
          <a:srcRect l="2673" r="9901"/>
          <a:stretch>
            <a:fillRect/>
          </a:stretch>
        </p:blipFill>
        <p:spPr bwMode="ltGray">
          <a:xfrm>
            <a:off x="-1588" y="5497513"/>
            <a:ext cx="9142413" cy="463550"/>
          </a:xfrm>
          <a:prstGeom prst="rect">
            <a:avLst/>
          </a:prstGeom>
          <a:noFill/>
          <a:ln w="9525">
            <a:noFill/>
            <a:miter lim="800000"/>
            <a:headEnd/>
            <a:tailEnd/>
          </a:ln>
        </p:spPr>
      </p:pic>
      <p:pic>
        <p:nvPicPr>
          <p:cNvPr id="7" name="su1"/>
          <p:cNvPicPr>
            <a:picLocks noChangeAspect="1"/>
          </p:cNvPicPr>
          <p:nvPr/>
        </p:nvPicPr>
        <p:blipFill rotWithShape="1">
          <a:blip r:embed="rId3" cstate="print">
            <a:duotone>
              <a:schemeClr val="accent2">
                <a:shade val="45000"/>
                <a:satMod val="135000"/>
              </a:schemeClr>
              <a:prstClr val="white"/>
            </a:duotone>
          </a:blip>
          <a:srcRect l="6218" r="6356"/>
          <a:stretch/>
        </p:blipFill>
        <p:spPr bwMode="gray">
          <a:xfrm flipH="1">
            <a:off x="-1069" y="5221111"/>
            <a:ext cx="9141714" cy="268288"/>
          </a:xfrm>
          <a:prstGeom prst="rect">
            <a:avLst/>
          </a:prstGeom>
          <a:noFill/>
          <a:ln>
            <a:noFill/>
          </a:ln>
        </p:spPr>
      </p:pic>
      <p:sp>
        <p:nvSpPr>
          <p:cNvPr id="8" name="Dikdörtgen 14"/>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1350" dirty="0"/>
          </a:p>
        </p:txBody>
      </p:sp>
      <p:sp>
        <p:nvSpPr>
          <p:cNvPr id="2" name="Başlık 1"/>
          <p:cNvSpPr>
            <a:spLocks noGrp="1"/>
          </p:cNvSpPr>
          <p:nvPr>
            <p:ph type="ctrTitle"/>
          </p:nvPr>
        </p:nvSpPr>
        <p:spPr>
          <a:xfrm>
            <a:off x="979404" y="1309047"/>
            <a:ext cx="7202092" cy="2667000"/>
          </a:xfrm>
        </p:spPr>
        <p:txBody>
          <a:bodyPr>
            <a:noAutofit/>
          </a:bodyPr>
          <a:lstStyle>
            <a:lvl1pPr algn="ctr">
              <a:defRPr sz="4500"/>
            </a:lvl1pPr>
          </a:lstStyle>
          <a:p>
            <a:r>
              <a:rPr lang="tr-TR" noProof="0"/>
              <a:t>Asıl başlık stilini düzenlemek için tıklayın</a:t>
            </a:r>
            <a:endParaRPr lang="tr-TR" noProof="0" dirty="0"/>
          </a:p>
        </p:txBody>
      </p:sp>
      <p:sp>
        <p:nvSpPr>
          <p:cNvPr id="3" name="Alt Başlık 2"/>
          <p:cNvSpPr>
            <a:spLocks noGrp="1"/>
          </p:cNvSpPr>
          <p:nvPr>
            <p:ph type="subTitle" idx="1"/>
          </p:nvPr>
        </p:nvSpPr>
        <p:spPr>
          <a:xfrm>
            <a:off x="979404" y="4038600"/>
            <a:ext cx="7200900" cy="990600"/>
          </a:xfrm>
        </p:spPr>
        <p:txBody>
          <a:bodyPr/>
          <a:lstStyle>
            <a:lvl1pPr marL="0" indent="0" algn="ctr">
              <a:spcBef>
                <a:spcPts val="0"/>
              </a:spcBef>
              <a:buNone/>
              <a:defRPr sz="1350" cap="all" baseline="0">
                <a:solidFill>
                  <a:schemeClr val="accent2">
                    <a:lumMod val="7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noProof="0"/>
              <a:t>Asıl alt başlık stilini düzenlemek için tıklayın</a:t>
            </a:r>
            <a:endParaRPr lang="tr-TR" noProof="0"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İçerik Yer Tutucusu 2"/>
          <p:cNvSpPr>
            <a:spLocks noGrp="1"/>
          </p:cNvSpPr>
          <p:nvPr>
            <p:ph idx="1"/>
          </p:nvPr>
        </p:nvSpPr>
        <p:spPr/>
        <p:txBody>
          <a:bodyPr/>
          <a:lstStyle>
            <a:lvl5pPr>
              <a:defRPr/>
            </a:lvl5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CECB543F-6305-47F6-8006-C1F196DB6B91}" type="datetimeFigureOut">
              <a:rPr lang="tr-TR" smtClean="0"/>
              <a:pPr>
                <a:defRPr/>
              </a:pPr>
              <a:t>24.03.2022</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C5F0926A-F18B-4DDD-B1F9-B9922EB200E2}" type="slidenum">
              <a:rPr lang="tr-TR" altLang="tr-TR"/>
              <a:pPr>
                <a:defRPr/>
              </a:pPr>
              <a:t>‹#›</a:t>
            </a:fld>
            <a:endParaRPr lang="tr-TR" altLang="tr-T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4" name="gökyüzü"/>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eaLnBrk="1" fontAlgn="auto" hangingPunct="1">
              <a:spcBef>
                <a:spcPts val="0"/>
              </a:spcBef>
              <a:spcAft>
                <a:spcPts val="0"/>
              </a:spcAft>
              <a:defRPr/>
            </a:pPr>
            <a:endParaRPr lang="tr-TR" sz="1350" dirty="0"/>
          </a:p>
        </p:txBody>
      </p:sp>
      <p:sp>
        <p:nvSpPr>
          <p:cNvPr id="2" name="Başlık 1"/>
          <p:cNvSpPr>
            <a:spLocks noGrp="1"/>
          </p:cNvSpPr>
          <p:nvPr>
            <p:ph type="title"/>
          </p:nvPr>
        </p:nvSpPr>
        <p:spPr>
          <a:xfrm>
            <a:off x="970360" y="1309047"/>
            <a:ext cx="7200939" cy="2667000"/>
          </a:xfrm>
        </p:spPr>
        <p:txBody>
          <a:bodyPr/>
          <a:lstStyle>
            <a:lvl1pPr algn="ctr">
              <a:defRPr sz="4500" b="0"/>
            </a:lvl1p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970360" y="4038600"/>
            <a:ext cx="7200900" cy="1143000"/>
          </a:xfrm>
        </p:spPr>
        <p:txBody>
          <a:bodyPr/>
          <a:lstStyle>
            <a:lvl1pPr marL="0" indent="0" algn="ctr">
              <a:spcBef>
                <a:spcPts val="0"/>
              </a:spcBef>
              <a:buNone/>
              <a:defRPr sz="1500" cap="all" baseline="0">
                <a:solidFill>
                  <a:schemeClr val="accent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9F0D02A9-63DD-474C-9F8B-469A73AFEC78}" type="datetimeFigureOut">
              <a:rPr lang="tr-TR" smtClean="0"/>
              <a:pPr>
                <a:defRPr/>
              </a:pPr>
              <a:t>24.03.2022</a:t>
            </a:fld>
            <a:endParaRPr lang="tr-TR"/>
          </a:p>
        </p:txBody>
      </p:sp>
      <p:sp>
        <p:nvSpPr>
          <p:cNvPr id="7" name="Slayt Numarası Yer Tutucusu 5"/>
          <p:cNvSpPr>
            <a:spLocks noGrp="1"/>
          </p:cNvSpPr>
          <p:nvPr>
            <p:ph type="sldNum" sz="quarter" idx="12"/>
          </p:nvPr>
        </p:nvSpPr>
        <p:spPr/>
        <p:txBody>
          <a:bodyPr/>
          <a:lstStyle>
            <a:lvl1pPr>
              <a:defRPr smtClean="0"/>
            </a:lvl1pPr>
          </a:lstStyle>
          <a:p>
            <a:pPr>
              <a:defRPr/>
            </a:pPr>
            <a:fld id="{A1092B87-6FD3-4B06-8071-8718AA85EC7D}" type="slidenum">
              <a:rPr lang="tr-TR" altLang="tr-TR"/>
              <a:pPr>
                <a:defRPr/>
              </a:pPr>
              <a:t>‹#›</a:t>
            </a:fld>
            <a:endParaRPr lang="tr-TR" altLang="tr-T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4" name="İçerik Yer Tutucusu 3"/>
          <p:cNvSpPr>
            <a:spLocks noGrp="1"/>
          </p:cNvSpPr>
          <p:nvPr>
            <p:ph sz="half" idx="2"/>
          </p:nvPr>
        </p:nvSpPr>
        <p:spPr>
          <a:xfrm>
            <a:off x="470916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3" name="İçerik Yer Tutucusu 2"/>
          <p:cNvSpPr>
            <a:spLocks noGrp="1"/>
          </p:cNvSpPr>
          <p:nvPr>
            <p:ph sz="half" idx="1"/>
          </p:nvPr>
        </p:nvSpPr>
        <p:spPr>
          <a:xfrm>
            <a:off x="100584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42C7BC38-B369-4AE9-84AE-EC5DB08872C5}" type="datetimeFigureOut">
              <a:rPr lang="tr-TR" smtClean="0"/>
              <a:pPr>
                <a:defRPr/>
              </a:pPr>
              <a:t>24.03.2022</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6A332BF6-622E-44F3-A893-C95920871A16}" type="slidenum">
              <a:rPr lang="tr-TR" altLang="tr-TR"/>
              <a:pPr>
                <a:defRPr/>
              </a:pPr>
              <a:t>‹#›</a:t>
            </a:fld>
            <a:endParaRPr lang="tr-TR" altLang="tr-T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p:txBody>
          <a:body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100584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4" name="İçerik Yer Tutucusu 3"/>
          <p:cNvSpPr>
            <a:spLocks noGrp="1"/>
          </p:cNvSpPr>
          <p:nvPr>
            <p:ph sz="half" idx="2"/>
          </p:nvPr>
        </p:nvSpPr>
        <p:spPr>
          <a:xfrm>
            <a:off x="100584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Metin Yer Tutucusu 4"/>
          <p:cNvSpPr>
            <a:spLocks noGrp="1"/>
          </p:cNvSpPr>
          <p:nvPr>
            <p:ph type="body" sz="quarter" idx="3"/>
          </p:nvPr>
        </p:nvSpPr>
        <p:spPr>
          <a:xfrm>
            <a:off x="470916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6" name="İçerik Yer Tutucusu 5"/>
          <p:cNvSpPr>
            <a:spLocks noGrp="1"/>
          </p:cNvSpPr>
          <p:nvPr>
            <p:ph sz="quarter" idx="4"/>
          </p:nvPr>
        </p:nvSpPr>
        <p:spPr>
          <a:xfrm>
            <a:off x="470916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7" name="Alt Bilgi Yer Tutucusu 4"/>
          <p:cNvSpPr>
            <a:spLocks noGrp="1"/>
          </p:cNvSpPr>
          <p:nvPr>
            <p:ph type="ftr" sz="quarter" idx="10"/>
          </p:nvPr>
        </p:nvSpPr>
        <p:spPr/>
        <p:txBody>
          <a:bodyPr/>
          <a:lstStyle>
            <a:lvl1pPr>
              <a:defRPr/>
            </a:lvl1pPr>
          </a:lstStyle>
          <a:p>
            <a:pPr>
              <a:defRPr/>
            </a:pPr>
            <a:endParaRPr lang="tr-TR"/>
          </a:p>
        </p:txBody>
      </p:sp>
      <p:sp>
        <p:nvSpPr>
          <p:cNvPr id="8" name="Tarih Yer Tutucusu 3"/>
          <p:cNvSpPr>
            <a:spLocks noGrp="1"/>
          </p:cNvSpPr>
          <p:nvPr>
            <p:ph type="dt" sz="half" idx="11"/>
          </p:nvPr>
        </p:nvSpPr>
        <p:spPr/>
        <p:txBody>
          <a:bodyPr/>
          <a:lstStyle>
            <a:lvl1pPr>
              <a:defRPr/>
            </a:lvl1pPr>
          </a:lstStyle>
          <a:p>
            <a:pPr>
              <a:defRPr/>
            </a:pPr>
            <a:fld id="{64F964D7-9FB9-4102-B5CE-5703939A4CD2}" type="datetimeFigureOut">
              <a:rPr lang="tr-TR" smtClean="0"/>
              <a:pPr>
                <a:defRPr/>
              </a:pPr>
              <a:t>24.03.2022</a:t>
            </a:fld>
            <a:endParaRPr lang="tr-TR"/>
          </a:p>
        </p:txBody>
      </p:sp>
      <p:sp>
        <p:nvSpPr>
          <p:cNvPr id="9" name="Slayt Numarası Yer Tutucusu 5"/>
          <p:cNvSpPr>
            <a:spLocks noGrp="1"/>
          </p:cNvSpPr>
          <p:nvPr>
            <p:ph type="sldNum" sz="quarter" idx="12"/>
          </p:nvPr>
        </p:nvSpPr>
        <p:spPr/>
        <p:txBody>
          <a:bodyPr/>
          <a:lstStyle>
            <a:lvl1pPr>
              <a:defRPr/>
            </a:lvl1pPr>
          </a:lstStyle>
          <a:p>
            <a:pPr>
              <a:defRPr/>
            </a:pPr>
            <a:fld id="{B88A2DAB-6706-4713-8C65-6326B0D58378}" type="slidenum">
              <a:rPr lang="tr-TR" altLang="tr-TR"/>
              <a:pPr>
                <a:defRPr/>
              </a:pPr>
              <a:t>‹#›</a:t>
            </a:fld>
            <a:endParaRPr lang="tr-TR" altLang="tr-TR"/>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r>
              <a:rPr lang="tr-TR" noProof="0"/>
              <a:t>Asıl başlık stilini düzenlemek için tıklayın</a:t>
            </a:r>
            <a:endParaRPr lang="tr-TR" noProof="0" dirty="0"/>
          </a:p>
        </p:txBody>
      </p:sp>
      <p:sp>
        <p:nvSpPr>
          <p:cNvPr id="3" name="Alt Bilgi Yer Tutucusu 4"/>
          <p:cNvSpPr>
            <a:spLocks noGrp="1"/>
          </p:cNvSpPr>
          <p:nvPr>
            <p:ph type="ftr" sz="quarter" idx="10"/>
          </p:nvPr>
        </p:nvSpPr>
        <p:spPr/>
        <p:txBody>
          <a:bodyPr/>
          <a:lstStyle>
            <a:lvl1pPr>
              <a:defRPr/>
            </a:lvl1pPr>
          </a:lstStyle>
          <a:p>
            <a:pPr>
              <a:defRPr/>
            </a:pPr>
            <a:endParaRPr lang="tr-TR"/>
          </a:p>
        </p:txBody>
      </p:sp>
      <p:sp>
        <p:nvSpPr>
          <p:cNvPr id="4" name="Tarih Yer Tutucusu 3"/>
          <p:cNvSpPr>
            <a:spLocks noGrp="1"/>
          </p:cNvSpPr>
          <p:nvPr>
            <p:ph type="dt" sz="half" idx="11"/>
          </p:nvPr>
        </p:nvSpPr>
        <p:spPr/>
        <p:txBody>
          <a:bodyPr/>
          <a:lstStyle>
            <a:lvl1pPr>
              <a:defRPr/>
            </a:lvl1pPr>
          </a:lstStyle>
          <a:p>
            <a:pPr>
              <a:defRPr/>
            </a:pPr>
            <a:fld id="{6B04D8FC-8B8F-4313-9D00-A2BF5E5B5172}" type="datetimeFigureOut">
              <a:rPr lang="tr-TR" smtClean="0"/>
              <a:pPr>
                <a:defRPr/>
              </a:pPr>
              <a:t>24.03.2022</a:t>
            </a:fld>
            <a:endParaRPr lang="tr-TR"/>
          </a:p>
        </p:txBody>
      </p:sp>
      <p:sp>
        <p:nvSpPr>
          <p:cNvPr id="5" name="Slayt Numarası Yer Tutucusu 5"/>
          <p:cNvSpPr>
            <a:spLocks noGrp="1"/>
          </p:cNvSpPr>
          <p:nvPr>
            <p:ph type="sldNum" sz="quarter" idx="12"/>
          </p:nvPr>
        </p:nvSpPr>
        <p:spPr/>
        <p:txBody>
          <a:bodyPr/>
          <a:lstStyle>
            <a:lvl1pPr>
              <a:defRPr/>
            </a:lvl1pPr>
          </a:lstStyle>
          <a:p>
            <a:pPr>
              <a:defRPr/>
            </a:pPr>
            <a:fld id="{9F2F7609-FCE5-4EE8-A5A5-1EAF2FF4E2C9}" type="slidenum">
              <a:rPr lang="tr-TR" altLang="tr-TR"/>
              <a:pPr>
                <a:defRPr/>
              </a:pPr>
              <a:t>‹#›</a:t>
            </a:fld>
            <a:endParaRPr lang="tr-TR" altLang="tr-T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gökyüzü"/>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eaLnBrk="1" fontAlgn="auto" hangingPunct="1">
              <a:spcBef>
                <a:spcPts val="0"/>
              </a:spcBef>
              <a:spcAft>
                <a:spcPts val="0"/>
              </a:spcAft>
              <a:defRPr/>
            </a:pPr>
            <a:endParaRPr lang="tr-TR" sz="1350" dirty="0"/>
          </a:p>
        </p:txBody>
      </p:sp>
      <p:sp>
        <p:nvSpPr>
          <p:cNvPr id="3" name="Alt Bilgi Yer Tutucusu 2"/>
          <p:cNvSpPr>
            <a:spLocks noGrp="1"/>
          </p:cNvSpPr>
          <p:nvPr>
            <p:ph type="ftr" sz="quarter" idx="10"/>
          </p:nvPr>
        </p:nvSpPr>
        <p:spPr/>
        <p:txBody>
          <a:bodyPr/>
          <a:lstStyle>
            <a:lvl1pPr>
              <a:defRPr/>
            </a:lvl1pPr>
          </a:lstStyle>
          <a:p>
            <a:pPr>
              <a:defRPr/>
            </a:pPr>
            <a:endParaRPr lang="tr-TR"/>
          </a:p>
        </p:txBody>
      </p:sp>
      <p:sp>
        <p:nvSpPr>
          <p:cNvPr id="4" name="Tarih Yer Tutucusu 1"/>
          <p:cNvSpPr>
            <a:spLocks noGrp="1"/>
          </p:cNvSpPr>
          <p:nvPr>
            <p:ph type="dt" sz="half" idx="11"/>
          </p:nvPr>
        </p:nvSpPr>
        <p:spPr/>
        <p:txBody>
          <a:bodyPr/>
          <a:lstStyle>
            <a:lvl1pPr>
              <a:defRPr/>
            </a:lvl1pPr>
          </a:lstStyle>
          <a:p>
            <a:pPr>
              <a:defRPr/>
            </a:pPr>
            <a:fld id="{F09F2851-AE18-4BED-9C08-983C3480C075}" type="datetimeFigureOut">
              <a:rPr lang="tr-TR" smtClean="0"/>
              <a:pPr>
                <a:defRPr/>
              </a:pPr>
              <a:t>24.03.2022</a:t>
            </a:fld>
            <a:endParaRPr lang="tr-TR"/>
          </a:p>
        </p:txBody>
      </p:sp>
      <p:sp>
        <p:nvSpPr>
          <p:cNvPr id="5" name="Slayt Numarası Yer Tutucusu 3"/>
          <p:cNvSpPr>
            <a:spLocks noGrp="1"/>
          </p:cNvSpPr>
          <p:nvPr>
            <p:ph type="sldNum" sz="quarter" idx="12"/>
          </p:nvPr>
        </p:nvSpPr>
        <p:spPr/>
        <p:txBody>
          <a:bodyPr/>
          <a:lstStyle>
            <a:lvl1pPr>
              <a:defRPr smtClean="0"/>
            </a:lvl1pPr>
          </a:lstStyle>
          <a:p>
            <a:pPr>
              <a:defRPr/>
            </a:pPr>
            <a:fld id="{9D2299C2-6EC9-4F65-940D-C3A1975C821C}" type="slidenum">
              <a:rPr lang="tr-TR" altLang="tr-TR"/>
              <a:pPr>
                <a:defRPr/>
              </a:pPr>
              <a:t>‹#›</a:t>
            </a:fld>
            <a:endParaRPr lang="tr-TR" altLang="tr-TR"/>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400" b="0"/>
            </a:lvl1pPr>
          </a:lstStyle>
          <a:p>
            <a:r>
              <a:rPr lang="tr-TR" noProof="0"/>
              <a:t>Asıl başlık stilini düzenlemek için tıklayın</a:t>
            </a:r>
            <a:endParaRPr lang="tr-TR" noProof="0" dirty="0"/>
          </a:p>
        </p:txBody>
      </p:sp>
      <p:sp>
        <p:nvSpPr>
          <p:cNvPr id="3" name="İçerik Yer Tutucusu 2"/>
          <p:cNvSpPr>
            <a:spLocks noGrp="1"/>
          </p:cNvSpPr>
          <p:nvPr>
            <p:ph idx="1"/>
          </p:nvPr>
        </p:nvSpPr>
        <p:spPr>
          <a:xfrm>
            <a:off x="570310" y="685800"/>
            <a:ext cx="5143500" cy="45720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9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0F00C2CE-3FD1-4A76-9CA1-5DC60787F955}" type="datetimeFigureOut">
              <a:rPr lang="tr-TR" smtClean="0"/>
              <a:pPr>
                <a:defRPr/>
              </a:pPr>
              <a:t>24.03.2022</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169F0F51-B19B-46FC-9088-C6F131D1B13C}" type="slidenum">
              <a:rPr lang="tr-TR" altLang="tr-TR"/>
              <a:pPr>
                <a:defRPr/>
              </a:pPr>
              <a:t>‹#›</a:t>
            </a:fld>
            <a:endParaRPr lang="tr-TR" altLang="tr-T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İçerik Yer Tutucusu 2"/>
          <p:cNvSpPr>
            <a:spLocks noGrp="1"/>
          </p:cNvSpPr>
          <p:nvPr>
            <p:ph idx="1"/>
          </p:nvPr>
        </p:nvSpPr>
        <p:spPr/>
        <p:txBody>
          <a:bodyPr/>
          <a:lstStyle>
            <a:lvl5pPr>
              <a:defRPr/>
            </a:lvl5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D9DA71AD-7A3B-422B-8650-40DFEACA43B6}" type="datetimeFigureOut">
              <a:rPr lang="tr-TR" smtClean="0"/>
              <a:pPr>
                <a:defRPr/>
              </a:pPr>
              <a:t>24.03.2022</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42F251FC-4FE6-4A89-A3F9-68EE480B450B}" type="slidenum">
              <a:rPr lang="tr-TR" altLang="tr-TR"/>
              <a:pPr>
                <a:defRPr/>
              </a:pPr>
              <a:t>‹#›</a:t>
            </a:fld>
            <a:endParaRPr lang="tr-TR" altLang="tr-T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550" b="0"/>
            </a:lvl1pPr>
          </a:lstStyle>
          <a:p>
            <a:r>
              <a:rPr lang="tr-TR" noProof="0"/>
              <a:t>Asıl başlık stilini düzenlemek için tıklayın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70310" y="685800"/>
            <a:ext cx="5143500" cy="4572000"/>
          </a:xfrm>
          <a:solidFill>
            <a:schemeClr val="bg1">
              <a:lumMod val="95000"/>
            </a:schemeClr>
          </a:solidFill>
        </p:spPr>
        <p:txBody>
          <a:bodyPr rtlCol="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tr-TR" noProof="0"/>
              <a:t>Resim eklemek için simgeye tıklayın</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10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F5D2DB8A-E6C3-4406-9ED2-1B2EB24BDED0}" type="datetimeFigureOut">
              <a:rPr lang="tr-TR" smtClean="0"/>
              <a:pPr>
                <a:defRPr/>
              </a:pPr>
              <a:t>24.03.2022</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0608249F-61A5-4B4E-80AD-867053BD51EB}" type="slidenum">
              <a:rPr lang="tr-TR" altLang="tr-TR"/>
              <a:pPr>
                <a:defRPr/>
              </a:pPr>
              <a:t>‹#›</a:t>
            </a:fld>
            <a:endParaRPr lang="tr-TR" altLang="tr-TR"/>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52F4C7DD-009B-4227-8C7C-400A70ACE35E}" type="datetimeFigureOut">
              <a:rPr lang="tr-TR" smtClean="0"/>
              <a:pPr>
                <a:defRPr/>
              </a:pPr>
              <a:t>24.03.2022</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06A209BB-0632-4C02-AA3F-F81CC930368E}" type="slidenum">
              <a:rPr lang="tr-TR" altLang="tr-TR"/>
              <a:pPr>
                <a:defRPr/>
              </a:pPr>
              <a:t>‹#›</a:t>
            </a:fld>
            <a:endParaRPr lang="tr-TR" altLang="tr-TR"/>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274638"/>
            <a:ext cx="1971675" cy="5440362"/>
          </a:xfrm>
        </p:spPr>
        <p:txBody>
          <a:bodyPr vert="eaVert"/>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628650" y="274638"/>
            <a:ext cx="5800725" cy="5440362"/>
          </a:xfrm>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90C636B2-5963-4CBD-898B-FF185DF9F219}" type="datetimeFigureOut">
              <a:rPr lang="tr-TR" smtClean="0"/>
              <a:pPr>
                <a:defRPr/>
              </a:pPr>
              <a:t>24.03.2022</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EBEF59BE-8EBA-4044-A1C2-54DEF0952CB8}" type="slidenum">
              <a:rPr lang="tr-TR" altLang="tr-TR"/>
              <a:pPr>
                <a:defRPr/>
              </a:pPr>
              <a:t>‹#›</a:t>
            </a:fld>
            <a:endParaRPr lang="tr-TR" altLang="tr-TR"/>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su3"/>
          <p:cNvSpPr/>
          <p:nvPr/>
        </p:nvSpPr>
        <p:spPr bwMode="gray">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5" name="gökyüzü"/>
          <p:cNvSpPr/>
          <p:nvPr/>
        </p:nvSpPr>
        <p:spPr bwMode="white">
          <a:xfrm>
            <a:off x="1588" y="0"/>
            <a:ext cx="914241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pic>
        <p:nvPicPr>
          <p:cNvPr id="6" name="su2"/>
          <p:cNvPicPr>
            <a:picLocks noChangeAspect="1" noChangeArrowheads="1"/>
          </p:cNvPicPr>
          <p:nvPr/>
        </p:nvPicPr>
        <p:blipFill>
          <a:blip r:embed="rId2" cstate="print"/>
          <a:srcRect l="2673" r="9901"/>
          <a:stretch>
            <a:fillRect/>
          </a:stretch>
        </p:blipFill>
        <p:spPr bwMode="ltGray">
          <a:xfrm>
            <a:off x="-1588" y="5497513"/>
            <a:ext cx="9142413" cy="463550"/>
          </a:xfrm>
          <a:prstGeom prst="rect">
            <a:avLst/>
          </a:prstGeom>
          <a:noFill/>
          <a:ln w="9525">
            <a:noFill/>
            <a:miter lim="800000"/>
            <a:headEnd/>
            <a:tailEnd/>
          </a:ln>
        </p:spPr>
      </p:pic>
      <p:pic>
        <p:nvPicPr>
          <p:cNvPr id="7" name="su1"/>
          <p:cNvPicPr>
            <a:picLocks noChangeAspect="1"/>
          </p:cNvPicPr>
          <p:nvPr/>
        </p:nvPicPr>
        <p:blipFill rotWithShape="1">
          <a:blip r:embed="rId3" cstate="print">
            <a:duotone>
              <a:schemeClr val="accent2">
                <a:shade val="45000"/>
                <a:satMod val="135000"/>
              </a:schemeClr>
              <a:prstClr val="white"/>
            </a:duotone>
          </a:blip>
          <a:srcRect l="6218" r="6356"/>
          <a:stretch/>
        </p:blipFill>
        <p:spPr bwMode="gray">
          <a:xfrm flipH="1">
            <a:off x="-1069" y="5221111"/>
            <a:ext cx="9141714" cy="268288"/>
          </a:xfrm>
          <a:prstGeom prst="rect">
            <a:avLst/>
          </a:prstGeom>
          <a:noFill/>
          <a:ln>
            <a:noFill/>
          </a:ln>
        </p:spPr>
      </p:pic>
      <p:sp>
        <p:nvSpPr>
          <p:cNvPr id="8" name="Dikdörtgen 14"/>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 name="Başlık 1"/>
          <p:cNvSpPr>
            <a:spLocks noGrp="1"/>
          </p:cNvSpPr>
          <p:nvPr>
            <p:ph type="ctrTitle"/>
          </p:nvPr>
        </p:nvSpPr>
        <p:spPr>
          <a:xfrm>
            <a:off x="979404" y="1309047"/>
            <a:ext cx="7202092" cy="2667000"/>
          </a:xfrm>
        </p:spPr>
        <p:txBody>
          <a:bodyPr>
            <a:noAutofit/>
          </a:bodyPr>
          <a:lstStyle>
            <a:lvl1pPr algn="ctr">
              <a:defRPr sz="4500"/>
            </a:lvl1pPr>
          </a:lstStyle>
          <a:p>
            <a:r>
              <a:rPr lang="tr-TR" noProof="0"/>
              <a:t>Asıl başlık stilini düzenlemek için tıklayın</a:t>
            </a:r>
            <a:endParaRPr lang="tr-TR" noProof="0" dirty="0"/>
          </a:p>
        </p:txBody>
      </p:sp>
      <p:sp>
        <p:nvSpPr>
          <p:cNvPr id="3" name="Alt Başlık 2"/>
          <p:cNvSpPr>
            <a:spLocks noGrp="1"/>
          </p:cNvSpPr>
          <p:nvPr>
            <p:ph type="subTitle" idx="1"/>
          </p:nvPr>
        </p:nvSpPr>
        <p:spPr>
          <a:xfrm>
            <a:off x="979404" y="4038600"/>
            <a:ext cx="7200900" cy="990600"/>
          </a:xfrm>
        </p:spPr>
        <p:txBody>
          <a:bodyPr/>
          <a:lstStyle>
            <a:lvl1pPr marL="0" indent="0" algn="ctr">
              <a:spcBef>
                <a:spcPts val="0"/>
              </a:spcBef>
              <a:buNone/>
              <a:defRPr sz="1350" cap="all" baseline="0">
                <a:solidFill>
                  <a:schemeClr val="accent2">
                    <a:lumMod val="7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noProof="0"/>
              <a:t>Asıl alt başlık stilini düzenlemek için tıklayın</a:t>
            </a:r>
            <a:endParaRPr lang="tr-TR" noProof="0" dirty="0"/>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İçerik Yer Tutucusu 2"/>
          <p:cNvSpPr>
            <a:spLocks noGrp="1"/>
          </p:cNvSpPr>
          <p:nvPr>
            <p:ph idx="1"/>
          </p:nvPr>
        </p:nvSpPr>
        <p:spPr/>
        <p:txBody>
          <a:bodyPr/>
          <a:lstStyle>
            <a:lvl5pPr>
              <a:defRPr/>
            </a:lvl5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5FDEC445-B510-4F28-84CC-A5693AB16F32}" type="datetimeFigureOut">
              <a:rPr lang="tr-TR" smtClean="0"/>
              <a:pPr>
                <a:defRPr/>
              </a:pPr>
              <a:t>24.03.2022</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56B46C7D-6FCC-48CE-8AA3-7E51772516C3}" type="slidenum">
              <a:rPr lang="tr-TR" altLang="tr-TR"/>
              <a:pPr>
                <a:defRPr/>
              </a:pPr>
              <a:t>‹#›</a:t>
            </a:fld>
            <a:endParaRPr lang="tr-TR" altLang="tr-TR"/>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4" name="gökyüzü"/>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2" name="Başlık 1"/>
          <p:cNvSpPr>
            <a:spLocks noGrp="1"/>
          </p:cNvSpPr>
          <p:nvPr>
            <p:ph type="title"/>
          </p:nvPr>
        </p:nvSpPr>
        <p:spPr>
          <a:xfrm>
            <a:off x="970360" y="1309047"/>
            <a:ext cx="7200939" cy="2667000"/>
          </a:xfrm>
        </p:spPr>
        <p:txBody>
          <a:bodyPr/>
          <a:lstStyle>
            <a:lvl1pPr algn="ctr">
              <a:defRPr sz="4500" b="0"/>
            </a:lvl1p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970360" y="4038600"/>
            <a:ext cx="7200900" cy="1143000"/>
          </a:xfrm>
        </p:spPr>
        <p:txBody>
          <a:bodyPr/>
          <a:lstStyle>
            <a:lvl1pPr marL="0" indent="0" algn="ctr">
              <a:spcBef>
                <a:spcPts val="0"/>
              </a:spcBef>
              <a:buNone/>
              <a:defRPr sz="1500" cap="all" baseline="0">
                <a:solidFill>
                  <a:schemeClr val="accent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AA209A48-62D7-4FA2-A6EB-2053315C20FC}" type="datetimeFigureOut">
              <a:rPr lang="tr-TR" smtClean="0"/>
              <a:pPr>
                <a:defRPr/>
              </a:pPr>
              <a:t>24.03.2022</a:t>
            </a:fld>
            <a:endParaRPr lang="tr-TR"/>
          </a:p>
        </p:txBody>
      </p:sp>
      <p:sp>
        <p:nvSpPr>
          <p:cNvPr id="7" name="Slayt Numarası Yer Tutucusu 5"/>
          <p:cNvSpPr>
            <a:spLocks noGrp="1"/>
          </p:cNvSpPr>
          <p:nvPr>
            <p:ph type="sldNum" sz="quarter" idx="12"/>
          </p:nvPr>
        </p:nvSpPr>
        <p:spPr/>
        <p:txBody>
          <a:bodyPr/>
          <a:lstStyle>
            <a:lvl1pPr>
              <a:defRPr smtClean="0"/>
            </a:lvl1pPr>
          </a:lstStyle>
          <a:p>
            <a:pPr>
              <a:defRPr/>
            </a:pPr>
            <a:fld id="{0D1652F8-9FA6-47CA-B8CD-BD324D43BADC}" type="slidenum">
              <a:rPr lang="tr-TR" altLang="tr-TR"/>
              <a:pPr>
                <a:defRPr/>
              </a:pPr>
              <a:t>‹#›</a:t>
            </a:fld>
            <a:endParaRPr lang="tr-TR" altLang="tr-TR"/>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4" name="İçerik Yer Tutucusu 3"/>
          <p:cNvSpPr>
            <a:spLocks noGrp="1"/>
          </p:cNvSpPr>
          <p:nvPr>
            <p:ph sz="half" idx="2"/>
          </p:nvPr>
        </p:nvSpPr>
        <p:spPr>
          <a:xfrm>
            <a:off x="470916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3" name="İçerik Yer Tutucusu 2"/>
          <p:cNvSpPr>
            <a:spLocks noGrp="1"/>
          </p:cNvSpPr>
          <p:nvPr>
            <p:ph sz="half" idx="1"/>
          </p:nvPr>
        </p:nvSpPr>
        <p:spPr>
          <a:xfrm>
            <a:off x="100584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471538F1-6B2F-460A-AC19-25DE78E6600E}" type="datetimeFigureOut">
              <a:rPr lang="tr-TR" smtClean="0"/>
              <a:pPr>
                <a:defRPr/>
              </a:pPr>
              <a:t>24.03.2022</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BFC5E1C7-0A8B-4C52-8BFD-7DAE982F58AB}" type="slidenum">
              <a:rPr lang="tr-TR" altLang="tr-TR"/>
              <a:pPr>
                <a:defRPr/>
              </a:pPr>
              <a:t>‹#›</a:t>
            </a:fld>
            <a:endParaRPr lang="tr-TR" altLang="tr-TR"/>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p:txBody>
          <a:body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100584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4" name="İçerik Yer Tutucusu 3"/>
          <p:cNvSpPr>
            <a:spLocks noGrp="1"/>
          </p:cNvSpPr>
          <p:nvPr>
            <p:ph sz="half" idx="2"/>
          </p:nvPr>
        </p:nvSpPr>
        <p:spPr>
          <a:xfrm>
            <a:off x="100584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Metin Yer Tutucusu 4"/>
          <p:cNvSpPr>
            <a:spLocks noGrp="1"/>
          </p:cNvSpPr>
          <p:nvPr>
            <p:ph type="body" sz="quarter" idx="3"/>
          </p:nvPr>
        </p:nvSpPr>
        <p:spPr>
          <a:xfrm>
            <a:off x="470916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6" name="İçerik Yer Tutucusu 5"/>
          <p:cNvSpPr>
            <a:spLocks noGrp="1"/>
          </p:cNvSpPr>
          <p:nvPr>
            <p:ph sz="quarter" idx="4"/>
          </p:nvPr>
        </p:nvSpPr>
        <p:spPr>
          <a:xfrm>
            <a:off x="470916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7" name="Alt Bilgi Yer Tutucusu 4"/>
          <p:cNvSpPr>
            <a:spLocks noGrp="1"/>
          </p:cNvSpPr>
          <p:nvPr>
            <p:ph type="ftr" sz="quarter" idx="10"/>
          </p:nvPr>
        </p:nvSpPr>
        <p:spPr/>
        <p:txBody>
          <a:bodyPr/>
          <a:lstStyle>
            <a:lvl1pPr>
              <a:defRPr/>
            </a:lvl1pPr>
          </a:lstStyle>
          <a:p>
            <a:pPr>
              <a:defRPr/>
            </a:pPr>
            <a:endParaRPr lang="tr-TR"/>
          </a:p>
        </p:txBody>
      </p:sp>
      <p:sp>
        <p:nvSpPr>
          <p:cNvPr id="8" name="Tarih Yer Tutucusu 3"/>
          <p:cNvSpPr>
            <a:spLocks noGrp="1"/>
          </p:cNvSpPr>
          <p:nvPr>
            <p:ph type="dt" sz="half" idx="11"/>
          </p:nvPr>
        </p:nvSpPr>
        <p:spPr/>
        <p:txBody>
          <a:bodyPr/>
          <a:lstStyle>
            <a:lvl1pPr>
              <a:defRPr/>
            </a:lvl1pPr>
          </a:lstStyle>
          <a:p>
            <a:pPr>
              <a:defRPr/>
            </a:pPr>
            <a:fld id="{46E10761-B70E-4E15-AE7E-14800A7D24DE}" type="datetimeFigureOut">
              <a:rPr lang="tr-TR" smtClean="0"/>
              <a:pPr>
                <a:defRPr/>
              </a:pPr>
              <a:t>24.03.2022</a:t>
            </a:fld>
            <a:endParaRPr lang="tr-TR"/>
          </a:p>
        </p:txBody>
      </p:sp>
      <p:sp>
        <p:nvSpPr>
          <p:cNvPr id="9" name="Slayt Numarası Yer Tutucusu 5"/>
          <p:cNvSpPr>
            <a:spLocks noGrp="1"/>
          </p:cNvSpPr>
          <p:nvPr>
            <p:ph type="sldNum" sz="quarter" idx="12"/>
          </p:nvPr>
        </p:nvSpPr>
        <p:spPr/>
        <p:txBody>
          <a:bodyPr/>
          <a:lstStyle>
            <a:lvl1pPr>
              <a:defRPr/>
            </a:lvl1pPr>
          </a:lstStyle>
          <a:p>
            <a:pPr>
              <a:defRPr/>
            </a:pPr>
            <a:fld id="{F8DB91D7-0C69-404E-8173-C794D7433F20}" type="slidenum">
              <a:rPr lang="tr-TR" altLang="tr-TR"/>
              <a:pPr>
                <a:defRPr/>
              </a:pPr>
              <a:t>‹#›</a:t>
            </a:fld>
            <a:endParaRPr lang="tr-TR" altLang="tr-TR"/>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r>
              <a:rPr lang="tr-TR" noProof="0"/>
              <a:t>Asıl başlık stilini düzenlemek için tıklayın</a:t>
            </a:r>
            <a:endParaRPr lang="tr-TR" noProof="0" dirty="0"/>
          </a:p>
        </p:txBody>
      </p:sp>
      <p:sp>
        <p:nvSpPr>
          <p:cNvPr id="3" name="Alt Bilgi Yer Tutucusu 4"/>
          <p:cNvSpPr>
            <a:spLocks noGrp="1"/>
          </p:cNvSpPr>
          <p:nvPr>
            <p:ph type="ftr" sz="quarter" idx="10"/>
          </p:nvPr>
        </p:nvSpPr>
        <p:spPr/>
        <p:txBody>
          <a:bodyPr/>
          <a:lstStyle>
            <a:lvl1pPr>
              <a:defRPr/>
            </a:lvl1pPr>
          </a:lstStyle>
          <a:p>
            <a:pPr>
              <a:defRPr/>
            </a:pPr>
            <a:endParaRPr lang="tr-TR"/>
          </a:p>
        </p:txBody>
      </p:sp>
      <p:sp>
        <p:nvSpPr>
          <p:cNvPr id="4" name="Tarih Yer Tutucusu 3"/>
          <p:cNvSpPr>
            <a:spLocks noGrp="1"/>
          </p:cNvSpPr>
          <p:nvPr>
            <p:ph type="dt" sz="half" idx="11"/>
          </p:nvPr>
        </p:nvSpPr>
        <p:spPr/>
        <p:txBody>
          <a:bodyPr/>
          <a:lstStyle>
            <a:lvl1pPr>
              <a:defRPr/>
            </a:lvl1pPr>
          </a:lstStyle>
          <a:p>
            <a:pPr>
              <a:defRPr/>
            </a:pPr>
            <a:fld id="{10417E39-2A65-411D-95D3-816985564B97}" type="datetimeFigureOut">
              <a:rPr lang="tr-TR" smtClean="0"/>
              <a:pPr>
                <a:defRPr/>
              </a:pPr>
              <a:t>24.03.2022</a:t>
            </a:fld>
            <a:endParaRPr lang="tr-TR"/>
          </a:p>
        </p:txBody>
      </p:sp>
      <p:sp>
        <p:nvSpPr>
          <p:cNvPr id="5" name="Slayt Numarası Yer Tutucusu 5"/>
          <p:cNvSpPr>
            <a:spLocks noGrp="1"/>
          </p:cNvSpPr>
          <p:nvPr>
            <p:ph type="sldNum" sz="quarter" idx="12"/>
          </p:nvPr>
        </p:nvSpPr>
        <p:spPr/>
        <p:txBody>
          <a:bodyPr/>
          <a:lstStyle>
            <a:lvl1pPr>
              <a:defRPr/>
            </a:lvl1pPr>
          </a:lstStyle>
          <a:p>
            <a:pPr>
              <a:defRPr/>
            </a:pPr>
            <a:fld id="{D9FA574C-000E-4239-B978-FE50AF46C74D}" type="slidenum">
              <a:rPr lang="tr-TR" altLang="tr-TR"/>
              <a:pPr>
                <a:defRPr/>
              </a:pPr>
              <a:t>‹#›</a:t>
            </a:fld>
            <a:endParaRPr lang="tr-TR" altLang="tr-TR"/>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gökyüzü"/>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3" name="Alt Bilgi Yer Tutucusu 2"/>
          <p:cNvSpPr>
            <a:spLocks noGrp="1"/>
          </p:cNvSpPr>
          <p:nvPr>
            <p:ph type="ftr" sz="quarter" idx="10"/>
          </p:nvPr>
        </p:nvSpPr>
        <p:spPr/>
        <p:txBody>
          <a:bodyPr/>
          <a:lstStyle>
            <a:lvl1pPr>
              <a:defRPr/>
            </a:lvl1pPr>
          </a:lstStyle>
          <a:p>
            <a:pPr>
              <a:defRPr/>
            </a:pPr>
            <a:endParaRPr lang="tr-TR"/>
          </a:p>
        </p:txBody>
      </p:sp>
      <p:sp>
        <p:nvSpPr>
          <p:cNvPr id="4" name="Tarih Yer Tutucusu 1"/>
          <p:cNvSpPr>
            <a:spLocks noGrp="1"/>
          </p:cNvSpPr>
          <p:nvPr>
            <p:ph type="dt" sz="half" idx="11"/>
          </p:nvPr>
        </p:nvSpPr>
        <p:spPr/>
        <p:txBody>
          <a:bodyPr/>
          <a:lstStyle>
            <a:lvl1pPr>
              <a:defRPr/>
            </a:lvl1pPr>
          </a:lstStyle>
          <a:p>
            <a:pPr>
              <a:defRPr/>
            </a:pPr>
            <a:fld id="{B30D8B7B-A5F8-4BEC-9EC2-3FB2BA186383}" type="datetimeFigureOut">
              <a:rPr lang="tr-TR" smtClean="0"/>
              <a:pPr>
                <a:defRPr/>
              </a:pPr>
              <a:t>24.03.2022</a:t>
            </a:fld>
            <a:endParaRPr lang="tr-TR"/>
          </a:p>
        </p:txBody>
      </p:sp>
      <p:sp>
        <p:nvSpPr>
          <p:cNvPr id="5" name="Slayt Numarası Yer Tutucusu 3"/>
          <p:cNvSpPr>
            <a:spLocks noGrp="1"/>
          </p:cNvSpPr>
          <p:nvPr>
            <p:ph type="sldNum" sz="quarter" idx="12"/>
          </p:nvPr>
        </p:nvSpPr>
        <p:spPr/>
        <p:txBody>
          <a:bodyPr/>
          <a:lstStyle>
            <a:lvl1pPr>
              <a:defRPr smtClean="0"/>
            </a:lvl1pPr>
          </a:lstStyle>
          <a:p>
            <a:pPr>
              <a:defRPr/>
            </a:pPr>
            <a:fld id="{FB5E7550-F360-4A13-A400-5870921B6E1F}" type="slidenum">
              <a:rPr lang="tr-TR" altLang="tr-TR"/>
              <a:pPr>
                <a:defRPr/>
              </a:pPr>
              <a:t>‹#›</a:t>
            </a:fld>
            <a:endParaRPr lang="tr-TR" altLang="tr-T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4" name="gökyüzü"/>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eaLnBrk="1" fontAlgn="auto" hangingPunct="1">
              <a:spcBef>
                <a:spcPts val="0"/>
              </a:spcBef>
              <a:spcAft>
                <a:spcPts val="0"/>
              </a:spcAft>
              <a:defRPr/>
            </a:pPr>
            <a:endParaRPr lang="tr-TR" dirty="0"/>
          </a:p>
        </p:txBody>
      </p:sp>
      <p:sp>
        <p:nvSpPr>
          <p:cNvPr id="2" name="Başlık 1"/>
          <p:cNvSpPr>
            <a:spLocks noGrp="1"/>
          </p:cNvSpPr>
          <p:nvPr>
            <p:ph type="title"/>
          </p:nvPr>
        </p:nvSpPr>
        <p:spPr>
          <a:xfrm>
            <a:off x="970360" y="1309047"/>
            <a:ext cx="7200939" cy="2667000"/>
          </a:xfrm>
        </p:spPr>
        <p:txBody>
          <a:bodyPr/>
          <a:lstStyle>
            <a:lvl1pPr algn="ctr">
              <a:defRPr sz="4500" b="0"/>
            </a:lvl1p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970360" y="4038600"/>
            <a:ext cx="7200900" cy="1143000"/>
          </a:xfrm>
        </p:spPr>
        <p:txBody>
          <a:bodyPr/>
          <a:lstStyle>
            <a:lvl1pPr marL="0" indent="0" algn="ctr">
              <a:spcBef>
                <a:spcPts val="0"/>
              </a:spcBef>
              <a:buNone/>
              <a:defRPr sz="1500" cap="all" baseline="0">
                <a:solidFill>
                  <a:schemeClr val="accent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6FD4C2E4-5158-400C-B082-1F03BDB77295}" type="datetimeFigureOut">
              <a:rPr lang="tr-TR" smtClean="0"/>
              <a:pPr>
                <a:defRPr/>
              </a:pPr>
              <a:t>24.03.2022</a:t>
            </a:fld>
            <a:endParaRPr lang="tr-TR"/>
          </a:p>
        </p:txBody>
      </p:sp>
      <p:sp>
        <p:nvSpPr>
          <p:cNvPr id="7" name="Slayt Numarası Yer Tutucusu 5"/>
          <p:cNvSpPr>
            <a:spLocks noGrp="1"/>
          </p:cNvSpPr>
          <p:nvPr>
            <p:ph type="sldNum" sz="quarter" idx="12"/>
          </p:nvPr>
        </p:nvSpPr>
        <p:spPr/>
        <p:txBody>
          <a:bodyPr/>
          <a:lstStyle>
            <a:lvl1pPr>
              <a:defRPr smtClean="0"/>
            </a:lvl1pPr>
          </a:lstStyle>
          <a:p>
            <a:pPr>
              <a:defRPr/>
            </a:pPr>
            <a:fld id="{81922278-D2E2-4B2B-AA5E-5109322D994A}" type="slidenum">
              <a:rPr lang="tr-TR" altLang="tr-TR"/>
              <a:pPr>
                <a:defRPr/>
              </a:pPr>
              <a:t>‹#›</a:t>
            </a:fld>
            <a:endParaRPr lang="tr-TR" altLang="tr-TR"/>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400" b="0"/>
            </a:lvl1pPr>
          </a:lstStyle>
          <a:p>
            <a:r>
              <a:rPr lang="tr-TR" noProof="0"/>
              <a:t>Asıl başlık stilini düzenlemek için tıklayın</a:t>
            </a:r>
            <a:endParaRPr lang="tr-TR" noProof="0" dirty="0"/>
          </a:p>
        </p:txBody>
      </p:sp>
      <p:sp>
        <p:nvSpPr>
          <p:cNvPr id="3" name="İçerik Yer Tutucusu 2"/>
          <p:cNvSpPr>
            <a:spLocks noGrp="1"/>
          </p:cNvSpPr>
          <p:nvPr>
            <p:ph idx="1"/>
          </p:nvPr>
        </p:nvSpPr>
        <p:spPr>
          <a:xfrm>
            <a:off x="570310" y="685800"/>
            <a:ext cx="5143500" cy="45720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9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57D153C3-A808-471D-A40C-2E8C0548309F}" type="datetimeFigureOut">
              <a:rPr lang="tr-TR" smtClean="0"/>
              <a:pPr>
                <a:defRPr/>
              </a:pPr>
              <a:t>24.03.2022</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02A5EC32-B543-4F75-9F14-CF78077A5E9A}" type="slidenum">
              <a:rPr lang="tr-TR" altLang="tr-TR"/>
              <a:pPr>
                <a:defRPr/>
              </a:pPr>
              <a:t>‹#›</a:t>
            </a:fld>
            <a:endParaRPr lang="tr-TR" altLang="tr-TR"/>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550" b="0"/>
            </a:lvl1pPr>
          </a:lstStyle>
          <a:p>
            <a:r>
              <a:rPr lang="tr-TR" noProof="0"/>
              <a:t>Asıl başlık stilini düzenlemek için tıklayın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70310" y="685800"/>
            <a:ext cx="5143500" cy="4572000"/>
          </a:xfrm>
          <a:solidFill>
            <a:schemeClr val="bg1">
              <a:lumMod val="95000"/>
            </a:schemeClr>
          </a:solidFill>
        </p:spPr>
        <p:txBody>
          <a:bodyPr rtlCol="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tr-TR" noProof="0"/>
              <a:t>Resim eklemek için simgeye tıklayın</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10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B7EBD343-D5A0-420B-9D63-0621A0653592}" type="datetimeFigureOut">
              <a:rPr lang="tr-TR" smtClean="0"/>
              <a:pPr>
                <a:defRPr/>
              </a:pPr>
              <a:t>24.03.2022</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EB6CF73B-BCA9-4A18-B4C4-2896C400F94C}" type="slidenum">
              <a:rPr lang="tr-TR" altLang="tr-TR"/>
              <a:pPr>
                <a:defRPr/>
              </a:pPr>
              <a:t>‹#›</a:t>
            </a:fld>
            <a:endParaRPr lang="tr-TR" altLang="tr-TR"/>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349D3FB7-1897-4080-8899-1F44A85BC70E}" type="datetimeFigureOut">
              <a:rPr lang="tr-TR" smtClean="0"/>
              <a:pPr>
                <a:defRPr/>
              </a:pPr>
              <a:t>24.03.2022</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4DE98029-208E-4A63-99A3-DEECB4A03D4C}" type="slidenum">
              <a:rPr lang="tr-TR" altLang="tr-TR"/>
              <a:pPr>
                <a:defRPr/>
              </a:pPr>
              <a:t>‹#›</a:t>
            </a:fld>
            <a:endParaRPr lang="tr-TR" altLang="tr-TR"/>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274638"/>
            <a:ext cx="1971675" cy="5440362"/>
          </a:xfrm>
        </p:spPr>
        <p:txBody>
          <a:bodyPr vert="eaVert"/>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628650" y="274638"/>
            <a:ext cx="5800725" cy="5440362"/>
          </a:xfrm>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8D309344-928D-4A7C-8E6F-55B4B9BE2C5B}" type="datetimeFigureOut">
              <a:rPr lang="tr-TR" smtClean="0"/>
              <a:pPr>
                <a:defRPr/>
              </a:pPr>
              <a:t>24.03.2022</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72F31B5C-AB04-4F1B-87DB-53F632BF0074}" type="slidenum">
              <a:rPr lang="tr-TR" altLang="tr-TR"/>
              <a:pPr>
                <a:defRPr/>
              </a:pPr>
              <a:t>‹#›</a:t>
            </a:fld>
            <a:endParaRPr lang="tr-TR" altLang="tr-TR"/>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su3"/>
          <p:cNvSpPr/>
          <p:nvPr/>
        </p:nvSpPr>
        <p:spPr bwMode="gray">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5" name="gökyüzü"/>
          <p:cNvSpPr/>
          <p:nvPr/>
        </p:nvSpPr>
        <p:spPr bwMode="white">
          <a:xfrm>
            <a:off x="1588" y="0"/>
            <a:ext cx="914241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pic>
        <p:nvPicPr>
          <p:cNvPr id="6" name="su2"/>
          <p:cNvPicPr>
            <a:picLocks noChangeAspect="1" noChangeArrowheads="1"/>
          </p:cNvPicPr>
          <p:nvPr/>
        </p:nvPicPr>
        <p:blipFill>
          <a:blip r:embed="rId2" cstate="print"/>
          <a:srcRect l="2673" r="9901"/>
          <a:stretch>
            <a:fillRect/>
          </a:stretch>
        </p:blipFill>
        <p:spPr bwMode="ltGray">
          <a:xfrm>
            <a:off x="-1588" y="5497513"/>
            <a:ext cx="9142413" cy="463550"/>
          </a:xfrm>
          <a:prstGeom prst="rect">
            <a:avLst/>
          </a:prstGeom>
          <a:noFill/>
          <a:ln w="9525">
            <a:noFill/>
            <a:miter lim="800000"/>
            <a:headEnd/>
            <a:tailEnd/>
          </a:ln>
        </p:spPr>
      </p:pic>
      <p:pic>
        <p:nvPicPr>
          <p:cNvPr id="7" name="su1"/>
          <p:cNvPicPr>
            <a:picLocks noChangeAspect="1"/>
          </p:cNvPicPr>
          <p:nvPr/>
        </p:nvPicPr>
        <p:blipFill rotWithShape="1">
          <a:blip r:embed="rId3" cstate="print">
            <a:duotone>
              <a:schemeClr val="accent2">
                <a:shade val="45000"/>
                <a:satMod val="135000"/>
              </a:schemeClr>
              <a:prstClr val="white"/>
            </a:duotone>
          </a:blip>
          <a:srcRect l="6218" r="6356"/>
          <a:stretch/>
        </p:blipFill>
        <p:spPr bwMode="gray">
          <a:xfrm flipH="1">
            <a:off x="-1069" y="5221111"/>
            <a:ext cx="9141714" cy="268288"/>
          </a:xfrm>
          <a:prstGeom prst="rect">
            <a:avLst/>
          </a:prstGeom>
          <a:noFill/>
          <a:ln>
            <a:noFill/>
          </a:ln>
        </p:spPr>
      </p:pic>
      <p:sp>
        <p:nvSpPr>
          <p:cNvPr id="8" name="Dikdörtgen 14"/>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 name="Başlık 1"/>
          <p:cNvSpPr>
            <a:spLocks noGrp="1"/>
          </p:cNvSpPr>
          <p:nvPr>
            <p:ph type="ctrTitle"/>
          </p:nvPr>
        </p:nvSpPr>
        <p:spPr>
          <a:xfrm>
            <a:off x="979404" y="1309047"/>
            <a:ext cx="7202092" cy="2667000"/>
          </a:xfrm>
        </p:spPr>
        <p:txBody>
          <a:bodyPr>
            <a:noAutofit/>
          </a:bodyPr>
          <a:lstStyle>
            <a:lvl1pPr algn="ctr">
              <a:defRPr sz="4500"/>
            </a:lvl1pPr>
          </a:lstStyle>
          <a:p>
            <a:r>
              <a:rPr lang="tr-TR" noProof="0"/>
              <a:t>Asıl başlık stilini düzenlemek için tıklayın</a:t>
            </a:r>
            <a:endParaRPr lang="tr-TR" noProof="0" dirty="0"/>
          </a:p>
        </p:txBody>
      </p:sp>
      <p:sp>
        <p:nvSpPr>
          <p:cNvPr id="3" name="Alt Başlık 2"/>
          <p:cNvSpPr>
            <a:spLocks noGrp="1"/>
          </p:cNvSpPr>
          <p:nvPr>
            <p:ph type="subTitle" idx="1"/>
          </p:nvPr>
        </p:nvSpPr>
        <p:spPr>
          <a:xfrm>
            <a:off x="979404" y="4038600"/>
            <a:ext cx="7200900" cy="990600"/>
          </a:xfrm>
        </p:spPr>
        <p:txBody>
          <a:bodyPr/>
          <a:lstStyle>
            <a:lvl1pPr marL="0" indent="0" algn="ctr">
              <a:spcBef>
                <a:spcPts val="0"/>
              </a:spcBef>
              <a:buNone/>
              <a:defRPr sz="1350" cap="all" baseline="0">
                <a:solidFill>
                  <a:schemeClr val="accent2">
                    <a:lumMod val="7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noProof="0"/>
              <a:t>Asıl alt başlık stilini düzenlemek için tıklayın</a:t>
            </a:r>
            <a:endParaRPr lang="tr-TR" noProof="0" dirty="0"/>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İçerik Yer Tutucusu 2"/>
          <p:cNvSpPr>
            <a:spLocks noGrp="1"/>
          </p:cNvSpPr>
          <p:nvPr>
            <p:ph idx="1"/>
          </p:nvPr>
        </p:nvSpPr>
        <p:spPr/>
        <p:txBody>
          <a:bodyPr/>
          <a:lstStyle>
            <a:lvl5pPr>
              <a:defRPr/>
            </a:lvl5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D8CDA314-E76E-458C-BC9F-365F54DB4897}" type="datetimeFigureOut">
              <a:rPr lang="tr-TR" smtClean="0"/>
              <a:pPr>
                <a:defRPr/>
              </a:pPr>
              <a:t>24.03.2022</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1B1F0665-B37C-47A7-BE33-DDF2544D731F}" type="slidenum">
              <a:rPr lang="tr-TR" altLang="tr-TR"/>
              <a:pPr>
                <a:defRPr/>
              </a:pPr>
              <a:t>‹#›</a:t>
            </a:fld>
            <a:endParaRPr lang="tr-TR" altLang="tr-TR"/>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4" name="gökyüzü"/>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2" name="Başlık 1"/>
          <p:cNvSpPr>
            <a:spLocks noGrp="1"/>
          </p:cNvSpPr>
          <p:nvPr>
            <p:ph type="title"/>
          </p:nvPr>
        </p:nvSpPr>
        <p:spPr>
          <a:xfrm>
            <a:off x="970360" y="1309047"/>
            <a:ext cx="7200939" cy="2667000"/>
          </a:xfrm>
        </p:spPr>
        <p:txBody>
          <a:bodyPr/>
          <a:lstStyle>
            <a:lvl1pPr algn="ctr">
              <a:defRPr sz="4500" b="0"/>
            </a:lvl1p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970360" y="4038600"/>
            <a:ext cx="7200900" cy="1143000"/>
          </a:xfrm>
        </p:spPr>
        <p:txBody>
          <a:bodyPr/>
          <a:lstStyle>
            <a:lvl1pPr marL="0" indent="0" algn="ctr">
              <a:spcBef>
                <a:spcPts val="0"/>
              </a:spcBef>
              <a:buNone/>
              <a:defRPr sz="1500" cap="all" baseline="0">
                <a:solidFill>
                  <a:schemeClr val="accent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EF6DFE72-FC48-4850-9C69-2274A45F5F14}" type="datetimeFigureOut">
              <a:rPr lang="tr-TR" smtClean="0"/>
              <a:pPr>
                <a:defRPr/>
              </a:pPr>
              <a:t>24.03.2022</a:t>
            </a:fld>
            <a:endParaRPr lang="tr-TR"/>
          </a:p>
        </p:txBody>
      </p:sp>
      <p:sp>
        <p:nvSpPr>
          <p:cNvPr id="7" name="Slayt Numarası Yer Tutucusu 5"/>
          <p:cNvSpPr>
            <a:spLocks noGrp="1"/>
          </p:cNvSpPr>
          <p:nvPr>
            <p:ph type="sldNum" sz="quarter" idx="12"/>
          </p:nvPr>
        </p:nvSpPr>
        <p:spPr/>
        <p:txBody>
          <a:bodyPr/>
          <a:lstStyle>
            <a:lvl1pPr>
              <a:defRPr smtClean="0"/>
            </a:lvl1pPr>
          </a:lstStyle>
          <a:p>
            <a:pPr>
              <a:defRPr/>
            </a:pPr>
            <a:fld id="{EE24459A-1F86-4A23-BF0A-AA898EB16D4F}" type="slidenum">
              <a:rPr lang="tr-TR" altLang="tr-TR"/>
              <a:pPr>
                <a:defRPr/>
              </a:pPr>
              <a:t>‹#›</a:t>
            </a:fld>
            <a:endParaRPr lang="tr-TR" altLang="tr-TR"/>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4" name="İçerik Yer Tutucusu 3"/>
          <p:cNvSpPr>
            <a:spLocks noGrp="1"/>
          </p:cNvSpPr>
          <p:nvPr>
            <p:ph sz="half" idx="2"/>
          </p:nvPr>
        </p:nvSpPr>
        <p:spPr>
          <a:xfrm>
            <a:off x="470916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3" name="İçerik Yer Tutucusu 2"/>
          <p:cNvSpPr>
            <a:spLocks noGrp="1"/>
          </p:cNvSpPr>
          <p:nvPr>
            <p:ph sz="half" idx="1"/>
          </p:nvPr>
        </p:nvSpPr>
        <p:spPr>
          <a:xfrm>
            <a:off x="100584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613285C8-246B-47BB-BF63-EAD9E11995EB}" type="datetimeFigureOut">
              <a:rPr lang="tr-TR" smtClean="0"/>
              <a:pPr>
                <a:defRPr/>
              </a:pPr>
              <a:t>24.03.2022</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1D5D1DED-EEAC-4FB6-8B47-54CAE7515641}" type="slidenum">
              <a:rPr lang="tr-TR" altLang="tr-TR"/>
              <a:pPr>
                <a:defRPr/>
              </a:pPr>
              <a:t>‹#›</a:t>
            </a:fld>
            <a:endParaRPr lang="tr-TR" altLang="tr-TR"/>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p:txBody>
          <a:body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100584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4" name="İçerik Yer Tutucusu 3"/>
          <p:cNvSpPr>
            <a:spLocks noGrp="1"/>
          </p:cNvSpPr>
          <p:nvPr>
            <p:ph sz="half" idx="2"/>
          </p:nvPr>
        </p:nvSpPr>
        <p:spPr>
          <a:xfrm>
            <a:off x="100584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Metin Yer Tutucusu 4"/>
          <p:cNvSpPr>
            <a:spLocks noGrp="1"/>
          </p:cNvSpPr>
          <p:nvPr>
            <p:ph type="body" sz="quarter" idx="3"/>
          </p:nvPr>
        </p:nvSpPr>
        <p:spPr>
          <a:xfrm>
            <a:off x="470916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6" name="İçerik Yer Tutucusu 5"/>
          <p:cNvSpPr>
            <a:spLocks noGrp="1"/>
          </p:cNvSpPr>
          <p:nvPr>
            <p:ph sz="quarter" idx="4"/>
          </p:nvPr>
        </p:nvSpPr>
        <p:spPr>
          <a:xfrm>
            <a:off x="470916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7" name="Alt Bilgi Yer Tutucusu 4"/>
          <p:cNvSpPr>
            <a:spLocks noGrp="1"/>
          </p:cNvSpPr>
          <p:nvPr>
            <p:ph type="ftr" sz="quarter" idx="10"/>
          </p:nvPr>
        </p:nvSpPr>
        <p:spPr/>
        <p:txBody>
          <a:bodyPr/>
          <a:lstStyle>
            <a:lvl1pPr>
              <a:defRPr/>
            </a:lvl1pPr>
          </a:lstStyle>
          <a:p>
            <a:pPr>
              <a:defRPr/>
            </a:pPr>
            <a:endParaRPr lang="tr-TR"/>
          </a:p>
        </p:txBody>
      </p:sp>
      <p:sp>
        <p:nvSpPr>
          <p:cNvPr id="8" name="Tarih Yer Tutucusu 3"/>
          <p:cNvSpPr>
            <a:spLocks noGrp="1"/>
          </p:cNvSpPr>
          <p:nvPr>
            <p:ph type="dt" sz="half" idx="11"/>
          </p:nvPr>
        </p:nvSpPr>
        <p:spPr/>
        <p:txBody>
          <a:bodyPr/>
          <a:lstStyle>
            <a:lvl1pPr>
              <a:defRPr/>
            </a:lvl1pPr>
          </a:lstStyle>
          <a:p>
            <a:pPr>
              <a:defRPr/>
            </a:pPr>
            <a:fld id="{E6E899D1-349F-4B53-B216-829CDB03DE82}" type="datetimeFigureOut">
              <a:rPr lang="tr-TR" smtClean="0"/>
              <a:pPr>
                <a:defRPr/>
              </a:pPr>
              <a:t>24.03.2022</a:t>
            </a:fld>
            <a:endParaRPr lang="tr-TR"/>
          </a:p>
        </p:txBody>
      </p:sp>
      <p:sp>
        <p:nvSpPr>
          <p:cNvPr id="9" name="Slayt Numarası Yer Tutucusu 5"/>
          <p:cNvSpPr>
            <a:spLocks noGrp="1"/>
          </p:cNvSpPr>
          <p:nvPr>
            <p:ph type="sldNum" sz="quarter" idx="12"/>
          </p:nvPr>
        </p:nvSpPr>
        <p:spPr/>
        <p:txBody>
          <a:bodyPr/>
          <a:lstStyle>
            <a:lvl1pPr>
              <a:defRPr/>
            </a:lvl1pPr>
          </a:lstStyle>
          <a:p>
            <a:pPr>
              <a:defRPr/>
            </a:pPr>
            <a:fld id="{1BE28EA0-37AB-437D-96BA-B2EC68A8BCA5}" type="slidenum">
              <a:rPr lang="tr-TR" altLang="tr-TR"/>
              <a:pPr>
                <a:defRPr/>
              </a:pPr>
              <a:t>‹#›</a:t>
            </a:fld>
            <a:endParaRPr lang="tr-TR" altLang="tr-TR"/>
          </a:p>
        </p:txBody>
      </p:sp>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r>
              <a:rPr lang="tr-TR" noProof="0"/>
              <a:t>Asıl başlık stilini düzenlemek için tıklayın</a:t>
            </a:r>
            <a:endParaRPr lang="tr-TR" noProof="0" dirty="0"/>
          </a:p>
        </p:txBody>
      </p:sp>
      <p:sp>
        <p:nvSpPr>
          <p:cNvPr id="3" name="Alt Bilgi Yer Tutucusu 4"/>
          <p:cNvSpPr>
            <a:spLocks noGrp="1"/>
          </p:cNvSpPr>
          <p:nvPr>
            <p:ph type="ftr" sz="quarter" idx="10"/>
          </p:nvPr>
        </p:nvSpPr>
        <p:spPr/>
        <p:txBody>
          <a:bodyPr/>
          <a:lstStyle>
            <a:lvl1pPr>
              <a:defRPr/>
            </a:lvl1pPr>
          </a:lstStyle>
          <a:p>
            <a:pPr>
              <a:defRPr/>
            </a:pPr>
            <a:endParaRPr lang="tr-TR"/>
          </a:p>
        </p:txBody>
      </p:sp>
      <p:sp>
        <p:nvSpPr>
          <p:cNvPr id="4" name="Tarih Yer Tutucusu 3"/>
          <p:cNvSpPr>
            <a:spLocks noGrp="1"/>
          </p:cNvSpPr>
          <p:nvPr>
            <p:ph type="dt" sz="half" idx="11"/>
          </p:nvPr>
        </p:nvSpPr>
        <p:spPr/>
        <p:txBody>
          <a:bodyPr/>
          <a:lstStyle>
            <a:lvl1pPr>
              <a:defRPr/>
            </a:lvl1pPr>
          </a:lstStyle>
          <a:p>
            <a:pPr>
              <a:defRPr/>
            </a:pPr>
            <a:fld id="{093574A4-0C09-4A0B-A5E3-46AC7DADDA8B}" type="datetimeFigureOut">
              <a:rPr lang="tr-TR" smtClean="0"/>
              <a:pPr>
                <a:defRPr/>
              </a:pPr>
              <a:t>24.03.2022</a:t>
            </a:fld>
            <a:endParaRPr lang="tr-TR"/>
          </a:p>
        </p:txBody>
      </p:sp>
      <p:sp>
        <p:nvSpPr>
          <p:cNvPr id="5" name="Slayt Numarası Yer Tutucusu 5"/>
          <p:cNvSpPr>
            <a:spLocks noGrp="1"/>
          </p:cNvSpPr>
          <p:nvPr>
            <p:ph type="sldNum" sz="quarter" idx="12"/>
          </p:nvPr>
        </p:nvSpPr>
        <p:spPr/>
        <p:txBody>
          <a:bodyPr/>
          <a:lstStyle>
            <a:lvl1pPr>
              <a:defRPr/>
            </a:lvl1pPr>
          </a:lstStyle>
          <a:p>
            <a:pPr>
              <a:defRPr/>
            </a:pPr>
            <a:fld id="{7823A9C6-1129-483D-89FE-4926CCC4D89E}" type="slidenum">
              <a:rPr lang="tr-TR" altLang="tr-TR"/>
              <a:pPr>
                <a:defRPr/>
              </a:pPr>
              <a:t>‹#›</a:t>
            </a:fld>
            <a:endParaRPr lang="tr-TR" altLang="tr-T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4" name="İçerik Yer Tutucusu 3"/>
          <p:cNvSpPr>
            <a:spLocks noGrp="1"/>
          </p:cNvSpPr>
          <p:nvPr>
            <p:ph sz="half" idx="2"/>
          </p:nvPr>
        </p:nvSpPr>
        <p:spPr>
          <a:xfrm>
            <a:off x="470916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3" name="İçerik Yer Tutucusu 2"/>
          <p:cNvSpPr>
            <a:spLocks noGrp="1"/>
          </p:cNvSpPr>
          <p:nvPr>
            <p:ph sz="half" idx="1"/>
          </p:nvPr>
        </p:nvSpPr>
        <p:spPr>
          <a:xfrm>
            <a:off x="100584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17AEB564-7E0F-44E6-9650-EB35C6BFDB18}" type="datetimeFigureOut">
              <a:rPr lang="tr-TR" smtClean="0"/>
              <a:pPr>
                <a:defRPr/>
              </a:pPr>
              <a:t>24.03.2022</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AACF888D-18A8-46BB-844E-80AA27FC5112}" type="slidenum">
              <a:rPr lang="tr-TR" altLang="tr-TR"/>
              <a:pPr>
                <a:defRPr/>
              </a:pPr>
              <a:t>‹#›</a:t>
            </a:fld>
            <a:endParaRPr lang="tr-TR" altLang="tr-TR"/>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gökyüzü"/>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3" name="Alt Bilgi Yer Tutucusu 2"/>
          <p:cNvSpPr>
            <a:spLocks noGrp="1"/>
          </p:cNvSpPr>
          <p:nvPr>
            <p:ph type="ftr" sz="quarter" idx="10"/>
          </p:nvPr>
        </p:nvSpPr>
        <p:spPr/>
        <p:txBody>
          <a:bodyPr/>
          <a:lstStyle>
            <a:lvl1pPr>
              <a:defRPr/>
            </a:lvl1pPr>
          </a:lstStyle>
          <a:p>
            <a:pPr>
              <a:defRPr/>
            </a:pPr>
            <a:endParaRPr lang="tr-TR"/>
          </a:p>
        </p:txBody>
      </p:sp>
      <p:sp>
        <p:nvSpPr>
          <p:cNvPr id="4" name="Tarih Yer Tutucusu 1"/>
          <p:cNvSpPr>
            <a:spLocks noGrp="1"/>
          </p:cNvSpPr>
          <p:nvPr>
            <p:ph type="dt" sz="half" idx="11"/>
          </p:nvPr>
        </p:nvSpPr>
        <p:spPr/>
        <p:txBody>
          <a:bodyPr/>
          <a:lstStyle>
            <a:lvl1pPr>
              <a:defRPr/>
            </a:lvl1pPr>
          </a:lstStyle>
          <a:p>
            <a:pPr>
              <a:defRPr/>
            </a:pPr>
            <a:fld id="{2D4DFE14-FD86-48AD-8916-D1983C9E18F2}" type="datetimeFigureOut">
              <a:rPr lang="tr-TR" smtClean="0"/>
              <a:pPr>
                <a:defRPr/>
              </a:pPr>
              <a:t>24.03.2022</a:t>
            </a:fld>
            <a:endParaRPr lang="tr-TR"/>
          </a:p>
        </p:txBody>
      </p:sp>
      <p:sp>
        <p:nvSpPr>
          <p:cNvPr id="5" name="Slayt Numarası Yer Tutucusu 3"/>
          <p:cNvSpPr>
            <a:spLocks noGrp="1"/>
          </p:cNvSpPr>
          <p:nvPr>
            <p:ph type="sldNum" sz="quarter" idx="12"/>
          </p:nvPr>
        </p:nvSpPr>
        <p:spPr/>
        <p:txBody>
          <a:bodyPr/>
          <a:lstStyle>
            <a:lvl1pPr>
              <a:defRPr smtClean="0"/>
            </a:lvl1pPr>
          </a:lstStyle>
          <a:p>
            <a:pPr>
              <a:defRPr/>
            </a:pPr>
            <a:fld id="{ECFF5A51-6F43-4A95-A140-677F9BF5DC9E}" type="slidenum">
              <a:rPr lang="tr-TR" altLang="tr-TR"/>
              <a:pPr>
                <a:defRPr/>
              </a:pPr>
              <a:t>‹#›</a:t>
            </a:fld>
            <a:endParaRPr lang="tr-TR" altLang="tr-TR"/>
          </a:p>
        </p:txBody>
      </p:sp>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400" b="0"/>
            </a:lvl1pPr>
          </a:lstStyle>
          <a:p>
            <a:r>
              <a:rPr lang="tr-TR" noProof="0"/>
              <a:t>Asıl başlık stilini düzenlemek için tıklayın</a:t>
            </a:r>
            <a:endParaRPr lang="tr-TR" noProof="0" dirty="0"/>
          </a:p>
        </p:txBody>
      </p:sp>
      <p:sp>
        <p:nvSpPr>
          <p:cNvPr id="3" name="İçerik Yer Tutucusu 2"/>
          <p:cNvSpPr>
            <a:spLocks noGrp="1"/>
          </p:cNvSpPr>
          <p:nvPr>
            <p:ph idx="1"/>
          </p:nvPr>
        </p:nvSpPr>
        <p:spPr>
          <a:xfrm>
            <a:off x="570310" y="685800"/>
            <a:ext cx="5143500" cy="45720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9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A54BDE35-132A-4575-9B39-6638A34A55EC}" type="datetimeFigureOut">
              <a:rPr lang="tr-TR" smtClean="0"/>
              <a:pPr>
                <a:defRPr/>
              </a:pPr>
              <a:t>24.03.2022</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DA3F8B68-7F3B-4BE3-976E-A176304DF670}" type="slidenum">
              <a:rPr lang="tr-TR" altLang="tr-TR"/>
              <a:pPr>
                <a:defRPr/>
              </a:pPr>
              <a:t>‹#›</a:t>
            </a:fld>
            <a:endParaRPr lang="tr-TR" altLang="tr-TR"/>
          </a:p>
        </p:txBody>
      </p:sp>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550" b="0"/>
            </a:lvl1pPr>
          </a:lstStyle>
          <a:p>
            <a:r>
              <a:rPr lang="tr-TR" noProof="0"/>
              <a:t>Asıl başlık stilini düzenlemek için tıklayın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70310" y="685800"/>
            <a:ext cx="5143500" cy="4572000"/>
          </a:xfrm>
          <a:solidFill>
            <a:schemeClr val="bg1">
              <a:lumMod val="95000"/>
            </a:schemeClr>
          </a:solidFill>
        </p:spPr>
        <p:txBody>
          <a:bodyPr rtlCol="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tr-TR" noProof="0"/>
              <a:t>Resim eklemek için simgeye tıklayın</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10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7831D541-8756-417A-9C5D-78107AEAF58F}" type="datetimeFigureOut">
              <a:rPr lang="tr-TR" smtClean="0"/>
              <a:pPr>
                <a:defRPr/>
              </a:pPr>
              <a:t>24.03.2022</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2F7275F1-145D-4574-8359-526A737708EA}" type="slidenum">
              <a:rPr lang="tr-TR" altLang="tr-TR"/>
              <a:pPr>
                <a:defRPr/>
              </a:pPr>
              <a:t>‹#›</a:t>
            </a:fld>
            <a:endParaRPr lang="tr-TR" altLang="tr-TR"/>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5C9C5539-4E33-4929-BFB1-7BA37A7D1084}" type="datetimeFigureOut">
              <a:rPr lang="tr-TR" smtClean="0"/>
              <a:pPr>
                <a:defRPr/>
              </a:pPr>
              <a:t>24.03.2022</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33D8BA99-4533-4F62-9AFD-08F4F82944F8}" type="slidenum">
              <a:rPr lang="tr-TR" altLang="tr-TR"/>
              <a:pPr>
                <a:defRPr/>
              </a:pPr>
              <a:t>‹#›</a:t>
            </a:fld>
            <a:endParaRPr lang="tr-TR" altLang="tr-TR"/>
          </a:p>
        </p:txBody>
      </p:sp>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274638"/>
            <a:ext cx="1971675" cy="5440362"/>
          </a:xfrm>
        </p:spPr>
        <p:txBody>
          <a:bodyPr vert="eaVert"/>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628650" y="274638"/>
            <a:ext cx="5800725" cy="5440362"/>
          </a:xfrm>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BB009C6D-E950-4EA3-BF49-2951A07319DC}" type="datetimeFigureOut">
              <a:rPr lang="tr-TR" smtClean="0"/>
              <a:pPr>
                <a:defRPr/>
              </a:pPr>
              <a:t>24.03.2022</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B6191CB4-5E5B-426C-832E-31571E2EE261}" type="slidenum">
              <a:rPr lang="tr-TR" altLang="tr-TR"/>
              <a:pPr>
                <a:defRPr/>
              </a:pPr>
              <a:t>‹#›</a:t>
            </a:fld>
            <a:endParaRPr lang="tr-TR" altLang="tr-TR"/>
          </a:p>
        </p:txBody>
      </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su3"/>
          <p:cNvSpPr/>
          <p:nvPr/>
        </p:nvSpPr>
        <p:spPr bwMode="gray">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5" name="gökyüzü"/>
          <p:cNvSpPr/>
          <p:nvPr/>
        </p:nvSpPr>
        <p:spPr bwMode="white">
          <a:xfrm>
            <a:off x="1588" y="0"/>
            <a:ext cx="914241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pic>
        <p:nvPicPr>
          <p:cNvPr id="6" name="su2"/>
          <p:cNvPicPr>
            <a:picLocks noChangeAspect="1" noChangeArrowheads="1"/>
          </p:cNvPicPr>
          <p:nvPr/>
        </p:nvPicPr>
        <p:blipFill>
          <a:blip r:embed="rId2" cstate="print"/>
          <a:srcRect l="2673" r="9901"/>
          <a:stretch>
            <a:fillRect/>
          </a:stretch>
        </p:blipFill>
        <p:spPr bwMode="ltGray">
          <a:xfrm>
            <a:off x="-1588" y="5497513"/>
            <a:ext cx="9142413" cy="463550"/>
          </a:xfrm>
          <a:prstGeom prst="rect">
            <a:avLst/>
          </a:prstGeom>
          <a:noFill/>
          <a:ln w="9525">
            <a:noFill/>
            <a:miter lim="800000"/>
            <a:headEnd/>
            <a:tailEnd/>
          </a:ln>
        </p:spPr>
      </p:pic>
      <p:pic>
        <p:nvPicPr>
          <p:cNvPr id="7" name="su1"/>
          <p:cNvPicPr>
            <a:picLocks noChangeAspect="1"/>
          </p:cNvPicPr>
          <p:nvPr/>
        </p:nvPicPr>
        <p:blipFill rotWithShape="1">
          <a:blip r:embed="rId3" cstate="print">
            <a:duotone>
              <a:schemeClr val="accent2">
                <a:shade val="45000"/>
                <a:satMod val="135000"/>
              </a:schemeClr>
              <a:prstClr val="white"/>
            </a:duotone>
          </a:blip>
          <a:srcRect l="6218" r="6356"/>
          <a:stretch/>
        </p:blipFill>
        <p:spPr bwMode="gray">
          <a:xfrm flipH="1">
            <a:off x="-1069" y="5221111"/>
            <a:ext cx="9141714" cy="268288"/>
          </a:xfrm>
          <a:prstGeom prst="rect">
            <a:avLst/>
          </a:prstGeom>
          <a:noFill/>
          <a:ln>
            <a:noFill/>
          </a:ln>
        </p:spPr>
      </p:pic>
      <p:sp>
        <p:nvSpPr>
          <p:cNvPr id="8" name="Dikdörtgen 14"/>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 name="Başlık 1"/>
          <p:cNvSpPr>
            <a:spLocks noGrp="1"/>
          </p:cNvSpPr>
          <p:nvPr>
            <p:ph type="ctrTitle"/>
          </p:nvPr>
        </p:nvSpPr>
        <p:spPr>
          <a:xfrm>
            <a:off x="979404" y="1309047"/>
            <a:ext cx="7202092" cy="2667000"/>
          </a:xfrm>
        </p:spPr>
        <p:txBody>
          <a:bodyPr>
            <a:noAutofit/>
          </a:bodyPr>
          <a:lstStyle>
            <a:lvl1pPr algn="ctr">
              <a:defRPr sz="4500"/>
            </a:lvl1pPr>
          </a:lstStyle>
          <a:p>
            <a:r>
              <a:rPr lang="tr-TR" noProof="0"/>
              <a:t>Asıl başlık stilini düzenlemek için tıklayın</a:t>
            </a:r>
            <a:endParaRPr lang="tr-TR" noProof="0" dirty="0"/>
          </a:p>
        </p:txBody>
      </p:sp>
      <p:sp>
        <p:nvSpPr>
          <p:cNvPr id="3" name="Alt Başlık 2"/>
          <p:cNvSpPr>
            <a:spLocks noGrp="1"/>
          </p:cNvSpPr>
          <p:nvPr>
            <p:ph type="subTitle" idx="1"/>
          </p:nvPr>
        </p:nvSpPr>
        <p:spPr>
          <a:xfrm>
            <a:off x="979404" y="4038600"/>
            <a:ext cx="7200900" cy="990600"/>
          </a:xfrm>
        </p:spPr>
        <p:txBody>
          <a:bodyPr/>
          <a:lstStyle>
            <a:lvl1pPr marL="0" indent="0" algn="ctr">
              <a:spcBef>
                <a:spcPts val="0"/>
              </a:spcBef>
              <a:buNone/>
              <a:defRPr sz="1350" cap="all" baseline="0">
                <a:solidFill>
                  <a:schemeClr val="accent2">
                    <a:lumMod val="7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noProof="0"/>
              <a:t>Asıl alt başlık stilini düzenlemek için tıklayın</a:t>
            </a:r>
            <a:endParaRPr lang="tr-TR" noProof="0" dirty="0"/>
          </a:p>
        </p:txBody>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İçerik Yer Tutucusu 2"/>
          <p:cNvSpPr>
            <a:spLocks noGrp="1"/>
          </p:cNvSpPr>
          <p:nvPr>
            <p:ph idx="1"/>
          </p:nvPr>
        </p:nvSpPr>
        <p:spPr/>
        <p:txBody>
          <a:bodyPr/>
          <a:lstStyle>
            <a:lvl5pPr>
              <a:defRPr/>
            </a:lvl5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A6CB0C4D-13B3-40D3-8049-0CD226A5C330}" type="datetimeFigureOut">
              <a:rPr lang="tr-TR" smtClean="0"/>
              <a:pPr>
                <a:defRPr/>
              </a:pPr>
              <a:t>24.03.2022</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3E729289-6339-4F4A-928B-2DF733DF1ADE}" type="slidenum">
              <a:rPr lang="tr-TR" altLang="tr-TR"/>
              <a:pPr>
                <a:defRPr/>
              </a:pPr>
              <a:t>‹#›</a:t>
            </a:fld>
            <a:endParaRPr lang="tr-TR" altLang="tr-TR"/>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4" name="gökyüzü"/>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2" name="Başlık 1"/>
          <p:cNvSpPr>
            <a:spLocks noGrp="1"/>
          </p:cNvSpPr>
          <p:nvPr>
            <p:ph type="title"/>
          </p:nvPr>
        </p:nvSpPr>
        <p:spPr>
          <a:xfrm>
            <a:off x="970360" y="1309047"/>
            <a:ext cx="7200939" cy="2667000"/>
          </a:xfrm>
        </p:spPr>
        <p:txBody>
          <a:bodyPr/>
          <a:lstStyle>
            <a:lvl1pPr algn="ctr">
              <a:defRPr sz="4500" b="0"/>
            </a:lvl1p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970360" y="4038600"/>
            <a:ext cx="7200900" cy="1143000"/>
          </a:xfrm>
        </p:spPr>
        <p:txBody>
          <a:bodyPr/>
          <a:lstStyle>
            <a:lvl1pPr marL="0" indent="0" algn="ctr">
              <a:spcBef>
                <a:spcPts val="0"/>
              </a:spcBef>
              <a:buNone/>
              <a:defRPr sz="1500" cap="all" baseline="0">
                <a:solidFill>
                  <a:schemeClr val="accent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F33B5096-08F0-44EB-A610-DC878F4F9725}" type="datetimeFigureOut">
              <a:rPr lang="tr-TR" smtClean="0"/>
              <a:pPr>
                <a:defRPr/>
              </a:pPr>
              <a:t>24.03.2022</a:t>
            </a:fld>
            <a:endParaRPr lang="tr-TR"/>
          </a:p>
        </p:txBody>
      </p:sp>
      <p:sp>
        <p:nvSpPr>
          <p:cNvPr id="7" name="Slayt Numarası Yer Tutucusu 5"/>
          <p:cNvSpPr>
            <a:spLocks noGrp="1"/>
          </p:cNvSpPr>
          <p:nvPr>
            <p:ph type="sldNum" sz="quarter" idx="12"/>
          </p:nvPr>
        </p:nvSpPr>
        <p:spPr/>
        <p:txBody>
          <a:bodyPr/>
          <a:lstStyle>
            <a:lvl1pPr>
              <a:defRPr smtClean="0"/>
            </a:lvl1pPr>
          </a:lstStyle>
          <a:p>
            <a:pPr>
              <a:defRPr/>
            </a:pPr>
            <a:fld id="{8E56E25E-B94C-47AC-A490-5EDF66FEDDFD}" type="slidenum">
              <a:rPr lang="tr-TR" altLang="tr-TR"/>
              <a:pPr>
                <a:defRPr/>
              </a:pPr>
              <a:t>‹#›</a:t>
            </a:fld>
            <a:endParaRPr lang="tr-TR" altLang="tr-TR"/>
          </a:p>
        </p:txBody>
      </p: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4" name="İçerik Yer Tutucusu 3"/>
          <p:cNvSpPr>
            <a:spLocks noGrp="1"/>
          </p:cNvSpPr>
          <p:nvPr>
            <p:ph sz="half" idx="2"/>
          </p:nvPr>
        </p:nvSpPr>
        <p:spPr>
          <a:xfrm>
            <a:off x="470916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3" name="İçerik Yer Tutucusu 2"/>
          <p:cNvSpPr>
            <a:spLocks noGrp="1"/>
          </p:cNvSpPr>
          <p:nvPr>
            <p:ph sz="half" idx="1"/>
          </p:nvPr>
        </p:nvSpPr>
        <p:spPr>
          <a:xfrm>
            <a:off x="100584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7DA5F440-36F0-4DA0-98B4-39242409B2CD}" type="datetimeFigureOut">
              <a:rPr lang="tr-TR" smtClean="0"/>
              <a:pPr>
                <a:defRPr/>
              </a:pPr>
              <a:t>24.03.2022</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67B4B297-8A47-4BBA-B9BE-1BFC9F1C3259}" type="slidenum">
              <a:rPr lang="tr-TR" altLang="tr-TR"/>
              <a:pPr>
                <a:defRPr/>
              </a:pPr>
              <a:t>‹#›</a:t>
            </a:fld>
            <a:endParaRPr lang="tr-TR" altLang="tr-TR"/>
          </a:p>
        </p:txBody>
      </p:sp>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p:txBody>
          <a:body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100584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4" name="İçerik Yer Tutucusu 3"/>
          <p:cNvSpPr>
            <a:spLocks noGrp="1"/>
          </p:cNvSpPr>
          <p:nvPr>
            <p:ph sz="half" idx="2"/>
          </p:nvPr>
        </p:nvSpPr>
        <p:spPr>
          <a:xfrm>
            <a:off x="100584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Metin Yer Tutucusu 4"/>
          <p:cNvSpPr>
            <a:spLocks noGrp="1"/>
          </p:cNvSpPr>
          <p:nvPr>
            <p:ph type="body" sz="quarter" idx="3"/>
          </p:nvPr>
        </p:nvSpPr>
        <p:spPr>
          <a:xfrm>
            <a:off x="470916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6" name="İçerik Yer Tutucusu 5"/>
          <p:cNvSpPr>
            <a:spLocks noGrp="1"/>
          </p:cNvSpPr>
          <p:nvPr>
            <p:ph sz="quarter" idx="4"/>
          </p:nvPr>
        </p:nvSpPr>
        <p:spPr>
          <a:xfrm>
            <a:off x="470916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7" name="Alt Bilgi Yer Tutucusu 4"/>
          <p:cNvSpPr>
            <a:spLocks noGrp="1"/>
          </p:cNvSpPr>
          <p:nvPr>
            <p:ph type="ftr" sz="quarter" idx="10"/>
          </p:nvPr>
        </p:nvSpPr>
        <p:spPr/>
        <p:txBody>
          <a:bodyPr/>
          <a:lstStyle>
            <a:lvl1pPr>
              <a:defRPr/>
            </a:lvl1pPr>
          </a:lstStyle>
          <a:p>
            <a:pPr>
              <a:defRPr/>
            </a:pPr>
            <a:endParaRPr lang="tr-TR"/>
          </a:p>
        </p:txBody>
      </p:sp>
      <p:sp>
        <p:nvSpPr>
          <p:cNvPr id="8" name="Tarih Yer Tutucusu 3"/>
          <p:cNvSpPr>
            <a:spLocks noGrp="1"/>
          </p:cNvSpPr>
          <p:nvPr>
            <p:ph type="dt" sz="half" idx="11"/>
          </p:nvPr>
        </p:nvSpPr>
        <p:spPr/>
        <p:txBody>
          <a:bodyPr/>
          <a:lstStyle>
            <a:lvl1pPr>
              <a:defRPr/>
            </a:lvl1pPr>
          </a:lstStyle>
          <a:p>
            <a:pPr>
              <a:defRPr/>
            </a:pPr>
            <a:fld id="{269A491F-E771-4595-BB43-E932A0D9FFCF}" type="datetimeFigureOut">
              <a:rPr lang="tr-TR" smtClean="0"/>
              <a:pPr>
                <a:defRPr/>
              </a:pPr>
              <a:t>24.03.2022</a:t>
            </a:fld>
            <a:endParaRPr lang="tr-TR"/>
          </a:p>
        </p:txBody>
      </p:sp>
      <p:sp>
        <p:nvSpPr>
          <p:cNvPr id="9" name="Slayt Numarası Yer Tutucusu 5"/>
          <p:cNvSpPr>
            <a:spLocks noGrp="1"/>
          </p:cNvSpPr>
          <p:nvPr>
            <p:ph type="sldNum" sz="quarter" idx="12"/>
          </p:nvPr>
        </p:nvSpPr>
        <p:spPr/>
        <p:txBody>
          <a:bodyPr/>
          <a:lstStyle>
            <a:lvl1pPr>
              <a:defRPr/>
            </a:lvl1pPr>
          </a:lstStyle>
          <a:p>
            <a:pPr>
              <a:defRPr/>
            </a:pPr>
            <a:fld id="{3278B0AA-6126-423A-B1F5-0A75E137A07B}" type="slidenum">
              <a:rPr lang="tr-TR" altLang="tr-TR"/>
              <a:pPr>
                <a:defRPr/>
              </a:pPr>
              <a:t>‹#›</a:t>
            </a:fld>
            <a:endParaRPr lang="tr-TR" altLang="tr-T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p:txBody>
          <a:body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100584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4" name="İçerik Yer Tutucusu 3"/>
          <p:cNvSpPr>
            <a:spLocks noGrp="1"/>
          </p:cNvSpPr>
          <p:nvPr>
            <p:ph sz="half" idx="2"/>
          </p:nvPr>
        </p:nvSpPr>
        <p:spPr>
          <a:xfrm>
            <a:off x="100584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Metin Yer Tutucusu 4"/>
          <p:cNvSpPr>
            <a:spLocks noGrp="1"/>
          </p:cNvSpPr>
          <p:nvPr>
            <p:ph type="body" sz="quarter" idx="3"/>
          </p:nvPr>
        </p:nvSpPr>
        <p:spPr>
          <a:xfrm>
            <a:off x="470916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6" name="İçerik Yer Tutucusu 5"/>
          <p:cNvSpPr>
            <a:spLocks noGrp="1"/>
          </p:cNvSpPr>
          <p:nvPr>
            <p:ph sz="quarter" idx="4"/>
          </p:nvPr>
        </p:nvSpPr>
        <p:spPr>
          <a:xfrm>
            <a:off x="470916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7" name="Alt Bilgi Yer Tutucusu 4"/>
          <p:cNvSpPr>
            <a:spLocks noGrp="1"/>
          </p:cNvSpPr>
          <p:nvPr>
            <p:ph type="ftr" sz="quarter" idx="10"/>
          </p:nvPr>
        </p:nvSpPr>
        <p:spPr/>
        <p:txBody>
          <a:bodyPr/>
          <a:lstStyle>
            <a:lvl1pPr>
              <a:defRPr/>
            </a:lvl1pPr>
          </a:lstStyle>
          <a:p>
            <a:pPr>
              <a:defRPr/>
            </a:pPr>
            <a:endParaRPr lang="tr-TR"/>
          </a:p>
        </p:txBody>
      </p:sp>
      <p:sp>
        <p:nvSpPr>
          <p:cNvPr id="8" name="Tarih Yer Tutucusu 3"/>
          <p:cNvSpPr>
            <a:spLocks noGrp="1"/>
          </p:cNvSpPr>
          <p:nvPr>
            <p:ph type="dt" sz="half" idx="11"/>
          </p:nvPr>
        </p:nvSpPr>
        <p:spPr/>
        <p:txBody>
          <a:bodyPr/>
          <a:lstStyle>
            <a:lvl1pPr>
              <a:defRPr/>
            </a:lvl1pPr>
          </a:lstStyle>
          <a:p>
            <a:pPr>
              <a:defRPr/>
            </a:pPr>
            <a:fld id="{7965AEF2-BBB6-4C0A-99F9-5BA6880147B5}" type="datetimeFigureOut">
              <a:rPr lang="tr-TR" smtClean="0"/>
              <a:pPr>
                <a:defRPr/>
              </a:pPr>
              <a:t>24.03.2022</a:t>
            </a:fld>
            <a:endParaRPr lang="tr-TR"/>
          </a:p>
        </p:txBody>
      </p:sp>
      <p:sp>
        <p:nvSpPr>
          <p:cNvPr id="9" name="Slayt Numarası Yer Tutucusu 5"/>
          <p:cNvSpPr>
            <a:spLocks noGrp="1"/>
          </p:cNvSpPr>
          <p:nvPr>
            <p:ph type="sldNum" sz="quarter" idx="12"/>
          </p:nvPr>
        </p:nvSpPr>
        <p:spPr/>
        <p:txBody>
          <a:bodyPr/>
          <a:lstStyle>
            <a:lvl1pPr>
              <a:defRPr/>
            </a:lvl1pPr>
          </a:lstStyle>
          <a:p>
            <a:pPr>
              <a:defRPr/>
            </a:pPr>
            <a:fld id="{EC5E2372-9413-45E4-9AAD-9EAFCC849F30}" type="slidenum">
              <a:rPr lang="tr-TR" altLang="tr-TR"/>
              <a:pPr>
                <a:defRPr/>
              </a:pPr>
              <a:t>‹#›</a:t>
            </a:fld>
            <a:endParaRPr lang="tr-TR" altLang="tr-TR"/>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r>
              <a:rPr lang="tr-TR" noProof="0"/>
              <a:t>Asıl başlık stilini düzenlemek için tıklayın</a:t>
            </a:r>
            <a:endParaRPr lang="tr-TR" noProof="0" dirty="0"/>
          </a:p>
        </p:txBody>
      </p:sp>
      <p:sp>
        <p:nvSpPr>
          <p:cNvPr id="3" name="Alt Bilgi Yer Tutucusu 4"/>
          <p:cNvSpPr>
            <a:spLocks noGrp="1"/>
          </p:cNvSpPr>
          <p:nvPr>
            <p:ph type="ftr" sz="quarter" idx="10"/>
          </p:nvPr>
        </p:nvSpPr>
        <p:spPr/>
        <p:txBody>
          <a:bodyPr/>
          <a:lstStyle>
            <a:lvl1pPr>
              <a:defRPr/>
            </a:lvl1pPr>
          </a:lstStyle>
          <a:p>
            <a:pPr>
              <a:defRPr/>
            </a:pPr>
            <a:endParaRPr lang="tr-TR"/>
          </a:p>
        </p:txBody>
      </p:sp>
      <p:sp>
        <p:nvSpPr>
          <p:cNvPr id="4" name="Tarih Yer Tutucusu 3"/>
          <p:cNvSpPr>
            <a:spLocks noGrp="1"/>
          </p:cNvSpPr>
          <p:nvPr>
            <p:ph type="dt" sz="half" idx="11"/>
          </p:nvPr>
        </p:nvSpPr>
        <p:spPr/>
        <p:txBody>
          <a:bodyPr/>
          <a:lstStyle>
            <a:lvl1pPr>
              <a:defRPr/>
            </a:lvl1pPr>
          </a:lstStyle>
          <a:p>
            <a:pPr>
              <a:defRPr/>
            </a:pPr>
            <a:fld id="{D43E480B-4A03-470B-A451-D46D6096A39B}" type="datetimeFigureOut">
              <a:rPr lang="tr-TR" smtClean="0"/>
              <a:pPr>
                <a:defRPr/>
              </a:pPr>
              <a:t>24.03.2022</a:t>
            </a:fld>
            <a:endParaRPr lang="tr-TR"/>
          </a:p>
        </p:txBody>
      </p:sp>
      <p:sp>
        <p:nvSpPr>
          <p:cNvPr id="5" name="Slayt Numarası Yer Tutucusu 5"/>
          <p:cNvSpPr>
            <a:spLocks noGrp="1"/>
          </p:cNvSpPr>
          <p:nvPr>
            <p:ph type="sldNum" sz="quarter" idx="12"/>
          </p:nvPr>
        </p:nvSpPr>
        <p:spPr/>
        <p:txBody>
          <a:bodyPr/>
          <a:lstStyle>
            <a:lvl1pPr>
              <a:defRPr/>
            </a:lvl1pPr>
          </a:lstStyle>
          <a:p>
            <a:pPr>
              <a:defRPr/>
            </a:pPr>
            <a:fld id="{86484B0D-212D-46C4-9FAB-0ABE1147640D}" type="slidenum">
              <a:rPr lang="tr-TR" altLang="tr-TR"/>
              <a:pPr>
                <a:defRPr/>
              </a:pPr>
              <a:t>‹#›</a:t>
            </a:fld>
            <a:endParaRPr lang="tr-TR" altLang="tr-TR"/>
          </a:p>
        </p:txBody>
      </p:sp>
    </p:spTree>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gökyüzü"/>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3" name="Alt Bilgi Yer Tutucusu 2"/>
          <p:cNvSpPr>
            <a:spLocks noGrp="1"/>
          </p:cNvSpPr>
          <p:nvPr>
            <p:ph type="ftr" sz="quarter" idx="10"/>
          </p:nvPr>
        </p:nvSpPr>
        <p:spPr/>
        <p:txBody>
          <a:bodyPr/>
          <a:lstStyle>
            <a:lvl1pPr>
              <a:defRPr/>
            </a:lvl1pPr>
          </a:lstStyle>
          <a:p>
            <a:pPr>
              <a:defRPr/>
            </a:pPr>
            <a:endParaRPr lang="tr-TR"/>
          </a:p>
        </p:txBody>
      </p:sp>
      <p:sp>
        <p:nvSpPr>
          <p:cNvPr id="4" name="Tarih Yer Tutucusu 1"/>
          <p:cNvSpPr>
            <a:spLocks noGrp="1"/>
          </p:cNvSpPr>
          <p:nvPr>
            <p:ph type="dt" sz="half" idx="11"/>
          </p:nvPr>
        </p:nvSpPr>
        <p:spPr/>
        <p:txBody>
          <a:bodyPr/>
          <a:lstStyle>
            <a:lvl1pPr>
              <a:defRPr/>
            </a:lvl1pPr>
          </a:lstStyle>
          <a:p>
            <a:pPr>
              <a:defRPr/>
            </a:pPr>
            <a:fld id="{436FB693-F8B3-459E-918C-57052A748157}" type="datetimeFigureOut">
              <a:rPr lang="tr-TR" smtClean="0"/>
              <a:pPr>
                <a:defRPr/>
              </a:pPr>
              <a:t>24.03.2022</a:t>
            </a:fld>
            <a:endParaRPr lang="tr-TR"/>
          </a:p>
        </p:txBody>
      </p:sp>
      <p:sp>
        <p:nvSpPr>
          <p:cNvPr id="5" name="Slayt Numarası Yer Tutucusu 3"/>
          <p:cNvSpPr>
            <a:spLocks noGrp="1"/>
          </p:cNvSpPr>
          <p:nvPr>
            <p:ph type="sldNum" sz="quarter" idx="12"/>
          </p:nvPr>
        </p:nvSpPr>
        <p:spPr/>
        <p:txBody>
          <a:bodyPr/>
          <a:lstStyle>
            <a:lvl1pPr>
              <a:defRPr smtClean="0"/>
            </a:lvl1pPr>
          </a:lstStyle>
          <a:p>
            <a:pPr>
              <a:defRPr/>
            </a:pPr>
            <a:fld id="{C592354D-0D3D-401C-A580-CB838B3DE933}" type="slidenum">
              <a:rPr lang="tr-TR" altLang="tr-TR"/>
              <a:pPr>
                <a:defRPr/>
              </a:pPr>
              <a:t>‹#›</a:t>
            </a:fld>
            <a:endParaRPr lang="tr-TR" altLang="tr-TR"/>
          </a:p>
        </p:txBody>
      </p:sp>
    </p:spTree>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400" b="0"/>
            </a:lvl1pPr>
          </a:lstStyle>
          <a:p>
            <a:r>
              <a:rPr lang="tr-TR" noProof="0"/>
              <a:t>Asıl başlık stilini düzenlemek için tıklayın</a:t>
            </a:r>
            <a:endParaRPr lang="tr-TR" noProof="0" dirty="0"/>
          </a:p>
        </p:txBody>
      </p:sp>
      <p:sp>
        <p:nvSpPr>
          <p:cNvPr id="3" name="İçerik Yer Tutucusu 2"/>
          <p:cNvSpPr>
            <a:spLocks noGrp="1"/>
          </p:cNvSpPr>
          <p:nvPr>
            <p:ph idx="1"/>
          </p:nvPr>
        </p:nvSpPr>
        <p:spPr>
          <a:xfrm>
            <a:off x="570310" y="685800"/>
            <a:ext cx="5143500" cy="45720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9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9DD432D5-5512-4F68-881C-331E48D0BD6D}" type="datetimeFigureOut">
              <a:rPr lang="tr-TR" smtClean="0"/>
              <a:pPr>
                <a:defRPr/>
              </a:pPr>
              <a:t>24.03.2022</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84195C4C-D1F8-4092-9C91-BEA77B151527}" type="slidenum">
              <a:rPr lang="tr-TR" altLang="tr-TR"/>
              <a:pPr>
                <a:defRPr/>
              </a:pPr>
              <a:t>‹#›</a:t>
            </a:fld>
            <a:endParaRPr lang="tr-TR" altLang="tr-TR"/>
          </a:p>
        </p:txBody>
      </p:sp>
    </p:spTree>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550" b="0"/>
            </a:lvl1pPr>
          </a:lstStyle>
          <a:p>
            <a:r>
              <a:rPr lang="tr-TR" noProof="0"/>
              <a:t>Asıl başlık stilini düzenlemek için tıklayın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70310" y="685800"/>
            <a:ext cx="5143500" cy="4572000"/>
          </a:xfrm>
          <a:solidFill>
            <a:schemeClr val="bg1">
              <a:lumMod val="95000"/>
            </a:schemeClr>
          </a:solidFill>
        </p:spPr>
        <p:txBody>
          <a:bodyPr rtlCol="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tr-TR" noProof="0"/>
              <a:t>Resim eklemek için simgeye tıklayın</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10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ADA087FA-2C1A-4A77-A38F-C24832AB600D}" type="datetimeFigureOut">
              <a:rPr lang="tr-TR" smtClean="0"/>
              <a:pPr>
                <a:defRPr/>
              </a:pPr>
              <a:t>24.03.2022</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7BDAB70A-1F16-485E-AB4B-7747ED94A92A}" type="slidenum">
              <a:rPr lang="tr-TR" altLang="tr-TR"/>
              <a:pPr>
                <a:defRPr/>
              </a:pPr>
              <a:t>‹#›</a:t>
            </a:fld>
            <a:endParaRPr lang="tr-TR" altLang="tr-TR"/>
          </a:p>
        </p:txBody>
      </p:sp>
    </p:spTree>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ED2F60E4-6BF0-4ACF-91C1-F4C9D0CB172A}" type="datetimeFigureOut">
              <a:rPr lang="tr-TR" smtClean="0"/>
              <a:pPr>
                <a:defRPr/>
              </a:pPr>
              <a:t>24.03.2022</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0979238F-689B-4D1B-8EB1-7D648ACAFC71}" type="slidenum">
              <a:rPr lang="tr-TR" altLang="tr-TR"/>
              <a:pPr>
                <a:defRPr/>
              </a:pPr>
              <a:t>‹#›</a:t>
            </a:fld>
            <a:endParaRPr lang="tr-TR" altLang="tr-TR"/>
          </a:p>
        </p:txBody>
      </p:sp>
    </p:spTree>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274638"/>
            <a:ext cx="1971675" cy="5440362"/>
          </a:xfrm>
        </p:spPr>
        <p:txBody>
          <a:bodyPr vert="eaVert"/>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628650" y="274638"/>
            <a:ext cx="5800725" cy="5440362"/>
          </a:xfrm>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D99AE2DD-E1AC-44BC-B57C-F02E4E3BAF5E}" type="datetimeFigureOut">
              <a:rPr lang="tr-TR" smtClean="0"/>
              <a:pPr>
                <a:defRPr/>
              </a:pPr>
              <a:t>24.03.2022</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19A713D2-4D1B-4EE3-8D25-863F542BEB90}" type="slidenum">
              <a:rPr lang="tr-TR" altLang="tr-TR"/>
              <a:pPr>
                <a:defRPr/>
              </a:pPr>
              <a:t>‹#›</a:t>
            </a:fld>
            <a:endParaRPr lang="tr-TR" altLang="tr-TR"/>
          </a:p>
        </p:txBody>
      </p:sp>
    </p:spTree>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16" name="15 Veri Yer Tutucusu"/>
          <p:cNvSpPr>
            <a:spLocks noGrp="1"/>
          </p:cNvSpPr>
          <p:nvPr>
            <p:ph type="dt" sz="half" idx="10"/>
          </p:nvPr>
        </p:nvSpPr>
        <p:spPr/>
        <p:txBody>
          <a:bodyPr/>
          <a:lstStyle/>
          <a:p>
            <a:fld id="{0106B4A3-4212-4E39-93DE-E053E8F69C28}" type="datetimeFigureOut">
              <a:rPr lang="en-US" smtClean="0"/>
              <a:pPr/>
              <a:t>3/24/2022</a:t>
            </a:fld>
            <a:endParaRPr lang="en-US"/>
          </a:p>
        </p:txBody>
      </p:sp>
      <p:sp>
        <p:nvSpPr>
          <p:cNvPr id="2" name="1 Altbilgi Yer Tutucusu"/>
          <p:cNvSpPr>
            <a:spLocks noGrp="1"/>
          </p:cNvSpPr>
          <p:nvPr>
            <p:ph type="ftr" sz="quarter" idx="11"/>
          </p:nvPr>
        </p:nvSpPr>
        <p:spPr/>
        <p:txBody>
          <a:bodyPr/>
          <a:lstStyle/>
          <a:p>
            <a:endParaRPr kumimoji="0" lang="en-US"/>
          </a:p>
        </p:txBody>
      </p:sp>
      <p:sp>
        <p:nvSpPr>
          <p:cNvPr id="15" name="14 Slayt Numarası Yer Tutucusu"/>
          <p:cNvSpPr>
            <a:spLocks noGrp="1"/>
          </p:cNvSpPr>
          <p:nvPr>
            <p:ph type="sldNum" sz="quarter" idx="12"/>
          </p:nvPr>
        </p:nvSpPr>
        <p:spPr>
          <a:xfrm>
            <a:off x="8229600" y="6473952"/>
            <a:ext cx="758952" cy="246888"/>
          </a:xfrm>
        </p:spPr>
        <p:txBody>
          <a:bodyPr/>
          <a:lstStyle/>
          <a:p>
            <a:fld id="{A3DCDF73-85D2-4237-9B32-053DBDB0C312}" type="slidenum">
              <a:rPr kumimoji="0" lang="en-US" smtClean="0"/>
              <a:pPr/>
              <a:t>‹#›</a:t>
            </a:fld>
            <a:endParaRPr kumimoji="0" lang="en-US"/>
          </a:p>
        </p:txBody>
      </p:sp>
    </p:spTree>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5" name="24 Veri Yer Tutucusu"/>
          <p:cNvSpPr>
            <a:spLocks noGrp="1"/>
          </p:cNvSpPr>
          <p:nvPr>
            <p:ph type="dt" sz="half" idx="10"/>
          </p:nvPr>
        </p:nvSpPr>
        <p:spPr/>
        <p:txBody>
          <a:bodyPr/>
          <a:lstStyle/>
          <a:p>
            <a:pPr>
              <a:defRPr/>
            </a:pPr>
            <a:fld id="{A6CB0C4D-13B3-40D3-8049-0CD226A5C330}" type="datetimeFigureOut">
              <a:rPr lang="tr-TR" smtClean="0"/>
              <a:pPr>
                <a:defRPr/>
              </a:pPr>
              <a:t>24.03.2022</a:t>
            </a:fld>
            <a:endParaRPr lang="tr-TR"/>
          </a:p>
        </p:txBody>
      </p:sp>
      <p:sp>
        <p:nvSpPr>
          <p:cNvPr id="19" name="18 Altbilgi Yer Tutucusu"/>
          <p:cNvSpPr>
            <a:spLocks noGrp="1"/>
          </p:cNvSpPr>
          <p:nvPr>
            <p:ph type="ftr" sz="quarter" idx="11"/>
          </p:nvPr>
        </p:nvSpPr>
        <p:spPr>
          <a:xfrm>
            <a:off x="3581400" y="76200"/>
            <a:ext cx="2895600" cy="288925"/>
          </a:xfrm>
        </p:spPr>
        <p:txBody>
          <a:bodyPr/>
          <a:lstStyle/>
          <a:p>
            <a:pPr>
              <a:defRPr/>
            </a:pPr>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pPr>
              <a:defRPr/>
            </a:pPr>
            <a:fld id="{3E729289-6339-4F4A-928B-2DF733DF1ADE}" type="slidenum">
              <a:rPr lang="tr-TR" altLang="tr-TR" smtClean="0"/>
              <a:pPr>
                <a:defRPr/>
              </a:pPr>
              <a:t>‹#›</a:t>
            </a:fld>
            <a:endParaRPr lang="tr-TR" altLang="tr-TR"/>
          </a:p>
        </p:txBody>
      </p:sp>
    </p:spTree>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19" name="18 Veri Yer Tutucusu"/>
          <p:cNvSpPr>
            <a:spLocks noGrp="1"/>
          </p:cNvSpPr>
          <p:nvPr>
            <p:ph type="dt" sz="half" idx="10"/>
          </p:nvPr>
        </p:nvSpPr>
        <p:spPr/>
        <p:txBody>
          <a:bodyPr/>
          <a:lstStyle/>
          <a:p>
            <a:pPr>
              <a:defRPr/>
            </a:pPr>
            <a:fld id="{9FD996BA-AEFE-4157-90E6-C768D7749EAC}" type="datetimeFigureOut">
              <a:rPr lang="tr-TR" smtClean="0"/>
              <a:pPr>
                <a:defRPr/>
              </a:pPr>
              <a:t>24.03.2022</a:t>
            </a:fld>
            <a:endParaRPr lang="tr-TR"/>
          </a:p>
        </p:txBody>
      </p:sp>
      <p:sp>
        <p:nvSpPr>
          <p:cNvPr id="11" name="10 Altbilgi Yer Tutucusu"/>
          <p:cNvSpPr>
            <a:spLocks noGrp="1"/>
          </p:cNvSpPr>
          <p:nvPr>
            <p:ph type="ftr" sz="quarter" idx="11"/>
          </p:nvPr>
        </p:nvSpPr>
        <p:spPr/>
        <p:txBody>
          <a:bodyPr/>
          <a:lstStyle/>
          <a:p>
            <a:pPr>
              <a:defRPr/>
            </a:pPr>
            <a:endParaRPr lang="tr-TR"/>
          </a:p>
        </p:txBody>
      </p:sp>
      <p:sp>
        <p:nvSpPr>
          <p:cNvPr id="16" name="15 Slayt Numarası Yer Tutucusu"/>
          <p:cNvSpPr>
            <a:spLocks noGrp="1"/>
          </p:cNvSpPr>
          <p:nvPr>
            <p:ph type="sldNum" sz="quarter" idx="12"/>
          </p:nvPr>
        </p:nvSpPr>
        <p:spPr/>
        <p:txBody>
          <a:bodyPr/>
          <a:lstStyle/>
          <a:p>
            <a:pPr>
              <a:defRPr/>
            </a:pPr>
            <a:fld id="{D40D8C84-FB77-4DEF-AD90-85E8A186B294}" type="slidenum">
              <a:rPr lang="tr-TR" altLang="tr-TR" smtClean="0"/>
              <a:pPr>
                <a:defRPr/>
              </a:pPr>
              <a:t>‹#›</a:t>
            </a:fld>
            <a:endParaRPr lang="tr-TR" alt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20 Veri Yer Tutucusu"/>
          <p:cNvSpPr>
            <a:spLocks noGrp="1"/>
          </p:cNvSpPr>
          <p:nvPr>
            <p:ph type="dt" sz="half" idx="10"/>
          </p:nvPr>
        </p:nvSpPr>
        <p:spPr/>
        <p:txBody>
          <a:bodyPr/>
          <a:lstStyle/>
          <a:p>
            <a:pPr>
              <a:defRPr/>
            </a:pPr>
            <a:fld id="{7DA5F440-36F0-4DA0-98B4-39242409B2CD}" type="datetimeFigureOut">
              <a:rPr lang="tr-TR" smtClean="0"/>
              <a:pPr>
                <a:defRPr/>
              </a:pPr>
              <a:t>24.03.2022</a:t>
            </a:fld>
            <a:endParaRPr lang="tr-TR"/>
          </a:p>
        </p:txBody>
      </p:sp>
      <p:sp>
        <p:nvSpPr>
          <p:cNvPr id="10" name="9 Altbilgi Yer Tutucusu"/>
          <p:cNvSpPr>
            <a:spLocks noGrp="1"/>
          </p:cNvSpPr>
          <p:nvPr>
            <p:ph type="ftr" sz="quarter" idx="11"/>
          </p:nvPr>
        </p:nvSpPr>
        <p:spPr/>
        <p:txBody>
          <a:bodyPr/>
          <a:lstStyle/>
          <a:p>
            <a:pPr>
              <a:defRPr/>
            </a:pPr>
            <a:endParaRPr lang="tr-TR"/>
          </a:p>
        </p:txBody>
      </p:sp>
      <p:sp>
        <p:nvSpPr>
          <p:cNvPr id="31" name="30 Slayt Numarası Yer Tutucusu"/>
          <p:cNvSpPr>
            <a:spLocks noGrp="1"/>
          </p:cNvSpPr>
          <p:nvPr>
            <p:ph type="sldNum" sz="quarter" idx="12"/>
          </p:nvPr>
        </p:nvSpPr>
        <p:spPr/>
        <p:txBody>
          <a:bodyPr/>
          <a:lstStyle/>
          <a:p>
            <a:pPr>
              <a:defRPr/>
            </a:pPr>
            <a:fld id="{67B4B297-8A47-4BBA-B9BE-1BFC9F1C3259}" type="slidenum">
              <a:rPr lang="tr-TR" altLang="tr-TR" smtClean="0"/>
              <a:pPr>
                <a:defRPr/>
              </a:pPr>
              <a:t>‹#›</a:t>
            </a:fld>
            <a:endParaRPr lang="tr-TR" altLang="tr-T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r>
              <a:rPr lang="tr-TR" noProof="0"/>
              <a:t>Asıl başlık stilini düzenlemek için tıklayın</a:t>
            </a:r>
            <a:endParaRPr lang="tr-TR" noProof="0" dirty="0"/>
          </a:p>
        </p:txBody>
      </p:sp>
      <p:sp>
        <p:nvSpPr>
          <p:cNvPr id="3" name="Alt Bilgi Yer Tutucusu 4"/>
          <p:cNvSpPr>
            <a:spLocks noGrp="1"/>
          </p:cNvSpPr>
          <p:nvPr>
            <p:ph type="ftr" sz="quarter" idx="10"/>
          </p:nvPr>
        </p:nvSpPr>
        <p:spPr/>
        <p:txBody>
          <a:bodyPr/>
          <a:lstStyle>
            <a:lvl1pPr>
              <a:defRPr/>
            </a:lvl1pPr>
          </a:lstStyle>
          <a:p>
            <a:pPr>
              <a:defRPr/>
            </a:pPr>
            <a:endParaRPr lang="tr-TR"/>
          </a:p>
        </p:txBody>
      </p:sp>
      <p:sp>
        <p:nvSpPr>
          <p:cNvPr id="4" name="Tarih Yer Tutucusu 3"/>
          <p:cNvSpPr>
            <a:spLocks noGrp="1"/>
          </p:cNvSpPr>
          <p:nvPr>
            <p:ph type="dt" sz="half" idx="11"/>
          </p:nvPr>
        </p:nvSpPr>
        <p:spPr/>
        <p:txBody>
          <a:bodyPr/>
          <a:lstStyle>
            <a:lvl1pPr>
              <a:defRPr/>
            </a:lvl1pPr>
          </a:lstStyle>
          <a:p>
            <a:pPr>
              <a:defRPr/>
            </a:pPr>
            <a:fld id="{5A6CDA7A-24BB-48F4-AE96-C6D4EC4E68CE}" type="datetimeFigureOut">
              <a:rPr lang="tr-TR" smtClean="0"/>
              <a:pPr>
                <a:defRPr/>
              </a:pPr>
              <a:t>24.03.2022</a:t>
            </a:fld>
            <a:endParaRPr lang="tr-TR"/>
          </a:p>
        </p:txBody>
      </p:sp>
      <p:sp>
        <p:nvSpPr>
          <p:cNvPr id="5" name="Slayt Numarası Yer Tutucusu 5"/>
          <p:cNvSpPr>
            <a:spLocks noGrp="1"/>
          </p:cNvSpPr>
          <p:nvPr>
            <p:ph type="sldNum" sz="quarter" idx="12"/>
          </p:nvPr>
        </p:nvSpPr>
        <p:spPr/>
        <p:txBody>
          <a:bodyPr/>
          <a:lstStyle>
            <a:lvl1pPr>
              <a:defRPr/>
            </a:lvl1pPr>
          </a:lstStyle>
          <a:p>
            <a:pPr>
              <a:defRPr/>
            </a:pPr>
            <a:fld id="{ACA6DB6E-E5CC-4825-9291-DC11962D04C0}" type="slidenum">
              <a:rPr lang="tr-TR" altLang="tr-TR"/>
              <a:pPr>
                <a:defRPr/>
              </a:pPr>
              <a:t>‹#›</a:t>
            </a:fld>
            <a:endParaRPr lang="tr-TR" altLang="tr-TR"/>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0" name="9 Veri Yer Tutucusu"/>
          <p:cNvSpPr>
            <a:spLocks noGrp="1"/>
          </p:cNvSpPr>
          <p:nvPr>
            <p:ph type="dt" sz="half" idx="10"/>
          </p:nvPr>
        </p:nvSpPr>
        <p:spPr/>
        <p:txBody>
          <a:bodyPr/>
          <a:lstStyle/>
          <a:p>
            <a:pPr>
              <a:defRPr/>
            </a:pPr>
            <a:fld id="{269A491F-E771-4595-BB43-E932A0D9FFCF}" type="datetimeFigureOut">
              <a:rPr lang="tr-TR" smtClean="0"/>
              <a:pPr>
                <a:defRPr/>
              </a:pPr>
              <a:t>24.03.2022</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pPr>
              <a:defRPr/>
            </a:pPr>
            <a:fld id="{3278B0AA-6126-423A-B1F5-0A75E137A07B}" type="slidenum">
              <a:rPr lang="tr-TR" altLang="tr-TR" smtClean="0"/>
              <a:pPr>
                <a:defRPr/>
              </a:pPr>
              <a:t>‹#›</a:t>
            </a:fld>
            <a:endParaRPr lang="tr-TR" alt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a:t>Asıl başlık stili için tıklatın</a:t>
            </a:r>
            <a:endParaRPr kumimoji="0" lang="en-US"/>
          </a:p>
        </p:txBody>
      </p:sp>
      <p:sp>
        <p:nvSpPr>
          <p:cNvPr id="12" name="11 Veri Yer Tutucusu"/>
          <p:cNvSpPr>
            <a:spLocks noGrp="1"/>
          </p:cNvSpPr>
          <p:nvPr>
            <p:ph type="dt" sz="half" idx="10"/>
          </p:nvPr>
        </p:nvSpPr>
        <p:spPr/>
        <p:txBody>
          <a:bodyPr/>
          <a:lstStyle/>
          <a:p>
            <a:pPr>
              <a:defRPr/>
            </a:pPr>
            <a:fld id="{D43E480B-4A03-470B-A451-D46D6096A39B}" type="datetimeFigureOut">
              <a:rPr lang="tr-TR" smtClean="0"/>
              <a:pPr>
                <a:defRPr/>
              </a:pPr>
              <a:t>24.03.2022</a:t>
            </a:fld>
            <a:endParaRPr lang="tr-TR"/>
          </a:p>
        </p:txBody>
      </p:sp>
      <p:sp>
        <p:nvSpPr>
          <p:cNvPr id="21" name="20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86484B0D-212D-46C4-9FAB-0ABE1147640D}" type="slidenum">
              <a:rPr lang="tr-TR" altLang="tr-TR" smtClean="0"/>
              <a:pPr>
                <a:defRPr/>
              </a:pPr>
              <a:t>‹#›</a:t>
            </a:fld>
            <a:endParaRPr lang="tr-TR" altLang="tr-TR"/>
          </a:p>
        </p:txBody>
      </p:sp>
    </p:spTree>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pPr>
              <a:defRPr/>
            </a:pPr>
            <a:fld id="{436FB693-F8B3-459E-918C-57052A748157}" type="datetimeFigureOut">
              <a:rPr lang="tr-TR" smtClean="0"/>
              <a:pPr>
                <a:defRPr/>
              </a:pPr>
              <a:t>24.03.2022</a:t>
            </a:fld>
            <a:endParaRPr lang="tr-TR"/>
          </a:p>
        </p:txBody>
      </p:sp>
      <p:sp>
        <p:nvSpPr>
          <p:cNvPr id="24" name="23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C592354D-0D3D-401C-A580-CB838B3DE933}" type="slidenum">
              <a:rPr lang="tr-TR" altLang="tr-TR" smtClean="0"/>
              <a:pPr>
                <a:defRPr/>
              </a:pPr>
              <a:t>‹#›</a:t>
            </a:fld>
            <a:endParaRPr lang="tr-TR" altLang="tr-TR"/>
          </a:p>
        </p:txBody>
      </p:sp>
    </p:spTree>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5" name="24 Veri Yer Tutucusu"/>
          <p:cNvSpPr>
            <a:spLocks noGrp="1"/>
          </p:cNvSpPr>
          <p:nvPr>
            <p:ph type="dt" sz="half" idx="10"/>
          </p:nvPr>
        </p:nvSpPr>
        <p:spPr/>
        <p:txBody>
          <a:bodyPr/>
          <a:lstStyle/>
          <a:p>
            <a:pPr>
              <a:defRPr/>
            </a:pPr>
            <a:fld id="{9FD996BA-AEFE-4157-90E6-C768D7749EAC}" type="datetimeFigureOut">
              <a:rPr lang="tr-TR" smtClean="0"/>
              <a:pPr>
                <a:defRPr/>
              </a:pPr>
              <a:t>24.03.2022</a:t>
            </a:fld>
            <a:endParaRPr lang="tr-TR"/>
          </a:p>
        </p:txBody>
      </p:sp>
      <p:sp>
        <p:nvSpPr>
          <p:cNvPr id="29" name="28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D40D8C84-FB77-4DEF-AD90-85E8A186B294}" type="slidenum">
              <a:rPr lang="tr-TR" altLang="tr-TR" smtClean="0"/>
              <a:pPr>
                <a:defRPr/>
              </a:pPr>
              <a:t>‹#›</a:t>
            </a:fld>
            <a:endParaRPr lang="tr-TR" altLang="tr-T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a:t>Resim eklemek için simgeyi tıklatın</a:t>
            </a:r>
            <a:endParaRPr kumimoji="0" lang="en-US" dirty="0"/>
          </a:p>
        </p:txBody>
      </p:sp>
      <p:sp>
        <p:nvSpPr>
          <p:cNvPr id="7" name="6 Veri Yer Tutucusu"/>
          <p:cNvSpPr>
            <a:spLocks noGrp="1"/>
          </p:cNvSpPr>
          <p:nvPr>
            <p:ph type="dt" sz="half" idx="10"/>
          </p:nvPr>
        </p:nvSpPr>
        <p:spPr/>
        <p:txBody>
          <a:bodyPr/>
          <a:lstStyle/>
          <a:p>
            <a:pPr>
              <a:defRPr/>
            </a:pPr>
            <a:fld id="{9FD996BA-AEFE-4157-90E6-C768D7749EAC}" type="datetimeFigureOut">
              <a:rPr lang="tr-TR" smtClean="0"/>
              <a:pPr>
                <a:defRPr/>
              </a:pPr>
              <a:t>24.03.2022</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31" name="30 Slayt Numarası Yer Tutucusu"/>
          <p:cNvSpPr>
            <a:spLocks noGrp="1"/>
          </p:cNvSpPr>
          <p:nvPr>
            <p:ph type="sldNum" sz="quarter" idx="12"/>
          </p:nvPr>
        </p:nvSpPr>
        <p:spPr/>
        <p:txBody>
          <a:bodyPr/>
          <a:lstStyle/>
          <a:p>
            <a:pPr>
              <a:defRPr/>
            </a:pPr>
            <a:fld id="{D40D8C84-FB77-4DEF-AD90-85E8A186B294}" type="slidenum">
              <a:rPr lang="tr-TR" altLang="tr-TR" smtClean="0"/>
              <a:pPr>
                <a:defRPr/>
              </a:pPr>
              <a:t>‹#›</a:t>
            </a:fld>
            <a:endParaRPr lang="tr-TR" alt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pPr>
              <a:defRPr/>
            </a:pPr>
            <a:fld id="{9FD996BA-AEFE-4157-90E6-C768D7749EAC}" type="datetimeFigureOut">
              <a:rPr lang="tr-TR" smtClean="0"/>
              <a:pPr>
                <a:defRPr/>
              </a:pPr>
              <a:t>24.03.2022</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D40D8C84-FB77-4DEF-AD90-85E8A186B294}" type="slidenum">
              <a:rPr lang="tr-TR" altLang="tr-TR" smtClean="0"/>
              <a:pPr>
                <a:defRPr/>
              </a:pPr>
              <a:t>‹#›</a:t>
            </a:fld>
            <a:endParaRPr lang="tr-TR" altLang="tr-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pPr>
              <a:defRPr/>
            </a:pPr>
            <a:fld id="{D99AE2DD-E1AC-44BC-B57C-F02E4E3BAF5E}" type="datetimeFigureOut">
              <a:rPr lang="tr-TR" smtClean="0"/>
              <a:pPr>
                <a:defRPr/>
              </a:pPr>
              <a:t>24.03.2022</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19A713D2-4D1B-4EE3-8D25-863F542BEB90}" type="slidenum">
              <a:rPr lang="tr-TR" altLang="tr-TR" smtClean="0"/>
              <a:pPr>
                <a:defRPr/>
              </a:pPr>
              <a:t>‹#›</a:t>
            </a:fld>
            <a:endParaRPr lang="tr-TR" altLang="tr-T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gökyüzü"/>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eaLnBrk="1" fontAlgn="auto" hangingPunct="1">
              <a:spcBef>
                <a:spcPts val="0"/>
              </a:spcBef>
              <a:spcAft>
                <a:spcPts val="0"/>
              </a:spcAft>
              <a:defRPr/>
            </a:pPr>
            <a:endParaRPr lang="tr-TR" dirty="0"/>
          </a:p>
        </p:txBody>
      </p:sp>
      <p:sp>
        <p:nvSpPr>
          <p:cNvPr id="3" name="Alt Bilgi Yer Tutucusu 2"/>
          <p:cNvSpPr>
            <a:spLocks noGrp="1"/>
          </p:cNvSpPr>
          <p:nvPr>
            <p:ph type="ftr" sz="quarter" idx="10"/>
          </p:nvPr>
        </p:nvSpPr>
        <p:spPr/>
        <p:txBody>
          <a:bodyPr/>
          <a:lstStyle>
            <a:lvl1pPr>
              <a:defRPr/>
            </a:lvl1pPr>
          </a:lstStyle>
          <a:p>
            <a:pPr>
              <a:defRPr/>
            </a:pPr>
            <a:endParaRPr lang="tr-TR"/>
          </a:p>
        </p:txBody>
      </p:sp>
      <p:sp>
        <p:nvSpPr>
          <p:cNvPr id="4" name="Tarih Yer Tutucusu 1"/>
          <p:cNvSpPr>
            <a:spLocks noGrp="1"/>
          </p:cNvSpPr>
          <p:nvPr>
            <p:ph type="dt" sz="half" idx="11"/>
          </p:nvPr>
        </p:nvSpPr>
        <p:spPr/>
        <p:txBody>
          <a:bodyPr/>
          <a:lstStyle>
            <a:lvl1pPr>
              <a:defRPr/>
            </a:lvl1pPr>
          </a:lstStyle>
          <a:p>
            <a:pPr>
              <a:defRPr/>
            </a:pPr>
            <a:fld id="{C96B74C8-241E-46B4-A064-4B2201F4C549}" type="datetimeFigureOut">
              <a:rPr lang="tr-TR" smtClean="0"/>
              <a:pPr>
                <a:defRPr/>
              </a:pPr>
              <a:t>24.03.2022</a:t>
            </a:fld>
            <a:endParaRPr lang="tr-TR"/>
          </a:p>
        </p:txBody>
      </p:sp>
      <p:sp>
        <p:nvSpPr>
          <p:cNvPr id="5" name="Slayt Numarası Yer Tutucusu 3"/>
          <p:cNvSpPr>
            <a:spLocks noGrp="1"/>
          </p:cNvSpPr>
          <p:nvPr>
            <p:ph type="sldNum" sz="quarter" idx="12"/>
          </p:nvPr>
        </p:nvSpPr>
        <p:spPr/>
        <p:txBody>
          <a:bodyPr/>
          <a:lstStyle>
            <a:lvl1pPr>
              <a:defRPr smtClean="0"/>
            </a:lvl1pPr>
          </a:lstStyle>
          <a:p>
            <a:pPr>
              <a:defRPr/>
            </a:pPr>
            <a:fld id="{5744CAF4-6DD5-46FF-A845-4B14E98D9650}" type="slidenum">
              <a:rPr lang="tr-TR" altLang="tr-TR"/>
              <a:pPr>
                <a:defRPr/>
              </a:pPr>
              <a:t>‹#›</a:t>
            </a:fld>
            <a:endParaRPr lang="tr-TR" altLang="tr-T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400" b="0"/>
            </a:lvl1pPr>
          </a:lstStyle>
          <a:p>
            <a:r>
              <a:rPr lang="tr-TR" noProof="0"/>
              <a:t>Asıl başlık stilini düzenlemek için tıklayın</a:t>
            </a:r>
            <a:endParaRPr lang="tr-TR" noProof="0" dirty="0"/>
          </a:p>
        </p:txBody>
      </p:sp>
      <p:sp>
        <p:nvSpPr>
          <p:cNvPr id="3" name="İçerik Yer Tutucusu 2"/>
          <p:cNvSpPr>
            <a:spLocks noGrp="1"/>
          </p:cNvSpPr>
          <p:nvPr>
            <p:ph idx="1"/>
          </p:nvPr>
        </p:nvSpPr>
        <p:spPr>
          <a:xfrm>
            <a:off x="570310" y="685800"/>
            <a:ext cx="5143500" cy="45720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9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0F20CFFF-B3D8-4B55-9C04-BD1AFFF619C5}" type="datetimeFigureOut">
              <a:rPr lang="tr-TR" smtClean="0"/>
              <a:pPr>
                <a:defRPr/>
              </a:pPr>
              <a:t>24.03.2022</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7767BE40-C451-4FDB-A288-4ACBBAAB155A}" type="slidenum">
              <a:rPr lang="tr-TR" altLang="tr-TR"/>
              <a:pPr>
                <a:defRPr/>
              </a:pPr>
              <a:t>‹#›</a:t>
            </a:fld>
            <a:endParaRPr lang="tr-TR" altLang="tr-T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550" b="0"/>
            </a:lvl1pPr>
          </a:lstStyle>
          <a:p>
            <a:r>
              <a:rPr lang="tr-TR" noProof="0"/>
              <a:t>Asıl başlık stilini düzenlemek için tıklayın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70310" y="685800"/>
            <a:ext cx="5143500" cy="4572000"/>
          </a:xfrm>
          <a:solidFill>
            <a:schemeClr val="bg1">
              <a:lumMod val="95000"/>
            </a:schemeClr>
          </a:solidFill>
        </p:spPr>
        <p:txBody>
          <a:bodyPr rtlCol="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tr-TR" noProof="0"/>
              <a:t>Resim eklemek için simgeye tıklayın</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10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F7C22458-5364-4860-B000-294875A062B3}" type="datetimeFigureOut">
              <a:rPr lang="tr-TR" smtClean="0"/>
              <a:pPr>
                <a:defRPr/>
              </a:pPr>
              <a:t>24.03.2022</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F80FFACC-85B8-47D2-8F1B-31B8DA508ACA}" type="slidenum">
              <a:rPr lang="tr-TR" altLang="tr-TR"/>
              <a:pPr>
                <a:defRPr/>
              </a:pPr>
              <a:t>‹#›</a:t>
            </a:fld>
            <a:endParaRPr lang="tr-TR" altLang="tr-T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7" name="gökyüzü"/>
          <p:cNvSpPr/>
          <p:nvPr/>
        </p:nvSpPr>
        <p:spPr>
          <a:xfrm>
            <a:off x="1588" y="0"/>
            <a:ext cx="9142412" cy="6858000"/>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eaLnBrk="1" fontAlgn="auto" hangingPunct="1">
              <a:spcBef>
                <a:spcPts val="0"/>
              </a:spcBef>
              <a:spcAft>
                <a:spcPts val="0"/>
              </a:spcAft>
              <a:defRPr/>
            </a:pPr>
            <a:endParaRPr lang="tr-TR" dirty="0"/>
          </a:p>
        </p:txBody>
      </p:sp>
      <p:sp>
        <p:nvSpPr>
          <p:cNvPr id="8" name="su3"/>
          <p:cNvSpPr/>
          <p:nvPr/>
        </p:nvSpPr>
        <p:spPr bwMode="gray">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pic>
        <p:nvPicPr>
          <p:cNvPr id="1030" name="su2"/>
          <p:cNvPicPr>
            <a:picLocks noChangeAspect="1" noChangeArrowheads="1"/>
          </p:cNvPicPr>
          <p:nvPr/>
        </p:nvPicPr>
        <p:blipFill>
          <a:blip r:embed="rId14" cstate="print"/>
          <a:srcRect l="2673" r="9901"/>
          <a:stretch>
            <a:fillRect/>
          </a:stretch>
        </p:blipFill>
        <p:spPr bwMode="white">
          <a:xfrm>
            <a:off x="-1588" y="6256338"/>
            <a:ext cx="9142413" cy="463550"/>
          </a:xfrm>
          <a:prstGeom prst="rect">
            <a:avLst/>
          </a:prstGeom>
          <a:noFill/>
          <a:ln w="9525">
            <a:noFill/>
            <a:miter lim="800000"/>
            <a:headEnd/>
            <a:tailEnd/>
          </a:ln>
        </p:spPr>
      </p:pic>
      <p:pic>
        <p:nvPicPr>
          <p:cNvPr id="10" name="su1"/>
          <p:cNvPicPr>
            <a:picLocks noChangeAspect="1"/>
          </p:cNvPicPr>
          <p:nvPr/>
        </p:nvPicPr>
        <p:blipFill rotWithShape="1">
          <a:blip r:embed="rId15" cstate="print">
            <a:duotone>
              <a:schemeClr val="accent2">
                <a:shade val="45000"/>
                <a:satMod val="135000"/>
              </a:schemeClr>
              <a:prstClr val="white"/>
            </a:duotone>
          </a:blip>
          <a:srcRect l="6218" r="6356"/>
          <a:stretch/>
        </p:blipFill>
        <p:spPr bwMode="gray">
          <a:xfrm flipH="1">
            <a:off x="-1069" y="5979395"/>
            <a:ext cx="9141714" cy="268288"/>
          </a:xfrm>
          <a:prstGeom prst="rect">
            <a:avLst/>
          </a:prstGeom>
          <a:noFill/>
          <a:ln>
            <a:noFill/>
          </a:ln>
        </p:spPr>
      </p:pic>
      <p:sp>
        <p:nvSpPr>
          <p:cNvPr id="1032" name="Başlık Yer Tutucusu 1"/>
          <p:cNvSpPr>
            <a:spLocks noGrp="1" noChangeArrowheads="1"/>
          </p:cNvSpPr>
          <p:nvPr>
            <p:ph type="title"/>
          </p:nvPr>
        </p:nvSpPr>
        <p:spPr bwMode="auto">
          <a:xfrm>
            <a:off x="1006475" y="265113"/>
            <a:ext cx="7131050" cy="10874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ltLang="tr-TR"/>
              <a:t>Asıl başlık stilini düzenlemek için tıklayın</a:t>
            </a:r>
          </a:p>
        </p:txBody>
      </p:sp>
      <p:sp>
        <p:nvSpPr>
          <p:cNvPr id="1033" name="Metin Yer Tutucusu 2"/>
          <p:cNvSpPr>
            <a:spLocks noGrp="1" noChangeArrowheads="1"/>
          </p:cNvSpPr>
          <p:nvPr>
            <p:ph type="body" idx="1"/>
          </p:nvPr>
        </p:nvSpPr>
        <p:spPr bwMode="auto">
          <a:xfrm>
            <a:off x="1006475" y="1573213"/>
            <a:ext cx="7131050" cy="4141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5" name="Alt Bilgi Yer Tutucusu 4"/>
          <p:cNvSpPr>
            <a:spLocks noGrp="1"/>
          </p:cNvSpPr>
          <p:nvPr>
            <p:ph type="ftr" sz="quarter" idx="3"/>
          </p:nvPr>
        </p:nvSpPr>
        <p:spPr>
          <a:xfrm>
            <a:off x="1006475" y="6602413"/>
            <a:ext cx="5368925" cy="236537"/>
          </a:xfrm>
          <a:prstGeom prst="rect">
            <a:avLst/>
          </a:prstGeom>
        </p:spPr>
        <p:txBody>
          <a:bodyPr vert="horz" lIns="91440" tIns="45720" rIns="91440" bIns="45720" rtlCol="0" anchor="ctr"/>
          <a:lstStyle>
            <a:lvl1pPr algn="l" eaLnBrk="1" fontAlgn="auto" hangingPunct="1">
              <a:spcBef>
                <a:spcPts val="0"/>
              </a:spcBef>
              <a:spcAft>
                <a:spcPts val="0"/>
              </a:spcAft>
              <a:defRPr sz="825" cap="all" baseline="0">
                <a:solidFill>
                  <a:schemeClr val="tx1"/>
                </a:solidFill>
                <a:latin typeface="+mn-lt"/>
              </a:defRPr>
            </a:lvl1pPr>
          </a:lstStyle>
          <a:p>
            <a:pPr>
              <a:defRPr/>
            </a:pPr>
            <a:endParaRPr lang="tr-TR"/>
          </a:p>
        </p:txBody>
      </p:sp>
      <p:sp>
        <p:nvSpPr>
          <p:cNvPr id="4" name="Tarih Yer Tutucusu 3"/>
          <p:cNvSpPr>
            <a:spLocks noGrp="1"/>
          </p:cNvSpPr>
          <p:nvPr>
            <p:ph type="dt" sz="half" idx="2"/>
          </p:nvPr>
        </p:nvSpPr>
        <p:spPr>
          <a:xfrm>
            <a:off x="6656388" y="6602413"/>
            <a:ext cx="720725" cy="236537"/>
          </a:xfrm>
          <a:prstGeom prst="rect">
            <a:avLst/>
          </a:prstGeom>
        </p:spPr>
        <p:txBody>
          <a:bodyPr vert="horz" lIns="91440" tIns="45720" rIns="91440" bIns="45720" rtlCol="0" anchor="ctr"/>
          <a:lstStyle>
            <a:lvl1pPr algn="l" eaLnBrk="1" fontAlgn="auto" hangingPunct="1">
              <a:spcBef>
                <a:spcPts val="0"/>
              </a:spcBef>
              <a:spcAft>
                <a:spcPts val="0"/>
              </a:spcAft>
              <a:defRPr sz="825" cap="all" baseline="0">
                <a:solidFill>
                  <a:schemeClr val="tx1"/>
                </a:solidFill>
                <a:latin typeface="+mn-lt"/>
              </a:defRPr>
            </a:lvl1pPr>
          </a:lstStyle>
          <a:p>
            <a:pPr>
              <a:defRPr/>
            </a:pPr>
            <a:fld id="{A7805B50-A089-4C16-9B66-2157B0F6DF7A}" type="datetimeFigureOut">
              <a:rPr lang="tr-TR" smtClean="0"/>
              <a:pPr>
                <a:defRPr/>
              </a:pPr>
              <a:t>24.03.2022</a:t>
            </a:fld>
            <a:endParaRPr lang="tr-TR"/>
          </a:p>
        </p:txBody>
      </p:sp>
      <p:sp>
        <p:nvSpPr>
          <p:cNvPr id="6" name="Slayt Numarası Yer Tutucusu 5"/>
          <p:cNvSpPr>
            <a:spLocks noGrp="1"/>
          </p:cNvSpPr>
          <p:nvPr>
            <p:ph type="sldNum" sz="quarter" idx="4"/>
          </p:nvPr>
        </p:nvSpPr>
        <p:spPr>
          <a:xfrm>
            <a:off x="7658100" y="6602413"/>
            <a:ext cx="479425" cy="2365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lvl1pPr>
          </a:lstStyle>
          <a:p>
            <a:pPr>
              <a:defRPr/>
            </a:pPr>
            <a:fld id="{4A2BACDD-C497-4E75-8C33-FF01E3D0B756}"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5482" r:id="rId1"/>
    <p:sldLayoutId id="2147485442" r:id="rId2"/>
    <p:sldLayoutId id="2147485483" r:id="rId3"/>
    <p:sldLayoutId id="2147485443" r:id="rId4"/>
    <p:sldLayoutId id="2147485444" r:id="rId5"/>
    <p:sldLayoutId id="2147485445" r:id="rId6"/>
    <p:sldLayoutId id="2147485484" r:id="rId7"/>
    <p:sldLayoutId id="2147485446" r:id="rId8"/>
    <p:sldLayoutId id="2147485447" r:id="rId9"/>
    <p:sldLayoutId id="2147485448" r:id="rId10"/>
    <p:sldLayoutId id="2147485449" r:id="rId11"/>
  </p:sldLayoutIdLst>
  <p:transition spd="med">
    <p:fade/>
  </p:transition>
  <p:txStyles>
    <p:titleStyle>
      <a:lvl1pPr algn="l" defTabSz="685800" rtl="0" eaLnBrk="0" fontAlgn="base" hangingPunct="0">
        <a:lnSpc>
          <a:spcPct val="90000"/>
        </a:lnSpc>
        <a:spcBef>
          <a:spcPct val="0"/>
        </a:spcBef>
        <a:spcAft>
          <a:spcPct val="0"/>
        </a:spcAft>
        <a:defRPr sz="2800" kern="1200">
          <a:solidFill>
            <a:srgbClr val="1B4855"/>
          </a:solidFill>
          <a:latin typeface="+mj-lt"/>
          <a:ea typeface="+mj-ea"/>
          <a:cs typeface="+mj-cs"/>
        </a:defRPr>
      </a:lvl1pPr>
      <a:lvl2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2pPr>
      <a:lvl3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3pPr>
      <a:lvl4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4pPr>
      <a:lvl5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5pPr>
      <a:lvl6pPr marL="457200" algn="l" defTabSz="685800" rtl="0" fontAlgn="base">
        <a:lnSpc>
          <a:spcPct val="90000"/>
        </a:lnSpc>
        <a:spcBef>
          <a:spcPct val="0"/>
        </a:spcBef>
        <a:spcAft>
          <a:spcPct val="0"/>
        </a:spcAft>
        <a:defRPr sz="2800">
          <a:solidFill>
            <a:srgbClr val="1B4855"/>
          </a:solidFill>
          <a:latin typeface="Georgia" panose="02040502050405020303" pitchFamily="18" charset="0"/>
        </a:defRPr>
      </a:lvl6pPr>
      <a:lvl7pPr marL="914400" algn="l" defTabSz="685800" rtl="0" fontAlgn="base">
        <a:lnSpc>
          <a:spcPct val="90000"/>
        </a:lnSpc>
        <a:spcBef>
          <a:spcPct val="0"/>
        </a:spcBef>
        <a:spcAft>
          <a:spcPct val="0"/>
        </a:spcAft>
        <a:defRPr sz="2800">
          <a:solidFill>
            <a:srgbClr val="1B4855"/>
          </a:solidFill>
          <a:latin typeface="Georgia" panose="02040502050405020303" pitchFamily="18" charset="0"/>
        </a:defRPr>
      </a:lvl7pPr>
      <a:lvl8pPr marL="1371600" algn="l" defTabSz="685800" rtl="0" fontAlgn="base">
        <a:lnSpc>
          <a:spcPct val="90000"/>
        </a:lnSpc>
        <a:spcBef>
          <a:spcPct val="0"/>
        </a:spcBef>
        <a:spcAft>
          <a:spcPct val="0"/>
        </a:spcAft>
        <a:defRPr sz="2800">
          <a:solidFill>
            <a:srgbClr val="1B4855"/>
          </a:solidFill>
          <a:latin typeface="Georgia" panose="02040502050405020303" pitchFamily="18" charset="0"/>
        </a:defRPr>
      </a:lvl8pPr>
      <a:lvl9pPr marL="1828800" algn="l" defTabSz="685800" rtl="0" fontAlgn="base">
        <a:lnSpc>
          <a:spcPct val="90000"/>
        </a:lnSpc>
        <a:spcBef>
          <a:spcPct val="0"/>
        </a:spcBef>
        <a:spcAft>
          <a:spcPct val="0"/>
        </a:spcAft>
        <a:defRPr sz="2800">
          <a:solidFill>
            <a:srgbClr val="1B4855"/>
          </a:solidFill>
          <a:latin typeface="Georgia" panose="02040502050405020303" pitchFamily="18" charset="0"/>
        </a:defRPr>
      </a:lvl9pPr>
    </p:titleStyle>
    <p:bodyStyle>
      <a:lvl1pPr marL="204788" indent="-171450" algn="l" defTabSz="685800" rtl="0" eaLnBrk="0" fontAlgn="base" hangingPunct="0">
        <a:lnSpc>
          <a:spcPct val="90000"/>
        </a:lnSpc>
        <a:spcBef>
          <a:spcPts val="1350"/>
        </a:spcBef>
        <a:spcAft>
          <a:spcPct val="0"/>
        </a:spcAft>
        <a:buSzPct val="100000"/>
        <a:buFont typeface="Arial" charset="0"/>
        <a:buChar char="•"/>
        <a:defRPr sz="1500" kern="1200">
          <a:solidFill>
            <a:srgbClr val="1B4855"/>
          </a:solidFill>
          <a:latin typeface="+mn-lt"/>
          <a:ea typeface="+mn-ea"/>
          <a:cs typeface="+mn-cs"/>
        </a:defRPr>
      </a:lvl1pPr>
      <a:lvl2pPr marL="411163" indent="-171450" algn="l" defTabSz="685800" rtl="0" eaLnBrk="0" fontAlgn="base" hangingPunct="0">
        <a:lnSpc>
          <a:spcPct val="90000"/>
        </a:lnSpc>
        <a:spcBef>
          <a:spcPts val="750"/>
        </a:spcBef>
        <a:spcAft>
          <a:spcPct val="0"/>
        </a:spcAft>
        <a:buSzPct val="100000"/>
        <a:buFont typeface="Arial" charset="0"/>
        <a:buChar char="•"/>
        <a:defRPr sz="1300" kern="1200">
          <a:solidFill>
            <a:srgbClr val="1B4855"/>
          </a:solidFill>
          <a:latin typeface="+mn-lt"/>
          <a:ea typeface="+mn-ea"/>
          <a:cs typeface="+mn-cs"/>
        </a:defRPr>
      </a:lvl2pPr>
      <a:lvl3pPr marL="615950" indent="-171450" algn="l" defTabSz="685800" rtl="0" eaLnBrk="0" fontAlgn="base" hangingPunct="0">
        <a:lnSpc>
          <a:spcPct val="90000"/>
        </a:lnSpc>
        <a:spcBef>
          <a:spcPts val="600"/>
        </a:spcBef>
        <a:spcAft>
          <a:spcPct val="0"/>
        </a:spcAft>
        <a:buSzPct val="100000"/>
        <a:buFont typeface="Arial" charset="0"/>
        <a:buChar char="•"/>
        <a:defRPr sz="1200" kern="1200">
          <a:solidFill>
            <a:srgbClr val="1B4855"/>
          </a:solidFill>
          <a:latin typeface="+mn-lt"/>
          <a:ea typeface="+mn-ea"/>
          <a:cs typeface="+mn-cs"/>
        </a:defRPr>
      </a:lvl3pPr>
      <a:lvl4pPr marL="822325"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4pPr>
      <a:lvl5pPr marL="1028700"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5pPr>
      <a:lvl6pPr marL="123444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6pPr>
      <a:lvl7pPr marL="144018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7pPr>
      <a:lvl8pPr marL="164592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8pPr>
      <a:lvl9pPr marL="1680210" indent="0" algn="l" defTabSz="685800" rtl="0" eaLnBrk="1" latinLnBrk="0" hangingPunct="1">
        <a:lnSpc>
          <a:spcPct val="90000"/>
        </a:lnSpc>
        <a:spcBef>
          <a:spcPts val="600"/>
        </a:spcBef>
        <a:buSzPct val="100000"/>
        <a:buFont typeface="Arial" pitchFamily="34" charset="0"/>
        <a:buNone/>
        <a:defRPr sz="1050" kern="1200">
          <a:solidFill>
            <a:schemeClr val="accent2">
              <a:lumMod val="50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7" name="gökyüzü"/>
          <p:cNvSpPr/>
          <p:nvPr/>
        </p:nvSpPr>
        <p:spPr>
          <a:xfrm>
            <a:off x="1588" y="0"/>
            <a:ext cx="9142412" cy="6858000"/>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eaLnBrk="1" fontAlgn="auto" hangingPunct="1">
              <a:spcBef>
                <a:spcPts val="0"/>
              </a:spcBef>
              <a:spcAft>
                <a:spcPts val="0"/>
              </a:spcAft>
              <a:defRPr/>
            </a:pPr>
            <a:endParaRPr lang="tr-TR" sz="1350" dirty="0"/>
          </a:p>
        </p:txBody>
      </p:sp>
      <p:sp>
        <p:nvSpPr>
          <p:cNvPr id="8" name="su3"/>
          <p:cNvSpPr/>
          <p:nvPr/>
        </p:nvSpPr>
        <p:spPr bwMode="gray">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1350" dirty="0"/>
          </a:p>
        </p:txBody>
      </p:sp>
      <p:pic>
        <p:nvPicPr>
          <p:cNvPr id="2054" name="su2"/>
          <p:cNvPicPr>
            <a:picLocks noChangeAspect="1" noChangeArrowheads="1"/>
          </p:cNvPicPr>
          <p:nvPr/>
        </p:nvPicPr>
        <p:blipFill>
          <a:blip r:embed="rId14" cstate="print"/>
          <a:srcRect l="2673" r="9901"/>
          <a:stretch>
            <a:fillRect/>
          </a:stretch>
        </p:blipFill>
        <p:spPr bwMode="white">
          <a:xfrm>
            <a:off x="-1588" y="6256338"/>
            <a:ext cx="9142413" cy="463550"/>
          </a:xfrm>
          <a:prstGeom prst="rect">
            <a:avLst/>
          </a:prstGeom>
          <a:noFill/>
          <a:ln w="9525">
            <a:noFill/>
            <a:miter lim="800000"/>
            <a:headEnd/>
            <a:tailEnd/>
          </a:ln>
        </p:spPr>
      </p:pic>
      <p:pic>
        <p:nvPicPr>
          <p:cNvPr id="10" name="su1"/>
          <p:cNvPicPr>
            <a:picLocks noChangeAspect="1"/>
          </p:cNvPicPr>
          <p:nvPr/>
        </p:nvPicPr>
        <p:blipFill rotWithShape="1">
          <a:blip r:embed="rId15" cstate="print">
            <a:duotone>
              <a:schemeClr val="accent2">
                <a:shade val="45000"/>
                <a:satMod val="135000"/>
              </a:schemeClr>
              <a:prstClr val="white"/>
            </a:duotone>
          </a:blip>
          <a:srcRect l="6218" r="6356"/>
          <a:stretch/>
        </p:blipFill>
        <p:spPr bwMode="gray">
          <a:xfrm flipH="1">
            <a:off x="-1069" y="5979395"/>
            <a:ext cx="9141714" cy="268288"/>
          </a:xfrm>
          <a:prstGeom prst="rect">
            <a:avLst/>
          </a:prstGeom>
          <a:noFill/>
          <a:ln>
            <a:noFill/>
          </a:ln>
        </p:spPr>
      </p:pic>
      <p:sp>
        <p:nvSpPr>
          <p:cNvPr id="2056" name="Başlık Yer Tutucusu 1"/>
          <p:cNvSpPr>
            <a:spLocks noGrp="1" noChangeArrowheads="1"/>
          </p:cNvSpPr>
          <p:nvPr>
            <p:ph type="title"/>
          </p:nvPr>
        </p:nvSpPr>
        <p:spPr bwMode="auto">
          <a:xfrm>
            <a:off x="1006475" y="265113"/>
            <a:ext cx="7131050" cy="10874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ltLang="tr-TR"/>
              <a:t>Asıl başlık stilini düzenlemek için tıklayın</a:t>
            </a:r>
          </a:p>
        </p:txBody>
      </p:sp>
      <p:sp>
        <p:nvSpPr>
          <p:cNvPr id="2057" name="Metin Yer Tutucusu 2"/>
          <p:cNvSpPr>
            <a:spLocks noGrp="1" noChangeArrowheads="1"/>
          </p:cNvSpPr>
          <p:nvPr>
            <p:ph type="body" idx="1"/>
          </p:nvPr>
        </p:nvSpPr>
        <p:spPr bwMode="auto">
          <a:xfrm>
            <a:off x="1006475" y="1573213"/>
            <a:ext cx="7131050" cy="4141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5" name="Alt Bilgi Yer Tutucusu 4"/>
          <p:cNvSpPr>
            <a:spLocks noGrp="1"/>
          </p:cNvSpPr>
          <p:nvPr>
            <p:ph type="ftr" sz="quarter" idx="3"/>
          </p:nvPr>
        </p:nvSpPr>
        <p:spPr>
          <a:xfrm>
            <a:off x="1006475" y="6602413"/>
            <a:ext cx="5368925" cy="236537"/>
          </a:xfrm>
          <a:prstGeom prst="rect">
            <a:avLst/>
          </a:prstGeom>
        </p:spPr>
        <p:txBody>
          <a:bodyPr vert="horz" lIns="91440" tIns="45720" rIns="91440" bIns="45720" rtlCol="0" anchor="ctr"/>
          <a:lstStyle>
            <a:lvl1pPr algn="l" eaLnBrk="1" fontAlgn="auto" hangingPunct="1">
              <a:spcBef>
                <a:spcPts val="0"/>
              </a:spcBef>
              <a:spcAft>
                <a:spcPts val="0"/>
              </a:spcAft>
              <a:defRPr sz="825" cap="all" baseline="0">
                <a:solidFill>
                  <a:schemeClr val="tx1"/>
                </a:solidFill>
                <a:latin typeface="+mn-lt"/>
              </a:defRPr>
            </a:lvl1pPr>
          </a:lstStyle>
          <a:p>
            <a:pPr>
              <a:defRPr/>
            </a:pPr>
            <a:endParaRPr lang="tr-TR"/>
          </a:p>
        </p:txBody>
      </p:sp>
      <p:sp>
        <p:nvSpPr>
          <p:cNvPr id="4" name="Tarih Yer Tutucusu 3"/>
          <p:cNvSpPr>
            <a:spLocks noGrp="1"/>
          </p:cNvSpPr>
          <p:nvPr>
            <p:ph type="dt" sz="half" idx="2"/>
          </p:nvPr>
        </p:nvSpPr>
        <p:spPr>
          <a:xfrm>
            <a:off x="6656388" y="6602413"/>
            <a:ext cx="720725" cy="236537"/>
          </a:xfrm>
          <a:prstGeom prst="rect">
            <a:avLst/>
          </a:prstGeom>
        </p:spPr>
        <p:txBody>
          <a:bodyPr vert="horz" lIns="91440" tIns="45720" rIns="91440" bIns="45720" rtlCol="0" anchor="ctr"/>
          <a:lstStyle>
            <a:lvl1pPr algn="l" eaLnBrk="1" fontAlgn="auto" hangingPunct="1">
              <a:spcBef>
                <a:spcPts val="0"/>
              </a:spcBef>
              <a:spcAft>
                <a:spcPts val="0"/>
              </a:spcAft>
              <a:defRPr sz="825" cap="all" baseline="0">
                <a:solidFill>
                  <a:schemeClr val="tx1"/>
                </a:solidFill>
                <a:latin typeface="+mn-lt"/>
              </a:defRPr>
            </a:lvl1pPr>
          </a:lstStyle>
          <a:p>
            <a:pPr>
              <a:defRPr/>
            </a:pPr>
            <a:fld id="{48F861E6-BB07-443B-A293-F2E418AE02AA}" type="datetimeFigureOut">
              <a:rPr lang="tr-TR" smtClean="0"/>
              <a:pPr>
                <a:defRPr/>
              </a:pPr>
              <a:t>24.03.2022</a:t>
            </a:fld>
            <a:endParaRPr lang="tr-TR"/>
          </a:p>
        </p:txBody>
      </p:sp>
      <p:sp>
        <p:nvSpPr>
          <p:cNvPr id="6" name="Slayt Numarası Yer Tutucusu 5"/>
          <p:cNvSpPr>
            <a:spLocks noGrp="1"/>
          </p:cNvSpPr>
          <p:nvPr>
            <p:ph type="sldNum" sz="quarter" idx="4"/>
          </p:nvPr>
        </p:nvSpPr>
        <p:spPr>
          <a:xfrm>
            <a:off x="7658100" y="6602413"/>
            <a:ext cx="479425" cy="2365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lvl1pPr>
          </a:lstStyle>
          <a:p>
            <a:pPr>
              <a:defRPr/>
            </a:pPr>
            <a:fld id="{764456F9-4BD2-4606-8A40-AE3A472D06EB}"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5485" r:id="rId1"/>
    <p:sldLayoutId id="2147485450" r:id="rId2"/>
    <p:sldLayoutId id="2147485486" r:id="rId3"/>
    <p:sldLayoutId id="2147485451" r:id="rId4"/>
    <p:sldLayoutId id="2147485452" r:id="rId5"/>
    <p:sldLayoutId id="2147485453" r:id="rId6"/>
    <p:sldLayoutId id="2147485487" r:id="rId7"/>
    <p:sldLayoutId id="2147485454" r:id="rId8"/>
    <p:sldLayoutId id="2147485455" r:id="rId9"/>
    <p:sldLayoutId id="2147485456" r:id="rId10"/>
    <p:sldLayoutId id="2147485457" r:id="rId11"/>
  </p:sldLayoutIdLst>
  <p:transition spd="med">
    <p:fade/>
  </p:transition>
  <p:txStyles>
    <p:titleStyle>
      <a:lvl1pPr algn="l" defTabSz="685800" rtl="0" eaLnBrk="0" fontAlgn="base" hangingPunct="0">
        <a:lnSpc>
          <a:spcPct val="90000"/>
        </a:lnSpc>
        <a:spcBef>
          <a:spcPct val="0"/>
        </a:spcBef>
        <a:spcAft>
          <a:spcPct val="0"/>
        </a:spcAft>
        <a:defRPr sz="2800" kern="1200">
          <a:solidFill>
            <a:srgbClr val="1B4855"/>
          </a:solidFill>
          <a:latin typeface="+mj-lt"/>
          <a:ea typeface="+mj-ea"/>
          <a:cs typeface="+mj-cs"/>
        </a:defRPr>
      </a:lvl1pPr>
      <a:lvl2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2pPr>
      <a:lvl3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3pPr>
      <a:lvl4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4pPr>
      <a:lvl5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5pPr>
      <a:lvl6pPr marL="457200" algn="l" defTabSz="685800" rtl="0" fontAlgn="base">
        <a:lnSpc>
          <a:spcPct val="90000"/>
        </a:lnSpc>
        <a:spcBef>
          <a:spcPct val="0"/>
        </a:spcBef>
        <a:spcAft>
          <a:spcPct val="0"/>
        </a:spcAft>
        <a:defRPr sz="2800">
          <a:solidFill>
            <a:srgbClr val="1B4855"/>
          </a:solidFill>
          <a:latin typeface="Georgia" panose="02040502050405020303" pitchFamily="18" charset="0"/>
        </a:defRPr>
      </a:lvl6pPr>
      <a:lvl7pPr marL="914400" algn="l" defTabSz="685800" rtl="0" fontAlgn="base">
        <a:lnSpc>
          <a:spcPct val="90000"/>
        </a:lnSpc>
        <a:spcBef>
          <a:spcPct val="0"/>
        </a:spcBef>
        <a:spcAft>
          <a:spcPct val="0"/>
        </a:spcAft>
        <a:defRPr sz="2800">
          <a:solidFill>
            <a:srgbClr val="1B4855"/>
          </a:solidFill>
          <a:latin typeface="Georgia" panose="02040502050405020303" pitchFamily="18" charset="0"/>
        </a:defRPr>
      </a:lvl7pPr>
      <a:lvl8pPr marL="1371600" algn="l" defTabSz="685800" rtl="0" fontAlgn="base">
        <a:lnSpc>
          <a:spcPct val="90000"/>
        </a:lnSpc>
        <a:spcBef>
          <a:spcPct val="0"/>
        </a:spcBef>
        <a:spcAft>
          <a:spcPct val="0"/>
        </a:spcAft>
        <a:defRPr sz="2800">
          <a:solidFill>
            <a:srgbClr val="1B4855"/>
          </a:solidFill>
          <a:latin typeface="Georgia" panose="02040502050405020303" pitchFamily="18" charset="0"/>
        </a:defRPr>
      </a:lvl8pPr>
      <a:lvl9pPr marL="1828800" algn="l" defTabSz="685800" rtl="0" fontAlgn="base">
        <a:lnSpc>
          <a:spcPct val="90000"/>
        </a:lnSpc>
        <a:spcBef>
          <a:spcPct val="0"/>
        </a:spcBef>
        <a:spcAft>
          <a:spcPct val="0"/>
        </a:spcAft>
        <a:defRPr sz="2800">
          <a:solidFill>
            <a:srgbClr val="1B4855"/>
          </a:solidFill>
          <a:latin typeface="Georgia" panose="02040502050405020303" pitchFamily="18" charset="0"/>
        </a:defRPr>
      </a:lvl9pPr>
    </p:titleStyle>
    <p:bodyStyle>
      <a:lvl1pPr marL="204788" indent="-171450" algn="l" defTabSz="685800" rtl="0" eaLnBrk="0" fontAlgn="base" hangingPunct="0">
        <a:lnSpc>
          <a:spcPct val="90000"/>
        </a:lnSpc>
        <a:spcBef>
          <a:spcPts val="1350"/>
        </a:spcBef>
        <a:spcAft>
          <a:spcPct val="0"/>
        </a:spcAft>
        <a:buSzPct val="100000"/>
        <a:buFont typeface="Arial" charset="0"/>
        <a:buChar char="•"/>
        <a:defRPr sz="1500" kern="1200">
          <a:solidFill>
            <a:srgbClr val="1B4855"/>
          </a:solidFill>
          <a:latin typeface="+mn-lt"/>
          <a:ea typeface="+mn-ea"/>
          <a:cs typeface="+mn-cs"/>
        </a:defRPr>
      </a:lvl1pPr>
      <a:lvl2pPr marL="411163" indent="-171450" algn="l" defTabSz="685800" rtl="0" eaLnBrk="0" fontAlgn="base" hangingPunct="0">
        <a:lnSpc>
          <a:spcPct val="90000"/>
        </a:lnSpc>
        <a:spcBef>
          <a:spcPts val="750"/>
        </a:spcBef>
        <a:spcAft>
          <a:spcPct val="0"/>
        </a:spcAft>
        <a:buSzPct val="100000"/>
        <a:buFont typeface="Arial" charset="0"/>
        <a:buChar char="•"/>
        <a:defRPr sz="1300" kern="1200">
          <a:solidFill>
            <a:srgbClr val="1B4855"/>
          </a:solidFill>
          <a:latin typeface="+mn-lt"/>
          <a:ea typeface="+mn-ea"/>
          <a:cs typeface="+mn-cs"/>
        </a:defRPr>
      </a:lvl2pPr>
      <a:lvl3pPr marL="615950" indent="-171450" algn="l" defTabSz="685800" rtl="0" eaLnBrk="0" fontAlgn="base" hangingPunct="0">
        <a:lnSpc>
          <a:spcPct val="90000"/>
        </a:lnSpc>
        <a:spcBef>
          <a:spcPts val="600"/>
        </a:spcBef>
        <a:spcAft>
          <a:spcPct val="0"/>
        </a:spcAft>
        <a:buSzPct val="100000"/>
        <a:buFont typeface="Arial" charset="0"/>
        <a:buChar char="•"/>
        <a:defRPr sz="1200" kern="1200">
          <a:solidFill>
            <a:srgbClr val="1B4855"/>
          </a:solidFill>
          <a:latin typeface="+mn-lt"/>
          <a:ea typeface="+mn-ea"/>
          <a:cs typeface="+mn-cs"/>
        </a:defRPr>
      </a:lvl3pPr>
      <a:lvl4pPr marL="822325"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4pPr>
      <a:lvl5pPr marL="1028700"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5pPr>
      <a:lvl6pPr marL="123444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6pPr>
      <a:lvl7pPr marL="144018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7pPr>
      <a:lvl8pPr marL="164592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8pPr>
      <a:lvl9pPr marL="1680210" indent="0" algn="l" defTabSz="685800" rtl="0" eaLnBrk="1" latinLnBrk="0" hangingPunct="1">
        <a:lnSpc>
          <a:spcPct val="90000"/>
        </a:lnSpc>
        <a:spcBef>
          <a:spcPts val="600"/>
        </a:spcBef>
        <a:buSzPct val="100000"/>
        <a:buFont typeface="Arial" pitchFamily="34" charset="0"/>
        <a:buNone/>
        <a:defRPr sz="1050" kern="1200">
          <a:solidFill>
            <a:schemeClr val="accent2">
              <a:lumMod val="50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7" name="gökyüzü"/>
          <p:cNvSpPr/>
          <p:nvPr/>
        </p:nvSpPr>
        <p:spPr>
          <a:xfrm>
            <a:off x="1588" y="0"/>
            <a:ext cx="9142412" cy="6858000"/>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8" name="su3"/>
          <p:cNvSpPr/>
          <p:nvPr/>
        </p:nvSpPr>
        <p:spPr bwMode="gray">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pic>
        <p:nvPicPr>
          <p:cNvPr id="3078" name="su2"/>
          <p:cNvPicPr>
            <a:picLocks noChangeAspect="1" noChangeArrowheads="1"/>
          </p:cNvPicPr>
          <p:nvPr/>
        </p:nvPicPr>
        <p:blipFill>
          <a:blip r:embed="rId14" cstate="print"/>
          <a:srcRect l="2673" r="9901"/>
          <a:stretch>
            <a:fillRect/>
          </a:stretch>
        </p:blipFill>
        <p:spPr bwMode="white">
          <a:xfrm>
            <a:off x="-1588" y="6256338"/>
            <a:ext cx="9142413" cy="463550"/>
          </a:xfrm>
          <a:prstGeom prst="rect">
            <a:avLst/>
          </a:prstGeom>
          <a:noFill/>
          <a:ln w="9525">
            <a:noFill/>
            <a:miter lim="800000"/>
            <a:headEnd/>
            <a:tailEnd/>
          </a:ln>
        </p:spPr>
      </p:pic>
      <p:pic>
        <p:nvPicPr>
          <p:cNvPr id="10" name="su1"/>
          <p:cNvPicPr>
            <a:picLocks noChangeAspect="1"/>
          </p:cNvPicPr>
          <p:nvPr/>
        </p:nvPicPr>
        <p:blipFill rotWithShape="1">
          <a:blip r:embed="rId15" cstate="print">
            <a:duotone>
              <a:schemeClr val="accent2">
                <a:shade val="45000"/>
                <a:satMod val="135000"/>
              </a:schemeClr>
              <a:prstClr val="white"/>
            </a:duotone>
          </a:blip>
          <a:srcRect l="6218" r="6356"/>
          <a:stretch/>
        </p:blipFill>
        <p:spPr bwMode="gray">
          <a:xfrm flipH="1">
            <a:off x="-1069" y="5979395"/>
            <a:ext cx="9141714" cy="268288"/>
          </a:xfrm>
          <a:prstGeom prst="rect">
            <a:avLst/>
          </a:prstGeom>
          <a:noFill/>
          <a:ln>
            <a:noFill/>
          </a:ln>
        </p:spPr>
      </p:pic>
      <p:sp>
        <p:nvSpPr>
          <p:cNvPr id="3080" name="Başlık Yer Tutucusu 1"/>
          <p:cNvSpPr>
            <a:spLocks noGrp="1"/>
          </p:cNvSpPr>
          <p:nvPr>
            <p:ph type="title"/>
          </p:nvPr>
        </p:nvSpPr>
        <p:spPr bwMode="auto">
          <a:xfrm>
            <a:off x="1006475" y="265113"/>
            <a:ext cx="7131050" cy="10874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ltLang="tr-TR"/>
              <a:t>Asıl başlık stilini düzenlemek için tıklayın</a:t>
            </a:r>
          </a:p>
        </p:txBody>
      </p:sp>
      <p:sp>
        <p:nvSpPr>
          <p:cNvPr id="3081" name="Metin Yer Tutucusu 2"/>
          <p:cNvSpPr>
            <a:spLocks noGrp="1"/>
          </p:cNvSpPr>
          <p:nvPr>
            <p:ph type="body" idx="1"/>
          </p:nvPr>
        </p:nvSpPr>
        <p:spPr bwMode="auto">
          <a:xfrm>
            <a:off x="1006475" y="1573213"/>
            <a:ext cx="7131050" cy="4141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5" name="Alt Bilgi Yer Tutucusu 4"/>
          <p:cNvSpPr>
            <a:spLocks noGrp="1"/>
          </p:cNvSpPr>
          <p:nvPr>
            <p:ph type="ftr" sz="quarter" idx="3"/>
          </p:nvPr>
        </p:nvSpPr>
        <p:spPr>
          <a:xfrm>
            <a:off x="1006475" y="6602413"/>
            <a:ext cx="5368925" cy="236537"/>
          </a:xfrm>
          <a:prstGeom prst="rect">
            <a:avLst/>
          </a:prstGeom>
        </p:spPr>
        <p:txBody>
          <a:bodyPr vert="horz" lIns="91440" tIns="45720" rIns="91440" bIns="45720" rtlCol="0" anchor="ctr"/>
          <a:lstStyle>
            <a:lvl1pPr algn="l">
              <a:defRPr sz="825" cap="all" baseline="0">
                <a:solidFill>
                  <a:schemeClr val="tx1"/>
                </a:solidFill>
              </a:defRPr>
            </a:lvl1pPr>
          </a:lstStyle>
          <a:p>
            <a:pPr>
              <a:defRPr/>
            </a:pPr>
            <a:endParaRPr lang="tr-TR"/>
          </a:p>
        </p:txBody>
      </p:sp>
      <p:sp>
        <p:nvSpPr>
          <p:cNvPr id="4" name="Tarih Yer Tutucusu 3"/>
          <p:cNvSpPr>
            <a:spLocks noGrp="1"/>
          </p:cNvSpPr>
          <p:nvPr>
            <p:ph type="dt" sz="half" idx="2"/>
          </p:nvPr>
        </p:nvSpPr>
        <p:spPr>
          <a:xfrm>
            <a:off x="6656388" y="6602413"/>
            <a:ext cx="720725" cy="236537"/>
          </a:xfrm>
          <a:prstGeom prst="rect">
            <a:avLst/>
          </a:prstGeom>
        </p:spPr>
        <p:txBody>
          <a:bodyPr vert="horz" lIns="91440" tIns="45720" rIns="91440" bIns="45720" rtlCol="0" anchor="ctr"/>
          <a:lstStyle>
            <a:lvl1pPr algn="l">
              <a:defRPr sz="825" cap="all" baseline="0">
                <a:solidFill>
                  <a:schemeClr val="tx1"/>
                </a:solidFill>
              </a:defRPr>
            </a:lvl1pPr>
          </a:lstStyle>
          <a:p>
            <a:pPr>
              <a:defRPr/>
            </a:pPr>
            <a:fld id="{72F8897F-6AB8-4042-84C9-5B8546FF5622}" type="datetimeFigureOut">
              <a:rPr lang="tr-TR" smtClean="0"/>
              <a:pPr>
                <a:defRPr/>
              </a:pPr>
              <a:t>24.03.2022</a:t>
            </a:fld>
            <a:endParaRPr lang="tr-TR"/>
          </a:p>
        </p:txBody>
      </p:sp>
      <p:sp>
        <p:nvSpPr>
          <p:cNvPr id="6" name="Slayt Numarası Yer Tutucusu 5"/>
          <p:cNvSpPr>
            <a:spLocks noGrp="1"/>
          </p:cNvSpPr>
          <p:nvPr>
            <p:ph type="sldNum" sz="quarter" idx="4"/>
          </p:nvPr>
        </p:nvSpPr>
        <p:spPr>
          <a:xfrm>
            <a:off x="7658100" y="6602413"/>
            <a:ext cx="479425" cy="236537"/>
          </a:xfrm>
          <a:prstGeom prst="rect">
            <a:avLst/>
          </a:prstGeom>
        </p:spPr>
        <p:txBody>
          <a:bodyPr vert="horz" wrap="square" lIns="91440" tIns="45720" rIns="91440" bIns="45720" numCol="1" anchor="ctr" anchorCtr="0" compatLnSpc="1">
            <a:prstTxWarp prst="textNoShape">
              <a:avLst/>
            </a:prstTxWarp>
          </a:bodyPr>
          <a:lstStyle>
            <a:lvl1pPr algn="r">
              <a:defRPr sz="800" smtClean="0"/>
            </a:lvl1pPr>
          </a:lstStyle>
          <a:p>
            <a:pPr>
              <a:defRPr/>
            </a:pPr>
            <a:fld id="{F9A1FB4A-A3D9-428C-AE06-56B6A7632091}"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5488" r:id="rId1"/>
    <p:sldLayoutId id="2147485458" r:id="rId2"/>
    <p:sldLayoutId id="2147485489" r:id="rId3"/>
    <p:sldLayoutId id="2147485459" r:id="rId4"/>
    <p:sldLayoutId id="2147485460" r:id="rId5"/>
    <p:sldLayoutId id="2147485461" r:id="rId6"/>
    <p:sldLayoutId id="2147485490" r:id="rId7"/>
    <p:sldLayoutId id="2147485462" r:id="rId8"/>
    <p:sldLayoutId id="2147485463" r:id="rId9"/>
    <p:sldLayoutId id="2147485464" r:id="rId10"/>
    <p:sldLayoutId id="2147485465" r:id="rId11"/>
  </p:sldLayoutIdLst>
  <p:transition spd="med">
    <p:fade/>
  </p:transition>
  <p:txStyles>
    <p:titleStyle>
      <a:lvl1pPr algn="l" defTabSz="685800" rtl="0" eaLnBrk="0" fontAlgn="base" hangingPunct="0">
        <a:lnSpc>
          <a:spcPct val="90000"/>
        </a:lnSpc>
        <a:spcBef>
          <a:spcPct val="0"/>
        </a:spcBef>
        <a:spcAft>
          <a:spcPct val="0"/>
        </a:spcAft>
        <a:defRPr sz="2800" kern="1200">
          <a:solidFill>
            <a:srgbClr val="1B4855"/>
          </a:solidFill>
          <a:latin typeface="+mj-lt"/>
          <a:ea typeface="+mj-ea"/>
          <a:cs typeface="+mj-cs"/>
        </a:defRPr>
      </a:lvl1pPr>
      <a:lvl2pPr algn="l" defTabSz="685800" rtl="0" eaLnBrk="0" fontAlgn="base" hangingPunct="0">
        <a:lnSpc>
          <a:spcPct val="90000"/>
        </a:lnSpc>
        <a:spcBef>
          <a:spcPct val="0"/>
        </a:spcBef>
        <a:spcAft>
          <a:spcPct val="0"/>
        </a:spcAft>
        <a:defRPr sz="2800">
          <a:solidFill>
            <a:srgbClr val="1B4855"/>
          </a:solidFill>
          <a:latin typeface="Georgia" pitchFamily="18" charset="0"/>
        </a:defRPr>
      </a:lvl2pPr>
      <a:lvl3pPr algn="l" defTabSz="685800" rtl="0" eaLnBrk="0" fontAlgn="base" hangingPunct="0">
        <a:lnSpc>
          <a:spcPct val="90000"/>
        </a:lnSpc>
        <a:spcBef>
          <a:spcPct val="0"/>
        </a:spcBef>
        <a:spcAft>
          <a:spcPct val="0"/>
        </a:spcAft>
        <a:defRPr sz="2800">
          <a:solidFill>
            <a:srgbClr val="1B4855"/>
          </a:solidFill>
          <a:latin typeface="Georgia" pitchFamily="18" charset="0"/>
        </a:defRPr>
      </a:lvl3pPr>
      <a:lvl4pPr algn="l" defTabSz="685800" rtl="0" eaLnBrk="0" fontAlgn="base" hangingPunct="0">
        <a:lnSpc>
          <a:spcPct val="90000"/>
        </a:lnSpc>
        <a:spcBef>
          <a:spcPct val="0"/>
        </a:spcBef>
        <a:spcAft>
          <a:spcPct val="0"/>
        </a:spcAft>
        <a:defRPr sz="2800">
          <a:solidFill>
            <a:srgbClr val="1B4855"/>
          </a:solidFill>
          <a:latin typeface="Georgia" pitchFamily="18" charset="0"/>
        </a:defRPr>
      </a:lvl4pPr>
      <a:lvl5pPr algn="l" defTabSz="685800" rtl="0" eaLnBrk="0" fontAlgn="base" hangingPunct="0">
        <a:lnSpc>
          <a:spcPct val="90000"/>
        </a:lnSpc>
        <a:spcBef>
          <a:spcPct val="0"/>
        </a:spcBef>
        <a:spcAft>
          <a:spcPct val="0"/>
        </a:spcAft>
        <a:defRPr sz="2800">
          <a:solidFill>
            <a:srgbClr val="1B4855"/>
          </a:solidFill>
          <a:latin typeface="Georgia" pitchFamily="18" charset="0"/>
        </a:defRPr>
      </a:lvl5pPr>
      <a:lvl6pPr marL="457200" algn="l" defTabSz="685800" rtl="0" fontAlgn="base">
        <a:lnSpc>
          <a:spcPct val="90000"/>
        </a:lnSpc>
        <a:spcBef>
          <a:spcPct val="0"/>
        </a:spcBef>
        <a:spcAft>
          <a:spcPct val="0"/>
        </a:spcAft>
        <a:defRPr sz="2800">
          <a:solidFill>
            <a:srgbClr val="1B4855"/>
          </a:solidFill>
          <a:latin typeface="Georgia" pitchFamily="18" charset="0"/>
        </a:defRPr>
      </a:lvl6pPr>
      <a:lvl7pPr marL="914400" algn="l" defTabSz="685800" rtl="0" fontAlgn="base">
        <a:lnSpc>
          <a:spcPct val="90000"/>
        </a:lnSpc>
        <a:spcBef>
          <a:spcPct val="0"/>
        </a:spcBef>
        <a:spcAft>
          <a:spcPct val="0"/>
        </a:spcAft>
        <a:defRPr sz="2800">
          <a:solidFill>
            <a:srgbClr val="1B4855"/>
          </a:solidFill>
          <a:latin typeface="Georgia" pitchFamily="18" charset="0"/>
        </a:defRPr>
      </a:lvl7pPr>
      <a:lvl8pPr marL="1371600" algn="l" defTabSz="685800" rtl="0" fontAlgn="base">
        <a:lnSpc>
          <a:spcPct val="90000"/>
        </a:lnSpc>
        <a:spcBef>
          <a:spcPct val="0"/>
        </a:spcBef>
        <a:spcAft>
          <a:spcPct val="0"/>
        </a:spcAft>
        <a:defRPr sz="2800">
          <a:solidFill>
            <a:srgbClr val="1B4855"/>
          </a:solidFill>
          <a:latin typeface="Georgia" pitchFamily="18" charset="0"/>
        </a:defRPr>
      </a:lvl8pPr>
      <a:lvl9pPr marL="1828800" algn="l" defTabSz="685800" rtl="0" fontAlgn="base">
        <a:lnSpc>
          <a:spcPct val="90000"/>
        </a:lnSpc>
        <a:spcBef>
          <a:spcPct val="0"/>
        </a:spcBef>
        <a:spcAft>
          <a:spcPct val="0"/>
        </a:spcAft>
        <a:defRPr sz="2800">
          <a:solidFill>
            <a:srgbClr val="1B4855"/>
          </a:solidFill>
          <a:latin typeface="Georgia" pitchFamily="18" charset="0"/>
        </a:defRPr>
      </a:lvl9pPr>
    </p:titleStyle>
    <p:bodyStyle>
      <a:lvl1pPr marL="204788" indent="-171450" algn="l" defTabSz="685800" rtl="0" eaLnBrk="0" fontAlgn="base" hangingPunct="0">
        <a:lnSpc>
          <a:spcPct val="90000"/>
        </a:lnSpc>
        <a:spcBef>
          <a:spcPts val="1350"/>
        </a:spcBef>
        <a:spcAft>
          <a:spcPct val="0"/>
        </a:spcAft>
        <a:buSzPct val="100000"/>
        <a:buFont typeface="Arial" charset="0"/>
        <a:buChar char="•"/>
        <a:defRPr sz="1500" kern="1200">
          <a:solidFill>
            <a:srgbClr val="1B4855"/>
          </a:solidFill>
          <a:latin typeface="+mn-lt"/>
          <a:ea typeface="+mn-ea"/>
          <a:cs typeface="+mn-cs"/>
        </a:defRPr>
      </a:lvl1pPr>
      <a:lvl2pPr marL="411163" indent="-171450" algn="l" defTabSz="685800" rtl="0" eaLnBrk="0" fontAlgn="base" hangingPunct="0">
        <a:lnSpc>
          <a:spcPct val="90000"/>
        </a:lnSpc>
        <a:spcBef>
          <a:spcPts val="750"/>
        </a:spcBef>
        <a:spcAft>
          <a:spcPct val="0"/>
        </a:spcAft>
        <a:buSzPct val="100000"/>
        <a:buFont typeface="Arial" charset="0"/>
        <a:buChar char="•"/>
        <a:defRPr sz="1300" kern="1200">
          <a:solidFill>
            <a:srgbClr val="1B4855"/>
          </a:solidFill>
          <a:latin typeface="+mn-lt"/>
          <a:ea typeface="+mn-ea"/>
          <a:cs typeface="+mn-cs"/>
        </a:defRPr>
      </a:lvl2pPr>
      <a:lvl3pPr marL="615950" indent="-171450" algn="l" defTabSz="685800" rtl="0" eaLnBrk="0" fontAlgn="base" hangingPunct="0">
        <a:lnSpc>
          <a:spcPct val="90000"/>
        </a:lnSpc>
        <a:spcBef>
          <a:spcPts val="600"/>
        </a:spcBef>
        <a:spcAft>
          <a:spcPct val="0"/>
        </a:spcAft>
        <a:buSzPct val="100000"/>
        <a:buFont typeface="Arial" charset="0"/>
        <a:buChar char="•"/>
        <a:defRPr sz="1200" kern="1200">
          <a:solidFill>
            <a:srgbClr val="1B4855"/>
          </a:solidFill>
          <a:latin typeface="+mn-lt"/>
          <a:ea typeface="+mn-ea"/>
          <a:cs typeface="+mn-cs"/>
        </a:defRPr>
      </a:lvl3pPr>
      <a:lvl4pPr marL="822325"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4pPr>
      <a:lvl5pPr marL="1028700"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5pPr>
      <a:lvl6pPr marL="123444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6pPr>
      <a:lvl7pPr marL="144018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7pPr>
      <a:lvl8pPr marL="164592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8pPr>
      <a:lvl9pPr marL="1680210" indent="0" algn="l" defTabSz="685800" rtl="0" eaLnBrk="1" latinLnBrk="0" hangingPunct="1">
        <a:lnSpc>
          <a:spcPct val="90000"/>
        </a:lnSpc>
        <a:spcBef>
          <a:spcPts val="600"/>
        </a:spcBef>
        <a:buSzPct val="100000"/>
        <a:buFont typeface="Arial" pitchFamily="34" charset="0"/>
        <a:buNone/>
        <a:defRPr sz="1050" kern="1200">
          <a:solidFill>
            <a:schemeClr val="accent2">
              <a:lumMod val="50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7" name="gökyüzü"/>
          <p:cNvSpPr/>
          <p:nvPr/>
        </p:nvSpPr>
        <p:spPr>
          <a:xfrm>
            <a:off x="1588" y="0"/>
            <a:ext cx="9142412" cy="6858000"/>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8" name="su3"/>
          <p:cNvSpPr/>
          <p:nvPr/>
        </p:nvSpPr>
        <p:spPr bwMode="gray">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pic>
        <p:nvPicPr>
          <p:cNvPr id="4102" name="su2"/>
          <p:cNvPicPr>
            <a:picLocks noChangeAspect="1" noChangeArrowheads="1"/>
          </p:cNvPicPr>
          <p:nvPr/>
        </p:nvPicPr>
        <p:blipFill>
          <a:blip r:embed="rId14" cstate="print"/>
          <a:srcRect l="2673" r="9901"/>
          <a:stretch>
            <a:fillRect/>
          </a:stretch>
        </p:blipFill>
        <p:spPr bwMode="white">
          <a:xfrm>
            <a:off x="-1588" y="6256338"/>
            <a:ext cx="9142413" cy="463550"/>
          </a:xfrm>
          <a:prstGeom prst="rect">
            <a:avLst/>
          </a:prstGeom>
          <a:noFill/>
          <a:ln w="9525">
            <a:noFill/>
            <a:miter lim="800000"/>
            <a:headEnd/>
            <a:tailEnd/>
          </a:ln>
        </p:spPr>
      </p:pic>
      <p:pic>
        <p:nvPicPr>
          <p:cNvPr id="10" name="su1"/>
          <p:cNvPicPr>
            <a:picLocks noChangeAspect="1"/>
          </p:cNvPicPr>
          <p:nvPr/>
        </p:nvPicPr>
        <p:blipFill rotWithShape="1">
          <a:blip r:embed="rId15" cstate="print">
            <a:duotone>
              <a:schemeClr val="accent2">
                <a:shade val="45000"/>
                <a:satMod val="135000"/>
              </a:schemeClr>
              <a:prstClr val="white"/>
            </a:duotone>
          </a:blip>
          <a:srcRect l="6218" r="6356"/>
          <a:stretch/>
        </p:blipFill>
        <p:spPr bwMode="gray">
          <a:xfrm flipH="1">
            <a:off x="-1069" y="5979395"/>
            <a:ext cx="9141714" cy="268288"/>
          </a:xfrm>
          <a:prstGeom prst="rect">
            <a:avLst/>
          </a:prstGeom>
          <a:noFill/>
          <a:ln>
            <a:noFill/>
          </a:ln>
        </p:spPr>
      </p:pic>
      <p:sp>
        <p:nvSpPr>
          <p:cNvPr id="4104" name="Başlık Yer Tutucusu 1"/>
          <p:cNvSpPr>
            <a:spLocks noGrp="1"/>
          </p:cNvSpPr>
          <p:nvPr>
            <p:ph type="title"/>
          </p:nvPr>
        </p:nvSpPr>
        <p:spPr bwMode="auto">
          <a:xfrm>
            <a:off x="1006475" y="265113"/>
            <a:ext cx="7131050" cy="10874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ltLang="tr-TR"/>
              <a:t>Asıl başlık stilini düzenlemek için tıklayın</a:t>
            </a:r>
          </a:p>
        </p:txBody>
      </p:sp>
      <p:sp>
        <p:nvSpPr>
          <p:cNvPr id="4105" name="Metin Yer Tutucusu 2"/>
          <p:cNvSpPr>
            <a:spLocks noGrp="1"/>
          </p:cNvSpPr>
          <p:nvPr>
            <p:ph type="body" idx="1"/>
          </p:nvPr>
        </p:nvSpPr>
        <p:spPr bwMode="auto">
          <a:xfrm>
            <a:off x="1006475" y="1573213"/>
            <a:ext cx="7131050" cy="4141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5" name="Alt Bilgi Yer Tutucusu 4"/>
          <p:cNvSpPr>
            <a:spLocks noGrp="1"/>
          </p:cNvSpPr>
          <p:nvPr>
            <p:ph type="ftr" sz="quarter" idx="3"/>
          </p:nvPr>
        </p:nvSpPr>
        <p:spPr>
          <a:xfrm>
            <a:off x="1006475" y="6602413"/>
            <a:ext cx="5368925" cy="236537"/>
          </a:xfrm>
          <a:prstGeom prst="rect">
            <a:avLst/>
          </a:prstGeom>
        </p:spPr>
        <p:txBody>
          <a:bodyPr vert="horz" lIns="91440" tIns="45720" rIns="91440" bIns="45720" rtlCol="0" anchor="ctr"/>
          <a:lstStyle>
            <a:lvl1pPr algn="l">
              <a:defRPr sz="825" cap="all" baseline="0">
                <a:solidFill>
                  <a:schemeClr val="tx1"/>
                </a:solidFill>
              </a:defRPr>
            </a:lvl1pPr>
          </a:lstStyle>
          <a:p>
            <a:pPr>
              <a:defRPr/>
            </a:pPr>
            <a:endParaRPr lang="tr-TR"/>
          </a:p>
        </p:txBody>
      </p:sp>
      <p:sp>
        <p:nvSpPr>
          <p:cNvPr id="4" name="Tarih Yer Tutucusu 3"/>
          <p:cNvSpPr>
            <a:spLocks noGrp="1"/>
          </p:cNvSpPr>
          <p:nvPr>
            <p:ph type="dt" sz="half" idx="2"/>
          </p:nvPr>
        </p:nvSpPr>
        <p:spPr>
          <a:xfrm>
            <a:off x="6656388" y="6602413"/>
            <a:ext cx="720725" cy="236537"/>
          </a:xfrm>
          <a:prstGeom prst="rect">
            <a:avLst/>
          </a:prstGeom>
        </p:spPr>
        <p:txBody>
          <a:bodyPr vert="horz" lIns="91440" tIns="45720" rIns="91440" bIns="45720" rtlCol="0" anchor="ctr"/>
          <a:lstStyle>
            <a:lvl1pPr algn="l">
              <a:defRPr sz="825" cap="all" baseline="0">
                <a:solidFill>
                  <a:schemeClr val="tx1"/>
                </a:solidFill>
              </a:defRPr>
            </a:lvl1pPr>
          </a:lstStyle>
          <a:p>
            <a:pPr>
              <a:defRPr/>
            </a:pPr>
            <a:fld id="{22F7A94C-4334-4C2D-82BC-265CEBB05F37}" type="datetimeFigureOut">
              <a:rPr lang="tr-TR" smtClean="0"/>
              <a:pPr>
                <a:defRPr/>
              </a:pPr>
              <a:t>24.03.2022</a:t>
            </a:fld>
            <a:endParaRPr lang="tr-TR"/>
          </a:p>
        </p:txBody>
      </p:sp>
      <p:sp>
        <p:nvSpPr>
          <p:cNvPr id="6" name="Slayt Numarası Yer Tutucusu 5"/>
          <p:cNvSpPr>
            <a:spLocks noGrp="1"/>
          </p:cNvSpPr>
          <p:nvPr>
            <p:ph type="sldNum" sz="quarter" idx="4"/>
          </p:nvPr>
        </p:nvSpPr>
        <p:spPr>
          <a:xfrm>
            <a:off x="7658100" y="6602413"/>
            <a:ext cx="479425" cy="236537"/>
          </a:xfrm>
          <a:prstGeom prst="rect">
            <a:avLst/>
          </a:prstGeom>
        </p:spPr>
        <p:txBody>
          <a:bodyPr vert="horz" wrap="square" lIns="91440" tIns="45720" rIns="91440" bIns="45720" numCol="1" anchor="ctr" anchorCtr="0" compatLnSpc="1">
            <a:prstTxWarp prst="textNoShape">
              <a:avLst/>
            </a:prstTxWarp>
          </a:bodyPr>
          <a:lstStyle>
            <a:lvl1pPr algn="r">
              <a:defRPr sz="800" smtClean="0"/>
            </a:lvl1pPr>
          </a:lstStyle>
          <a:p>
            <a:pPr>
              <a:defRPr/>
            </a:pPr>
            <a:fld id="{A9F71562-115C-4355-9F95-2B573C11F0F6}"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5491" r:id="rId1"/>
    <p:sldLayoutId id="2147485466" r:id="rId2"/>
    <p:sldLayoutId id="2147485492" r:id="rId3"/>
    <p:sldLayoutId id="2147485467" r:id="rId4"/>
    <p:sldLayoutId id="2147485468" r:id="rId5"/>
    <p:sldLayoutId id="2147485469" r:id="rId6"/>
    <p:sldLayoutId id="2147485493" r:id="rId7"/>
    <p:sldLayoutId id="2147485470" r:id="rId8"/>
    <p:sldLayoutId id="2147485471" r:id="rId9"/>
    <p:sldLayoutId id="2147485472" r:id="rId10"/>
    <p:sldLayoutId id="2147485473" r:id="rId11"/>
  </p:sldLayoutIdLst>
  <p:transition spd="med">
    <p:fade/>
  </p:transition>
  <p:txStyles>
    <p:titleStyle>
      <a:lvl1pPr algn="l" defTabSz="685800" rtl="0" eaLnBrk="0" fontAlgn="base" hangingPunct="0">
        <a:lnSpc>
          <a:spcPct val="90000"/>
        </a:lnSpc>
        <a:spcBef>
          <a:spcPct val="0"/>
        </a:spcBef>
        <a:spcAft>
          <a:spcPct val="0"/>
        </a:spcAft>
        <a:defRPr sz="2800" kern="1200">
          <a:solidFill>
            <a:srgbClr val="1B4855"/>
          </a:solidFill>
          <a:latin typeface="+mj-lt"/>
          <a:ea typeface="+mj-ea"/>
          <a:cs typeface="+mj-cs"/>
        </a:defRPr>
      </a:lvl1pPr>
      <a:lvl2pPr algn="l" defTabSz="685800" rtl="0" eaLnBrk="0" fontAlgn="base" hangingPunct="0">
        <a:lnSpc>
          <a:spcPct val="90000"/>
        </a:lnSpc>
        <a:spcBef>
          <a:spcPct val="0"/>
        </a:spcBef>
        <a:spcAft>
          <a:spcPct val="0"/>
        </a:spcAft>
        <a:defRPr sz="2800">
          <a:solidFill>
            <a:srgbClr val="1B4855"/>
          </a:solidFill>
          <a:latin typeface="Georgia" pitchFamily="18" charset="0"/>
        </a:defRPr>
      </a:lvl2pPr>
      <a:lvl3pPr algn="l" defTabSz="685800" rtl="0" eaLnBrk="0" fontAlgn="base" hangingPunct="0">
        <a:lnSpc>
          <a:spcPct val="90000"/>
        </a:lnSpc>
        <a:spcBef>
          <a:spcPct val="0"/>
        </a:spcBef>
        <a:spcAft>
          <a:spcPct val="0"/>
        </a:spcAft>
        <a:defRPr sz="2800">
          <a:solidFill>
            <a:srgbClr val="1B4855"/>
          </a:solidFill>
          <a:latin typeface="Georgia" pitchFamily="18" charset="0"/>
        </a:defRPr>
      </a:lvl3pPr>
      <a:lvl4pPr algn="l" defTabSz="685800" rtl="0" eaLnBrk="0" fontAlgn="base" hangingPunct="0">
        <a:lnSpc>
          <a:spcPct val="90000"/>
        </a:lnSpc>
        <a:spcBef>
          <a:spcPct val="0"/>
        </a:spcBef>
        <a:spcAft>
          <a:spcPct val="0"/>
        </a:spcAft>
        <a:defRPr sz="2800">
          <a:solidFill>
            <a:srgbClr val="1B4855"/>
          </a:solidFill>
          <a:latin typeface="Georgia" pitchFamily="18" charset="0"/>
        </a:defRPr>
      </a:lvl4pPr>
      <a:lvl5pPr algn="l" defTabSz="685800" rtl="0" eaLnBrk="0" fontAlgn="base" hangingPunct="0">
        <a:lnSpc>
          <a:spcPct val="90000"/>
        </a:lnSpc>
        <a:spcBef>
          <a:spcPct val="0"/>
        </a:spcBef>
        <a:spcAft>
          <a:spcPct val="0"/>
        </a:spcAft>
        <a:defRPr sz="2800">
          <a:solidFill>
            <a:srgbClr val="1B4855"/>
          </a:solidFill>
          <a:latin typeface="Georgia" pitchFamily="18" charset="0"/>
        </a:defRPr>
      </a:lvl5pPr>
      <a:lvl6pPr marL="457200" algn="l" defTabSz="685800" rtl="0" fontAlgn="base">
        <a:lnSpc>
          <a:spcPct val="90000"/>
        </a:lnSpc>
        <a:spcBef>
          <a:spcPct val="0"/>
        </a:spcBef>
        <a:spcAft>
          <a:spcPct val="0"/>
        </a:spcAft>
        <a:defRPr sz="2800">
          <a:solidFill>
            <a:srgbClr val="1B4855"/>
          </a:solidFill>
          <a:latin typeface="Georgia" pitchFamily="18" charset="0"/>
        </a:defRPr>
      </a:lvl6pPr>
      <a:lvl7pPr marL="914400" algn="l" defTabSz="685800" rtl="0" fontAlgn="base">
        <a:lnSpc>
          <a:spcPct val="90000"/>
        </a:lnSpc>
        <a:spcBef>
          <a:spcPct val="0"/>
        </a:spcBef>
        <a:spcAft>
          <a:spcPct val="0"/>
        </a:spcAft>
        <a:defRPr sz="2800">
          <a:solidFill>
            <a:srgbClr val="1B4855"/>
          </a:solidFill>
          <a:latin typeface="Georgia" pitchFamily="18" charset="0"/>
        </a:defRPr>
      </a:lvl7pPr>
      <a:lvl8pPr marL="1371600" algn="l" defTabSz="685800" rtl="0" fontAlgn="base">
        <a:lnSpc>
          <a:spcPct val="90000"/>
        </a:lnSpc>
        <a:spcBef>
          <a:spcPct val="0"/>
        </a:spcBef>
        <a:spcAft>
          <a:spcPct val="0"/>
        </a:spcAft>
        <a:defRPr sz="2800">
          <a:solidFill>
            <a:srgbClr val="1B4855"/>
          </a:solidFill>
          <a:latin typeface="Georgia" pitchFamily="18" charset="0"/>
        </a:defRPr>
      </a:lvl8pPr>
      <a:lvl9pPr marL="1828800" algn="l" defTabSz="685800" rtl="0" fontAlgn="base">
        <a:lnSpc>
          <a:spcPct val="90000"/>
        </a:lnSpc>
        <a:spcBef>
          <a:spcPct val="0"/>
        </a:spcBef>
        <a:spcAft>
          <a:spcPct val="0"/>
        </a:spcAft>
        <a:defRPr sz="2800">
          <a:solidFill>
            <a:srgbClr val="1B4855"/>
          </a:solidFill>
          <a:latin typeface="Georgia" pitchFamily="18" charset="0"/>
        </a:defRPr>
      </a:lvl9pPr>
    </p:titleStyle>
    <p:bodyStyle>
      <a:lvl1pPr marL="204788" indent="-171450" algn="l" defTabSz="685800" rtl="0" eaLnBrk="0" fontAlgn="base" hangingPunct="0">
        <a:lnSpc>
          <a:spcPct val="90000"/>
        </a:lnSpc>
        <a:spcBef>
          <a:spcPts val="1350"/>
        </a:spcBef>
        <a:spcAft>
          <a:spcPct val="0"/>
        </a:spcAft>
        <a:buSzPct val="100000"/>
        <a:buFont typeface="Arial" charset="0"/>
        <a:buChar char="•"/>
        <a:defRPr sz="1500" kern="1200">
          <a:solidFill>
            <a:srgbClr val="1B4855"/>
          </a:solidFill>
          <a:latin typeface="+mn-lt"/>
          <a:ea typeface="+mn-ea"/>
          <a:cs typeface="+mn-cs"/>
        </a:defRPr>
      </a:lvl1pPr>
      <a:lvl2pPr marL="411163" indent="-171450" algn="l" defTabSz="685800" rtl="0" eaLnBrk="0" fontAlgn="base" hangingPunct="0">
        <a:lnSpc>
          <a:spcPct val="90000"/>
        </a:lnSpc>
        <a:spcBef>
          <a:spcPts val="750"/>
        </a:spcBef>
        <a:spcAft>
          <a:spcPct val="0"/>
        </a:spcAft>
        <a:buSzPct val="100000"/>
        <a:buFont typeface="Arial" charset="0"/>
        <a:buChar char="•"/>
        <a:defRPr sz="1300" kern="1200">
          <a:solidFill>
            <a:srgbClr val="1B4855"/>
          </a:solidFill>
          <a:latin typeface="+mn-lt"/>
          <a:ea typeface="+mn-ea"/>
          <a:cs typeface="+mn-cs"/>
        </a:defRPr>
      </a:lvl2pPr>
      <a:lvl3pPr marL="615950" indent="-171450" algn="l" defTabSz="685800" rtl="0" eaLnBrk="0" fontAlgn="base" hangingPunct="0">
        <a:lnSpc>
          <a:spcPct val="90000"/>
        </a:lnSpc>
        <a:spcBef>
          <a:spcPts val="600"/>
        </a:spcBef>
        <a:spcAft>
          <a:spcPct val="0"/>
        </a:spcAft>
        <a:buSzPct val="100000"/>
        <a:buFont typeface="Arial" charset="0"/>
        <a:buChar char="•"/>
        <a:defRPr sz="1200" kern="1200">
          <a:solidFill>
            <a:srgbClr val="1B4855"/>
          </a:solidFill>
          <a:latin typeface="+mn-lt"/>
          <a:ea typeface="+mn-ea"/>
          <a:cs typeface="+mn-cs"/>
        </a:defRPr>
      </a:lvl3pPr>
      <a:lvl4pPr marL="822325"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4pPr>
      <a:lvl5pPr marL="1028700"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5pPr>
      <a:lvl6pPr marL="123444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6pPr>
      <a:lvl7pPr marL="144018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7pPr>
      <a:lvl8pPr marL="164592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8pPr>
      <a:lvl9pPr marL="1680210" indent="0" algn="l" defTabSz="685800" rtl="0" eaLnBrk="1" latinLnBrk="0" hangingPunct="1">
        <a:lnSpc>
          <a:spcPct val="90000"/>
        </a:lnSpc>
        <a:spcBef>
          <a:spcPts val="600"/>
        </a:spcBef>
        <a:buSzPct val="100000"/>
        <a:buFont typeface="Arial" pitchFamily="34" charset="0"/>
        <a:buNone/>
        <a:defRPr sz="1050" kern="1200">
          <a:solidFill>
            <a:schemeClr val="accent2">
              <a:lumMod val="50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7" name="gökyüzü"/>
          <p:cNvSpPr/>
          <p:nvPr/>
        </p:nvSpPr>
        <p:spPr>
          <a:xfrm>
            <a:off x="1588" y="0"/>
            <a:ext cx="9142412" cy="6858000"/>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8" name="su3"/>
          <p:cNvSpPr/>
          <p:nvPr/>
        </p:nvSpPr>
        <p:spPr bwMode="gray">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pic>
        <p:nvPicPr>
          <p:cNvPr id="5126" name="su2"/>
          <p:cNvPicPr>
            <a:picLocks noChangeAspect="1" noChangeArrowheads="1"/>
          </p:cNvPicPr>
          <p:nvPr/>
        </p:nvPicPr>
        <p:blipFill>
          <a:blip r:embed="rId14" cstate="print"/>
          <a:srcRect l="2673" r="9901"/>
          <a:stretch>
            <a:fillRect/>
          </a:stretch>
        </p:blipFill>
        <p:spPr bwMode="white">
          <a:xfrm>
            <a:off x="-1588" y="6256338"/>
            <a:ext cx="9142413" cy="463550"/>
          </a:xfrm>
          <a:prstGeom prst="rect">
            <a:avLst/>
          </a:prstGeom>
          <a:noFill/>
          <a:ln w="9525">
            <a:noFill/>
            <a:miter lim="800000"/>
            <a:headEnd/>
            <a:tailEnd/>
          </a:ln>
        </p:spPr>
      </p:pic>
      <p:pic>
        <p:nvPicPr>
          <p:cNvPr id="10" name="su1"/>
          <p:cNvPicPr>
            <a:picLocks noChangeAspect="1"/>
          </p:cNvPicPr>
          <p:nvPr/>
        </p:nvPicPr>
        <p:blipFill rotWithShape="1">
          <a:blip r:embed="rId15" cstate="print">
            <a:duotone>
              <a:schemeClr val="accent2">
                <a:shade val="45000"/>
                <a:satMod val="135000"/>
              </a:schemeClr>
              <a:prstClr val="white"/>
            </a:duotone>
          </a:blip>
          <a:srcRect l="6218" r="6356"/>
          <a:stretch/>
        </p:blipFill>
        <p:spPr bwMode="gray">
          <a:xfrm flipH="1">
            <a:off x="-1069" y="5979395"/>
            <a:ext cx="9141714" cy="268288"/>
          </a:xfrm>
          <a:prstGeom prst="rect">
            <a:avLst/>
          </a:prstGeom>
          <a:noFill/>
          <a:ln>
            <a:noFill/>
          </a:ln>
        </p:spPr>
      </p:pic>
      <p:sp>
        <p:nvSpPr>
          <p:cNvPr id="5128" name="Başlık Yer Tutucusu 1"/>
          <p:cNvSpPr>
            <a:spLocks noGrp="1"/>
          </p:cNvSpPr>
          <p:nvPr>
            <p:ph type="title"/>
          </p:nvPr>
        </p:nvSpPr>
        <p:spPr bwMode="auto">
          <a:xfrm>
            <a:off x="1006475" y="265113"/>
            <a:ext cx="7131050" cy="10874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ltLang="tr-TR"/>
              <a:t>Asıl başlık stilini düzenlemek için tıklayın</a:t>
            </a:r>
          </a:p>
        </p:txBody>
      </p:sp>
      <p:sp>
        <p:nvSpPr>
          <p:cNvPr id="5129" name="Metin Yer Tutucusu 2"/>
          <p:cNvSpPr>
            <a:spLocks noGrp="1"/>
          </p:cNvSpPr>
          <p:nvPr>
            <p:ph type="body" idx="1"/>
          </p:nvPr>
        </p:nvSpPr>
        <p:spPr bwMode="auto">
          <a:xfrm>
            <a:off x="1006475" y="1573213"/>
            <a:ext cx="7131050" cy="4141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5" name="Alt Bilgi Yer Tutucusu 4"/>
          <p:cNvSpPr>
            <a:spLocks noGrp="1"/>
          </p:cNvSpPr>
          <p:nvPr>
            <p:ph type="ftr" sz="quarter" idx="3"/>
          </p:nvPr>
        </p:nvSpPr>
        <p:spPr>
          <a:xfrm>
            <a:off x="1006475" y="6602413"/>
            <a:ext cx="5368925" cy="236537"/>
          </a:xfrm>
          <a:prstGeom prst="rect">
            <a:avLst/>
          </a:prstGeom>
        </p:spPr>
        <p:txBody>
          <a:bodyPr vert="horz" lIns="91440" tIns="45720" rIns="91440" bIns="45720" rtlCol="0" anchor="ctr"/>
          <a:lstStyle>
            <a:lvl1pPr algn="l">
              <a:defRPr sz="825" cap="all" baseline="0">
                <a:solidFill>
                  <a:schemeClr val="tx1"/>
                </a:solidFill>
              </a:defRPr>
            </a:lvl1pPr>
          </a:lstStyle>
          <a:p>
            <a:pPr>
              <a:defRPr/>
            </a:pPr>
            <a:endParaRPr lang="tr-TR"/>
          </a:p>
        </p:txBody>
      </p:sp>
      <p:sp>
        <p:nvSpPr>
          <p:cNvPr id="4" name="Tarih Yer Tutucusu 3"/>
          <p:cNvSpPr>
            <a:spLocks noGrp="1"/>
          </p:cNvSpPr>
          <p:nvPr>
            <p:ph type="dt" sz="half" idx="2"/>
          </p:nvPr>
        </p:nvSpPr>
        <p:spPr>
          <a:xfrm>
            <a:off x="6656388" y="6602413"/>
            <a:ext cx="720725" cy="236537"/>
          </a:xfrm>
          <a:prstGeom prst="rect">
            <a:avLst/>
          </a:prstGeom>
        </p:spPr>
        <p:txBody>
          <a:bodyPr vert="horz" lIns="91440" tIns="45720" rIns="91440" bIns="45720" rtlCol="0" anchor="ctr"/>
          <a:lstStyle>
            <a:lvl1pPr algn="l">
              <a:defRPr sz="825" cap="all" baseline="0">
                <a:solidFill>
                  <a:schemeClr val="tx1"/>
                </a:solidFill>
              </a:defRPr>
            </a:lvl1pPr>
          </a:lstStyle>
          <a:p>
            <a:pPr>
              <a:defRPr/>
            </a:pPr>
            <a:fld id="{9FD996BA-AEFE-4157-90E6-C768D7749EAC}" type="datetimeFigureOut">
              <a:rPr lang="tr-TR" smtClean="0"/>
              <a:pPr>
                <a:defRPr/>
              </a:pPr>
              <a:t>24.03.2022</a:t>
            </a:fld>
            <a:endParaRPr lang="tr-TR"/>
          </a:p>
        </p:txBody>
      </p:sp>
      <p:sp>
        <p:nvSpPr>
          <p:cNvPr id="6" name="Slayt Numarası Yer Tutucusu 5"/>
          <p:cNvSpPr>
            <a:spLocks noGrp="1"/>
          </p:cNvSpPr>
          <p:nvPr>
            <p:ph type="sldNum" sz="quarter" idx="4"/>
          </p:nvPr>
        </p:nvSpPr>
        <p:spPr>
          <a:xfrm>
            <a:off x="7658100" y="6602413"/>
            <a:ext cx="479425" cy="236537"/>
          </a:xfrm>
          <a:prstGeom prst="rect">
            <a:avLst/>
          </a:prstGeom>
        </p:spPr>
        <p:txBody>
          <a:bodyPr vert="horz" wrap="square" lIns="91440" tIns="45720" rIns="91440" bIns="45720" numCol="1" anchor="ctr" anchorCtr="0" compatLnSpc="1">
            <a:prstTxWarp prst="textNoShape">
              <a:avLst/>
            </a:prstTxWarp>
          </a:bodyPr>
          <a:lstStyle>
            <a:lvl1pPr algn="r">
              <a:defRPr sz="800" smtClean="0"/>
            </a:lvl1pPr>
          </a:lstStyle>
          <a:p>
            <a:pPr>
              <a:defRPr/>
            </a:pPr>
            <a:fld id="{D40D8C84-FB77-4DEF-AD90-85E8A186B294}"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5494" r:id="rId1"/>
    <p:sldLayoutId id="2147485474" r:id="rId2"/>
    <p:sldLayoutId id="2147485495" r:id="rId3"/>
    <p:sldLayoutId id="2147485475" r:id="rId4"/>
    <p:sldLayoutId id="2147485476" r:id="rId5"/>
    <p:sldLayoutId id="2147485477" r:id="rId6"/>
    <p:sldLayoutId id="2147485496" r:id="rId7"/>
    <p:sldLayoutId id="2147485478" r:id="rId8"/>
    <p:sldLayoutId id="2147485479" r:id="rId9"/>
    <p:sldLayoutId id="2147485480" r:id="rId10"/>
    <p:sldLayoutId id="2147485481" r:id="rId11"/>
  </p:sldLayoutIdLst>
  <p:transition spd="med">
    <p:fade/>
  </p:transition>
  <p:txStyles>
    <p:titleStyle>
      <a:lvl1pPr algn="l" defTabSz="685800" rtl="0" eaLnBrk="0" fontAlgn="base" hangingPunct="0">
        <a:lnSpc>
          <a:spcPct val="90000"/>
        </a:lnSpc>
        <a:spcBef>
          <a:spcPct val="0"/>
        </a:spcBef>
        <a:spcAft>
          <a:spcPct val="0"/>
        </a:spcAft>
        <a:defRPr sz="2800" kern="1200">
          <a:solidFill>
            <a:srgbClr val="1B4855"/>
          </a:solidFill>
          <a:latin typeface="+mj-lt"/>
          <a:ea typeface="+mj-ea"/>
          <a:cs typeface="+mj-cs"/>
        </a:defRPr>
      </a:lvl1pPr>
      <a:lvl2pPr algn="l" defTabSz="685800" rtl="0" eaLnBrk="0" fontAlgn="base" hangingPunct="0">
        <a:lnSpc>
          <a:spcPct val="90000"/>
        </a:lnSpc>
        <a:spcBef>
          <a:spcPct val="0"/>
        </a:spcBef>
        <a:spcAft>
          <a:spcPct val="0"/>
        </a:spcAft>
        <a:defRPr sz="2800">
          <a:solidFill>
            <a:srgbClr val="1B4855"/>
          </a:solidFill>
          <a:latin typeface="Georgia" pitchFamily="18" charset="0"/>
        </a:defRPr>
      </a:lvl2pPr>
      <a:lvl3pPr algn="l" defTabSz="685800" rtl="0" eaLnBrk="0" fontAlgn="base" hangingPunct="0">
        <a:lnSpc>
          <a:spcPct val="90000"/>
        </a:lnSpc>
        <a:spcBef>
          <a:spcPct val="0"/>
        </a:spcBef>
        <a:spcAft>
          <a:spcPct val="0"/>
        </a:spcAft>
        <a:defRPr sz="2800">
          <a:solidFill>
            <a:srgbClr val="1B4855"/>
          </a:solidFill>
          <a:latin typeface="Georgia" pitchFamily="18" charset="0"/>
        </a:defRPr>
      </a:lvl3pPr>
      <a:lvl4pPr algn="l" defTabSz="685800" rtl="0" eaLnBrk="0" fontAlgn="base" hangingPunct="0">
        <a:lnSpc>
          <a:spcPct val="90000"/>
        </a:lnSpc>
        <a:spcBef>
          <a:spcPct val="0"/>
        </a:spcBef>
        <a:spcAft>
          <a:spcPct val="0"/>
        </a:spcAft>
        <a:defRPr sz="2800">
          <a:solidFill>
            <a:srgbClr val="1B4855"/>
          </a:solidFill>
          <a:latin typeface="Georgia" pitchFamily="18" charset="0"/>
        </a:defRPr>
      </a:lvl4pPr>
      <a:lvl5pPr algn="l" defTabSz="685800" rtl="0" eaLnBrk="0" fontAlgn="base" hangingPunct="0">
        <a:lnSpc>
          <a:spcPct val="90000"/>
        </a:lnSpc>
        <a:spcBef>
          <a:spcPct val="0"/>
        </a:spcBef>
        <a:spcAft>
          <a:spcPct val="0"/>
        </a:spcAft>
        <a:defRPr sz="2800">
          <a:solidFill>
            <a:srgbClr val="1B4855"/>
          </a:solidFill>
          <a:latin typeface="Georgia" pitchFamily="18" charset="0"/>
        </a:defRPr>
      </a:lvl5pPr>
      <a:lvl6pPr marL="457200" algn="l" defTabSz="685800" rtl="0" fontAlgn="base">
        <a:lnSpc>
          <a:spcPct val="90000"/>
        </a:lnSpc>
        <a:spcBef>
          <a:spcPct val="0"/>
        </a:spcBef>
        <a:spcAft>
          <a:spcPct val="0"/>
        </a:spcAft>
        <a:defRPr sz="2800">
          <a:solidFill>
            <a:srgbClr val="1B4855"/>
          </a:solidFill>
          <a:latin typeface="Georgia" pitchFamily="18" charset="0"/>
        </a:defRPr>
      </a:lvl6pPr>
      <a:lvl7pPr marL="914400" algn="l" defTabSz="685800" rtl="0" fontAlgn="base">
        <a:lnSpc>
          <a:spcPct val="90000"/>
        </a:lnSpc>
        <a:spcBef>
          <a:spcPct val="0"/>
        </a:spcBef>
        <a:spcAft>
          <a:spcPct val="0"/>
        </a:spcAft>
        <a:defRPr sz="2800">
          <a:solidFill>
            <a:srgbClr val="1B4855"/>
          </a:solidFill>
          <a:latin typeface="Georgia" pitchFamily="18" charset="0"/>
        </a:defRPr>
      </a:lvl7pPr>
      <a:lvl8pPr marL="1371600" algn="l" defTabSz="685800" rtl="0" fontAlgn="base">
        <a:lnSpc>
          <a:spcPct val="90000"/>
        </a:lnSpc>
        <a:spcBef>
          <a:spcPct val="0"/>
        </a:spcBef>
        <a:spcAft>
          <a:spcPct val="0"/>
        </a:spcAft>
        <a:defRPr sz="2800">
          <a:solidFill>
            <a:srgbClr val="1B4855"/>
          </a:solidFill>
          <a:latin typeface="Georgia" pitchFamily="18" charset="0"/>
        </a:defRPr>
      </a:lvl8pPr>
      <a:lvl9pPr marL="1828800" algn="l" defTabSz="685800" rtl="0" fontAlgn="base">
        <a:lnSpc>
          <a:spcPct val="90000"/>
        </a:lnSpc>
        <a:spcBef>
          <a:spcPct val="0"/>
        </a:spcBef>
        <a:spcAft>
          <a:spcPct val="0"/>
        </a:spcAft>
        <a:defRPr sz="2800">
          <a:solidFill>
            <a:srgbClr val="1B4855"/>
          </a:solidFill>
          <a:latin typeface="Georgia" pitchFamily="18" charset="0"/>
        </a:defRPr>
      </a:lvl9pPr>
    </p:titleStyle>
    <p:bodyStyle>
      <a:lvl1pPr marL="204788" indent="-171450" algn="l" defTabSz="685800" rtl="0" eaLnBrk="0" fontAlgn="base" hangingPunct="0">
        <a:lnSpc>
          <a:spcPct val="90000"/>
        </a:lnSpc>
        <a:spcBef>
          <a:spcPts val="1350"/>
        </a:spcBef>
        <a:spcAft>
          <a:spcPct val="0"/>
        </a:spcAft>
        <a:buSzPct val="100000"/>
        <a:buFont typeface="Arial" charset="0"/>
        <a:buChar char="•"/>
        <a:defRPr sz="1500" kern="1200">
          <a:solidFill>
            <a:srgbClr val="1B4855"/>
          </a:solidFill>
          <a:latin typeface="+mn-lt"/>
          <a:ea typeface="+mn-ea"/>
          <a:cs typeface="+mn-cs"/>
        </a:defRPr>
      </a:lvl1pPr>
      <a:lvl2pPr marL="411163" indent="-171450" algn="l" defTabSz="685800" rtl="0" eaLnBrk="0" fontAlgn="base" hangingPunct="0">
        <a:lnSpc>
          <a:spcPct val="90000"/>
        </a:lnSpc>
        <a:spcBef>
          <a:spcPts val="750"/>
        </a:spcBef>
        <a:spcAft>
          <a:spcPct val="0"/>
        </a:spcAft>
        <a:buSzPct val="100000"/>
        <a:buFont typeface="Arial" charset="0"/>
        <a:buChar char="•"/>
        <a:defRPr sz="1300" kern="1200">
          <a:solidFill>
            <a:srgbClr val="1B4855"/>
          </a:solidFill>
          <a:latin typeface="+mn-lt"/>
          <a:ea typeface="+mn-ea"/>
          <a:cs typeface="+mn-cs"/>
        </a:defRPr>
      </a:lvl2pPr>
      <a:lvl3pPr marL="615950" indent="-171450" algn="l" defTabSz="685800" rtl="0" eaLnBrk="0" fontAlgn="base" hangingPunct="0">
        <a:lnSpc>
          <a:spcPct val="90000"/>
        </a:lnSpc>
        <a:spcBef>
          <a:spcPts val="600"/>
        </a:spcBef>
        <a:spcAft>
          <a:spcPct val="0"/>
        </a:spcAft>
        <a:buSzPct val="100000"/>
        <a:buFont typeface="Arial" charset="0"/>
        <a:buChar char="•"/>
        <a:defRPr sz="1200" kern="1200">
          <a:solidFill>
            <a:srgbClr val="1B4855"/>
          </a:solidFill>
          <a:latin typeface="+mn-lt"/>
          <a:ea typeface="+mn-ea"/>
          <a:cs typeface="+mn-cs"/>
        </a:defRPr>
      </a:lvl3pPr>
      <a:lvl4pPr marL="822325"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4pPr>
      <a:lvl5pPr marL="1028700"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5pPr>
      <a:lvl6pPr marL="123444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6pPr>
      <a:lvl7pPr marL="144018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7pPr>
      <a:lvl8pPr marL="164592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8pPr>
      <a:lvl9pPr marL="1680210" indent="0" algn="l" defTabSz="685800" rtl="0" eaLnBrk="1" latinLnBrk="0" hangingPunct="1">
        <a:lnSpc>
          <a:spcPct val="90000"/>
        </a:lnSpc>
        <a:spcBef>
          <a:spcPts val="600"/>
        </a:spcBef>
        <a:buSzPct val="100000"/>
        <a:buFont typeface="Arial" pitchFamily="34" charset="0"/>
        <a:buNone/>
        <a:defRPr sz="1050" kern="1200">
          <a:solidFill>
            <a:schemeClr val="accent2">
              <a:lumMod val="50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A7805B50-A089-4C16-9B66-2157B0F6DF7A}" type="datetimeFigureOut">
              <a:rPr lang="tr-TR" smtClean="0"/>
              <a:pPr>
                <a:defRPr/>
              </a:pPr>
              <a:t>24.03.2022</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4A2BACDD-C497-4E75-8C33-FF01E3D0B756}" type="slidenum">
              <a:rPr lang="tr-TR" altLang="tr-TR" smtClean="0"/>
              <a:pPr>
                <a:defRPr/>
              </a:pPr>
              <a:t>‹#›</a:t>
            </a:fld>
            <a:endParaRPr lang="tr-TR" alt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5522" r:id="rId1"/>
    <p:sldLayoutId id="2147485523" r:id="rId2"/>
    <p:sldLayoutId id="2147485524" r:id="rId3"/>
    <p:sldLayoutId id="2147485525" r:id="rId4"/>
    <p:sldLayoutId id="2147485526" r:id="rId5"/>
    <p:sldLayoutId id="2147485527" r:id="rId6"/>
    <p:sldLayoutId id="2147485528" r:id="rId7"/>
    <p:sldLayoutId id="2147485529" r:id="rId8"/>
    <p:sldLayoutId id="2147485530" r:id="rId9"/>
    <p:sldLayoutId id="2147485531" r:id="rId10"/>
    <p:sldLayoutId id="2147485532" r:id="rId11"/>
  </p:sldLayoutIdLst>
  <p:transition spd="med">
    <p:fad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7.xml"/><Relationship Id="rId5" Type="http://schemas.openxmlformats.org/officeDocument/2006/relationships/image" Target="../media/image7.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57.xml"/><Relationship Id="rId5" Type="http://schemas.openxmlformats.org/officeDocument/2006/relationships/image" Target="../media/image7.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5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5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7.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57.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57.xml"/><Relationship Id="rId6" Type="http://schemas.openxmlformats.org/officeDocument/2006/relationships/image" Target="../media/image7.png"/><Relationship Id="rId5" Type="http://schemas.openxmlformats.org/officeDocument/2006/relationships/image" Target="../media/image21.jpeg"/><Relationship Id="rId4" Type="http://schemas.openxmlformats.org/officeDocument/2006/relationships/image" Target="../media/image20.jpeg"/></Relationships>
</file>

<file path=ppt/slides/_rels/slide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8 Resim" descr="LOGO (1).png"/>
          <p:cNvPicPr>
            <a:picLocks noChangeAspect="1" noChangeArrowheads="1"/>
          </p:cNvPicPr>
          <p:nvPr/>
        </p:nvPicPr>
        <p:blipFill>
          <a:blip r:embed="rId3" cstate="print"/>
          <a:srcRect/>
          <a:stretch>
            <a:fillRect/>
          </a:stretch>
        </p:blipFill>
        <p:spPr bwMode="auto">
          <a:xfrm>
            <a:off x="2987824" y="1268760"/>
            <a:ext cx="3555560" cy="3168352"/>
          </a:xfrm>
          <a:prstGeom prst="rect">
            <a:avLst/>
          </a:prstGeom>
          <a:noFill/>
          <a:ln w="9525">
            <a:noFill/>
            <a:miter lim="800000"/>
            <a:headEnd/>
            <a:tailEnd/>
          </a:ln>
        </p:spPr>
      </p:pic>
      <p:sp>
        <p:nvSpPr>
          <p:cNvPr id="6" name="Alt Başlık 2"/>
          <p:cNvSpPr txBox="1">
            <a:spLocks/>
          </p:cNvSpPr>
          <p:nvPr/>
        </p:nvSpPr>
        <p:spPr>
          <a:xfrm>
            <a:off x="431032" y="4437112"/>
            <a:ext cx="8712968" cy="865188"/>
          </a:xfrm>
          <a:prstGeom prst="rect">
            <a:avLst/>
          </a:prstGeom>
        </p:spPr>
        <p:txBody>
          <a:bodyPr>
            <a:normAutofit fontScale="32500" lnSpcReduction="20000"/>
          </a:bodyPr>
          <a:lstStyle/>
          <a:p>
            <a:pPr marL="204788" indent="-171450" algn="ctr" defTabSz="685800">
              <a:lnSpc>
                <a:spcPct val="90000"/>
              </a:lnSpc>
              <a:spcBef>
                <a:spcPts val="1350"/>
              </a:spcBef>
              <a:buSzPct val="100000"/>
              <a:buFont typeface="Arial" charset="0"/>
              <a:buChar char="•"/>
              <a:defRPr/>
            </a:pPr>
            <a:endParaRPr lang="tr-TR" sz="1500" dirty="0">
              <a:solidFill>
                <a:schemeClr val="tx1">
                  <a:lumMod val="95000"/>
                  <a:lumOff val="5000"/>
                </a:schemeClr>
              </a:solidFill>
              <a:latin typeface="Arial Black" panose="020B0A04020102020204" pitchFamily="34" charset="0"/>
            </a:endParaRPr>
          </a:p>
          <a:p>
            <a:pPr marL="204788" indent="-171450" algn="ctr" defTabSz="685800">
              <a:lnSpc>
                <a:spcPct val="170000"/>
              </a:lnSpc>
              <a:spcBef>
                <a:spcPts val="600"/>
              </a:spcBef>
              <a:buSzPct val="100000"/>
              <a:defRPr/>
            </a:pPr>
            <a:r>
              <a:rPr lang="tr-TR" sz="7200" b="1" dirty="0">
                <a:solidFill>
                  <a:schemeClr val="tx1">
                    <a:lumMod val="95000"/>
                    <a:lumOff val="5000"/>
                  </a:schemeClr>
                </a:solidFill>
                <a:latin typeface="Arial Black" pitchFamily="34" charset="0"/>
              </a:rPr>
              <a:t>ÇANKAYA REHBERLİK VE ARAŞTIRMA MERKEZİ</a:t>
            </a:r>
          </a:p>
        </p:txBody>
      </p:sp>
      <p:sp>
        <p:nvSpPr>
          <p:cNvPr id="8" name="Alt Başlık 2"/>
          <p:cNvSpPr>
            <a:spLocks noGrp="1"/>
          </p:cNvSpPr>
          <p:nvPr>
            <p:ph type="subTitle" idx="1"/>
          </p:nvPr>
        </p:nvSpPr>
        <p:spPr>
          <a:xfrm>
            <a:off x="611560" y="5373216"/>
            <a:ext cx="7705228" cy="1224136"/>
          </a:xfrm>
        </p:spPr>
        <p:txBody>
          <a:bodyPr>
            <a:normAutofit fontScale="77500" lnSpcReduction="20000"/>
          </a:bodyPr>
          <a:lstStyle/>
          <a:p>
            <a:pPr algn="ctr">
              <a:lnSpc>
                <a:spcPct val="170000"/>
              </a:lnSpc>
              <a:spcBef>
                <a:spcPts val="600"/>
              </a:spcBef>
              <a:buNone/>
            </a:pPr>
            <a:r>
              <a:rPr lang="tr-TR" sz="2400" dirty="0">
                <a:solidFill>
                  <a:schemeClr val="bg2">
                    <a:lumMod val="25000"/>
                  </a:schemeClr>
                </a:solidFill>
                <a:latin typeface="Arial Black" panose="020B0A04020102020204" pitchFamily="34" charset="0"/>
              </a:rPr>
              <a:t>AKRAN ZORBALIĞINA MÜDAHALE</a:t>
            </a:r>
          </a:p>
          <a:p>
            <a:pPr algn="ctr">
              <a:lnSpc>
                <a:spcPct val="170000"/>
              </a:lnSpc>
              <a:spcBef>
                <a:spcPts val="600"/>
              </a:spcBef>
              <a:buNone/>
            </a:pPr>
            <a:r>
              <a:rPr lang="tr-TR" altLang="tr-TR" sz="2400" b="1" dirty="0">
                <a:solidFill>
                  <a:schemeClr val="bg2">
                    <a:lumMod val="25000"/>
                  </a:schemeClr>
                </a:solidFill>
                <a:latin typeface="Arial Black" panose="020B0A04020102020204" pitchFamily="34" charset="0"/>
              </a:rPr>
              <a:t>ÖĞRETMEN SUNUSU</a:t>
            </a:r>
            <a:endParaRPr lang="tr-TR" altLang="tr-TR" sz="1200" b="1" dirty="0">
              <a:solidFill>
                <a:schemeClr val="bg2">
                  <a:lumMod val="25000"/>
                </a:schemeClr>
              </a:solidFill>
              <a:latin typeface="Arial Black" pitchFamily="34" charset="0"/>
            </a:endParaRPr>
          </a:p>
          <a:p>
            <a:pPr algn="ctr" eaLnBrk="1" hangingPunct="1">
              <a:buFont typeface="Arial" charset="0"/>
              <a:buNone/>
            </a:pPr>
            <a:r>
              <a:rPr lang="tr-TR" altLang="tr-TR" sz="1600" b="1" dirty="0">
                <a:solidFill>
                  <a:schemeClr val="bg2">
                    <a:lumMod val="25000"/>
                  </a:schemeClr>
                </a:solidFill>
                <a:latin typeface="Arial Black" pitchFamily="34" charset="0"/>
              </a:rPr>
              <a:t>2022</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noChangeArrowheads="1"/>
          </p:cNvSpPr>
          <p:nvPr>
            <p:ph type="title"/>
          </p:nvPr>
        </p:nvSpPr>
        <p:spPr>
          <a:xfrm>
            <a:off x="467544" y="620688"/>
            <a:ext cx="6806654" cy="863377"/>
          </a:xfrm>
        </p:spPr>
        <p:txBody>
          <a:bodyPr>
            <a:noAutofit/>
          </a:bodyPr>
          <a:lstStyle/>
          <a:p>
            <a:pPr marL="484632" algn="ctr" eaLnBrk="1" fontAlgn="auto" hangingPunct="1">
              <a:spcAft>
                <a:spcPts val="0"/>
              </a:spcAft>
              <a:defRPr/>
            </a:pPr>
            <a:r>
              <a:rPr lang="tr-TR" altLang="tr-TR" sz="4000" b="1" dirty="0">
                <a:solidFill>
                  <a:schemeClr val="bg2">
                    <a:lumMod val="25000"/>
                  </a:schemeClr>
                </a:solidFill>
                <a:effectLst>
                  <a:outerShdw blurRad="38100" dist="38100" dir="2700000" algn="tl">
                    <a:srgbClr val="000000">
                      <a:alpha val="43137"/>
                    </a:srgbClr>
                  </a:outerShdw>
                </a:effectLst>
                <a:latin typeface="Comic Sans MS" pitchFamily="66" charset="0"/>
              </a:rPr>
              <a:t>ZORBALIK </a:t>
            </a:r>
            <a:br>
              <a:rPr lang="tr-TR" altLang="tr-TR" sz="4000" b="1" dirty="0">
                <a:solidFill>
                  <a:schemeClr val="bg2">
                    <a:lumMod val="25000"/>
                  </a:schemeClr>
                </a:solidFill>
                <a:effectLst>
                  <a:outerShdw blurRad="38100" dist="38100" dir="2700000" algn="tl">
                    <a:srgbClr val="000000">
                      <a:alpha val="43137"/>
                    </a:srgbClr>
                  </a:outerShdw>
                </a:effectLst>
                <a:latin typeface="Comic Sans MS" pitchFamily="66" charset="0"/>
              </a:rPr>
            </a:br>
            <a:r>
              <a:rPr lang="tr-TR" altLang="tr-TR" sz="4000" b="1" dirty="0">
                <a:solidFill>
                  <a:schemeClr val="bg2">
                    <a:lumMod val="25000"/>
                  </a:schemeClr>
                </a:solidFill>
                <a:effectLst>
                  <a:outerShdw blurRad="38100" dist="38100" dir="2700000" algn="tl">
                    <a:srgbClr val="000000">
                      <a:alpha val="43137"/>
                    </a:srgbClr>
                  </a:outerShdw>
                </a:effectLst>
                <a:latin typeface="Comic Sans MS" pitchFamily="66" charset="0"/>
              </a:rPr>
              <a:t>TÜRLERİ</a:t>
            </a:r>
          </a:p>
        </p:txBody>
      </p:sp>
      <p:sp>
        <p:nvSpPr>
          <p:cNvPr id="9219" name="2 İçerik Yer Tutucusu"/>
          <p:cNvSpPr>
            <a:spLocks noGrp="1"/>
          </p:cNvSpPr>
          <p:nvPr>
            <p:ph idx="1"/>
          </p:nvPr>
        </p:nvSpPr>
        <p:spPr>
          <a:xfrm>
            <a:off x="539750" y="1412875"/>
            <a:ext cx="8064500" cy="4824413"/>
          </a:xfrm>
        </p:spPr>
        <p:txBody>
          <a:bodyPr rtlCol="0">
            <a:normAutofit/>
          </a:bodyPr>
          <a:lstStyle/>
          <a:p>
            <a:pPr marL="205740" indent="-384048" eaLnBrk="1" fontAlgn="auto" hangingPunct="1">
              <a:spcAft>
                <a:spcPts val="0"/>
              </a:spcAft>
              <a:buFont typeface="Arial" panose="020B0604020202020204" pitchFamily="34" charset="0"/>
              <a:buChar char="•"/>
              <a:defRPr/>
            </a:pPr>
            <a:endParaRPr lang="tr-TR" altLang="tr-TR" sz="2400" dirty="0">
              <a:solidFill>
                <a:schemeClr val="bg2">
                  <a:lumMod val="10000"/>
                </a:schemeClr>
              </a:solidFill>
              <a:latin typeface="Comic Sans MS" panose="030F0702030302020204" pitchFamily="66" charset="0"/>
            </a:endParaRPr>
          </a:p>
          <a:p>
            <a:pPr marL="205740" indent="-384048" eaLnBrk="1" fontAlgn="auto" hangingPunct="1">
              <a:spcAft>
                <a:spcPts val="0"/>
              </a:spcAft>
              <a:buFont typeface="Wingdings 2" pitchFamily="18" charset="2"/>
              <a:buNone/>
              <a:defRPr/>
            </a:pPr>
            <a:r>
              <a:rPr lang="tr-TR" altLang="tr-TR" sz="2400" b="1" dirty="0">
                <a:solidFill>
                  <a:schemeClr val="bg2">
                    <a:lumMod val="10000"/>
                  </a:schemeClr>
                </a:solidFill>
                <a:latin typeface="Comic Sans MS" panose="030F0702030302020204" pitchFamily="66" charset="0"/>
              </a:rPr>
              <a:t>Aktif/Doğrudan Zorbalık </a:t>
            </a:r>
            <a:r>
              <a:rPr lang="tr-TR" altLang="tr-TR" sz="2400" dirty="0">
                <a:solidFill>
                  <a:schemeClr val="bg2">
                    <a:lumMod val="10000"/>
                  </a:schemeClr>
                </a:solidFill>
                <a:latin typeface="Comic Sans MS" panose="030F0702030302020204" pitchFamily="66" charset="0"/>
              </a:rPr>
              <a:t>– </a:t>
            </a:r>
          </a:p>
          <a:p>
            <a:pPr marL="205740" indent="-384048" eaLnBrk="1" fontAlgn="auto" hangingPunct="1">
              <a:spcAft>
                <a:spcPts val="0"/>
              </a:spcAft>
              <a:buFont typeface="Wingdings 2" pitchFamily="18" charset="2"/>
              <a:buNone/>
              <a:defRPr/>
            </a:pPr>
            <a:r>
              <a:rPr lang="tr-TR" altLang="tr-TR" sz="2400" dirty="0">
                <a:solidFill>
                  <a:schemeClr val="bg2">
                    <a:lumMod val="10000"/>
                  </a:schemeClr>
                </a:solidFill>
                <a:latin typeface="Comic Sans MS" panose="030F0702030302020204" pitchFamily="66" charset="0"/>
              </a:rPr>
              <a:t>Fiziksel ve sözel saldırı davranışları</a:t>
            </a:r>
          </a:p>
          <a:p>
            <a:pPr marL="205740" indent="-384048" eaLnBrk="1" fontAlgn="auto" hangingPunct="1">
              <a:spcAft>
                <a:spcPts val="0"/>
              </a:spcAft>
              <a:buFont typeface="Wingdings 2" pitchFamily="18" charset="2"/>
              <a:buNone/>
              <a:defRPr/>
            </a:pPr>
            <a:endParaRPr lang="tr-TR" altLang="tr-TR" sz="2400" dirty="0">
              <a:solidFill>
                <a:schemeClr val="bg2">
                  <a:lumMod val="10000"/>
                </a:schemeClr>
              </a:solidFill>
              <a:latin typeface="Comic Sans MS" panose="030F0702030302020204" pitchFamily="66" charset="0"/>
            </a:endParaRPr>
          </a:p>
          <a:p>
            <a:pPr marL="205740" indent="-384048" eaLnBrk="1" fontAlgn="auto" hangingPunct="1">
              <a:spcAft>
                <a:spcPts val="0"/>
              </a:spcAft>
              <a:buFont typeface="Wingdings 2" pitchFamily="18" charset="2"/>
              <a:buNone/>
              <a:defRPr/>
            </a:pPr>
            <a:r>
              <a:rPr lang="tr-TR" altLang="tr-TR" sz="2400" b="1" dirty="0">
                <a:solidFill>
                  <a:schemeClr val="bg2">
                    <a:lumMod val="10000"/>
                  </a:schemeClr>
                </a:solidFill>
                <a:latin typeface="Comic Sans MS" panose="030F0702030302020204" pitchFamily="66" charset="0"/>
              </a:rPr>
              <a:t>Pasif/Dolaylı Zorbalık </a:t>
            </a:r>
            <a:r>
              <a:rPr lang="tr-TR" altLang="tr-TR" sz="2400" dirty="0">
                <a:solidFill>
                  <a:schemeClr val="bg2">
                    <a:lumMod val="10000"/>
                  </a:schemeClr>
                </a:solidFill>
                <a:latin typeface="Comic Sans MS" panose="030F0702030302020204" pitchFamily="66" charset="0"/>
              </a:rPr>
              <a:t>– </a:t>
            </a:r>
          </a:p>
          <a:p>
            <a:pPr marL="205740" indent="-384048" eaLnBrk="1" fontAlgn="auto" hangingPunct="1">
              <a:spcAft>
                <a:spcPts val="0"/>
              </a:spcAft>
              <a:buFont typeface="Wingdings 2" pitchFamily="18" charset="2"/>
              <a:buNone/>
              <a:defRPr/>
            </a:pPr>
            <a:r>
              <a:rPr lang="tr-TR" altLang="tr-TR" sz="2400" dirty="0">
                <a:solidFill>
                  <a:schemeClr val="bg2">
                    <a:lumMod val="10000"/>
                  </a:schemeClr>
                </a:solidFill>
                <a:latin typeface="Comic Sans MS" panose="030F0702030302020204" pitchFamily="66" charset="0"/>
              </a:rPr>
              <a:t>Kasıtlı yalnız bırakma, </a:t>
            </a:r>
          </a:p>
          <a:p>
            <a:pPr marL="205740" indent="-384048" eaLnBrk="1" fontAlgn="auto" hangingPunct="1">
              <a:spcAft>
                <a:spcPts val="0"/>
              </a:spcAft>
              <a:buFont typeface="Wingdings 2" pitchFamily="18" charset="2"/>
              <a:buNone/>
              <a:defRPr/>
            </a:pPr>
            <a:r>
              <a:rPr lang="tr-TR" altLang="tr-TR" sz="2400" dirty="0">
                <a:solidFill>
                  <a:schemeClr val="bg2">
                    <a:lumMod val="10000"/>
                  </a:schemeClr>
                </a:solidFill>
                <a:latin typeface="Comic Sans MS" panose="030F0702030302020204" pitchFamily="66" charset="0"/>
              </a:rPr>
              <a:t>sosyal ortamlardan yalıtım</a:t>
            </a:r>
          </a:p>
          <a:p>
            <a:pPr marL="34290" indent="0" eaLnBrk="1" fontAlgn="auto" hangingPunct="1">
              <a:spcAft>
                <a:spcPts val="0"/>
              </a:spcAft>
              <a:buFont typeface="Arial" panose="020B0604020202020204" pitchFamily="34" charset="0"/>
              <a:buNone/>
              <a:defRPr/>
            </a:pPr>
            <a:endParaRPr lang="tr-TR" altLang="tr-TR" sz="2400" dirty="0">
              <a:solidFill>
                <a:schemeClr val="bg2">
                  <a:lumMod val="10000"/>
                </a:schemeClr>
              </a:solidFill>
              <a:latin typeface="Comic Sans MS" panose="030F0702030302020204" pitchFamily="66" charset="0"/>
            </a:endParaRPr>
          </a:p>
          <a:p>
            <a:pPr marL="34290" indent="0" eaLnBrk="1" fontAlgn="auto" hangingPunct="1">
              <a:spcAft>
                <a:spcPts val="0"/>
              </a:spcAft>
              <a:buFont typeface="Arial" panose="020B0604020202020204" pitchFamily="34" charset="0"/>
              <a:buNone/>
              <a:defRPr/>
            </a:pPr>
            <a:endParaRPr lang="tr-TR" altLang="tr-TR" sz="2400" dirty="0">
              <a:solidFill>
                <a:schemeClr val="bg2">
                  <a:lumMod val="10000"/>
                </a:schemeClr>
              </a:solidFill>
              <a:latin typeface="Comic Sans MS" panose="030F0702030302020204" pitchFamily="66" charset="0"/>
            </a:endParaRPr>
          </a:p>
          <a:p>
            <a:pPr marL="205740" indent="-384048" eaLnBrk="1" fontAlgn="auto" hangingPunct="1">
              <a:spcAft>
                <a:spcPts val="0"/>
              </a:spcAft>
              <a:buFont typeface="Wingdings 2" pitchFamily="18" charset="2"/>
              <a:buNone/>
              <a:defRPr/>
            </a:pPr>
            <a:r>
              <a:rPr lang="tr-TR" altLang="tr-TR" sz="2400" b="1" dirty="0">
                <a:solidFill>
                  <a:schemeClr val="bg2">
                    <a:lumMod val="10000"/>
                  </a:schemeClr>
                </a:solidFill>
                <a:latin typeface="Comic Sans MS" panose="030F0702030302020204" pitchFamily="66" charset="0"/>
              </a:rPr>
              <a:t>Siber Zorbalık</a:t>
            </a:r>
          </a:p>
          <a:p>
            <a:pPr marL="205740" indent="-384048" eaLnBrk="1" fontAlgn="auto" hangingPunct="1">
              <a:spcAft>
                <a:spcPts val="0"/>
              </a:spcAft>
              <a:buFont typeface="Arial" panose="020B0604020202020204" pitchFamily="34" charset="0"/>
              <a:buChar char="•"/>
              <a:defRPr/>
            </a:pPr>
            <a:endParaRPr lang="tr-TR" altLang="tr-TR" sz="2400" dirty="0">
              <a:solidFill>
                <a:schemeClr val="bg2">
                  <a:lumMod val="10000"/>
                </a:schemeClr>
              </a:solidFill>
              <a:latin typeface="Comic Sans MS" panose="030F0702030302020204" pitchFamily="66" charset="0"/>
            </a:endParaRPr>
          </a:p>
        </p:txBody>
      </p:sp>
      <p:sp>
        <p:nvSpPr>
          <p:cNvPr id="3584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35846" name="7 Resim" descr="1.png"/>
          <p:cNvPicPr>
            <a:picLocks noChangeAspect="1"/>
          </p:cNvPicPr>
          <p:nvPr/>
        </p:nvPicPr>
        <p:blipFill>
          <a:blip r:embed="rId2" cstate="print"/>
          <a:srcRect/>
          <a:stretch>
            <a:fillRect/>
          </a:stretch>
        </p:blipFill>
        <p:spPr bwMode="auto">
          <a:xfrm>
            <a:off x="5868144" y="1556792"/>
            <a:ext cx="2274888" cy="1317625"/>
          </a:xfrm>
          <a:prstGeom prst="rect">
            <a:avLst/>
          </a:prstGeom>
          <a:noFill/>
          <a:ln w="9525">
            <a:noFill/>
            <a:miter lim="800000"/>
            <a:headEnd/>
            <a:tailEnd/>
          </a:ln>
        </p:spPr>
      </p:pic>
      <p:pic>
        <p:nvPicPr>
          <p:cNvPr id="35847" name="Picture 5" descr="C:\Users\user\Desktop\6.jpg.crdownload"/>
          <p:cNvPicPr>
            <a:picLocks noChangeAspect="1" noChangeArrowheads="1"/>
          </p:cNvPicPr>
          <p:nvPr/>
        </p:nvPicPr>
        <p:blipFill>
          <a:blip r:embed="rId3" cstate="print"/>
          <a:srcRect r="2121" b="17793"/>
          <a:stretch>
            <a:fillRect/>
          </a:stretch>
        </p:blipFill>
        <p:spPr bwMode="auto">
          <a:xfrm>
            <a:off x="4499992" y="3284984"/>
            <a:ext cx="2306637" cy="1441450"/>
          </a:xfrm>
          <a:prstGeom prst="rect">
            <a:avLst/>
          </a:prstGeom>
          <a:noFill/>
          <a:ln w="9525">
            <a:noFill/>
            <a:miter lim="800000"/>
            <a:headEnd/>
            <a:tailEnd/>
          </a:ln>
        </p:spPr>
      </p:pic>
      <p:pic>
        <p:nvPicPr>
          <p:cNvPr id="35848" name="9 Resim" descr="5.jpg"/>
          <p:cNvPicPr>
            <a:picLocks noChangeAspect="1"/>
          </p:cNvPicPr>
          <p:nvPr/>
        </p:nvPicPr>
        <p:blipFill>
          <a:blip r:embed="rId4" cstate="print"/>
          <a:srcRect/>
          <a:stretch>
            <a:fillRect/>
          </a:stretch>
        </p:blipFill>
        <p:spPr bwMode="auto">
          <a:xfrm>
            <a:off x="3203848" y="5085184"/>
            <a:ext cx="2306637" cy="1201737"/>
          </a:xfrm>
          <a:prstGeom prst="rect">
            <a:avLst/>
          </a:prstGeom>
          <a:noFill/>
          <a:ln w="9525">
            <a:noFill/>
            <a:miter lim="800000"/>
            <a:headEnd/>
            <a:tailEnd/>
          </a:ln>
        </p:spPr>
      </p:pic>
      <p:pic>
        <p:nvPicPr>
          <p:cNvPr id="9" name="8 Resim" descr="LOGO (1).png"/>
          <p:cNvPicPr>
            <a:picLocks noChangeAspect="1" noChangeArrowheads="1"/>
          </p:cNvPicPr>
          <p:nvPr/>
        </p:nvPicPr>
        <p:blipFill>
          <a:blip r:embed="rId5" cstate="print"/>
          <a:srcRect/>
          <a:stretch>
            <a:fillRect/>
          </a:stretch>
        </p:blipFill>
        <p:spPr bwMode="auto">
          <a:xfrm>
            <a:off x="251519" y="188640"/>
            <a:ext cx="1008113" cy="936104"/>
          </a:xfrm>
          <a:prstGeom prst="rect">
            <a:avLst/>
          </a:prstGeom>
          <a:noFill/>
          <a:ln w="9525">
            <a:noFill/>
            <a:miter lim="800000"/>
            <a:headEnd/>
            <a:tailEnd/>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idx="1"/>
          </p:nvPr>
        </p:nvGraphicFramePr>
        <p:xfrm>
          <a:off x="1331640" y="404664"/>
          <a:ext cx="7416750" cy="5935408"/>
        </p:xfrm>
        <a:graphic>
          <a:graphicData uri="http://schemas.openxmlformats.org/drawingml/2006/table">
            <a:tbl>
              <a:tblPr/>
              <a:tblGrid>
                <a:gridCol w="2991945">
                  <a:extLst>
                    <a:ext uri="{9D8B030D-6E8A-4147-A177-3AD203B41FA5}">
                      <a16:colId xmlns="" xmlns:a16="http://schemas.microsoft.com/office/drawing/2014/main" val="20000"/>
                    </a:ext>
                  </a:extLst>
                </a:gridCol>
                <a:gridCol w="4424805">
                  <a:extLst>
                    <a:ext uri="{9D8B030D-6E8A-4147-A177-3AD203B41FA5}">
                      <a16:colId xmlns="" xmlns:a16="http://schemas.microsoft.com/office/drawing/2014/main" val="20001"/>
                    </a:ext>
                  </a:extLst>
                </a:gridCol>
              </a:tblGrid>
              <a:tr h="3716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FFFFFF"/>
                          </a:solidFill>
                          <a:effectLst/>
                          <a:latin typeface="Century Gothic" pitchFamily="34" charset="0"/>
                        </a:rPr>
                        <a:t>ZORBALIK TÜRLERİ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a:ln>
                            <a:noFill/>
                          </a:ln>
                          <a:solidFill>
                            <a:srgbClr val="FFFFFF"/>
                          </a:solidFill>
                          <a:effectLst/>
                          <a:latin typeface="Century Gothic" pitchFamily="34" charset="0"/>
                        </a:rPr>
                        <a:t>DAVRANIŞ BİÇİMLERİ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1393652">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000000"/>
                          </a:solidFill>
                          <a:effectLst/>
                          <a:latin typeface="Comic Sans MS" pitchFamily="66" charset="0"/>
                        </a:rPr>
                        <a:t>Aktif / Doğrudan Zorbalık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tr-TR" sz="1400" b="1" i="0" u="none" strike="noStrike" cap="none" normalizeH="0" baseline="0" dirty="0">
                          <a:ln>
                            <a:noFill/>
                          </a:ln>
                          <a:solidFill>
                            <a:srgbClr val="000000"/>
                          </a:solidFill>
                          <a:effectLst/>
                          <a:latin typeface="Comic Sans MS" pitchFamily="66" charset="0"/>
                        </a:rPr>
                        <a:t>Fiziksel Saldırı Davranışları</a:t>
                      </a:r>
                      <a:r>
                        <a:rPr kumimoji="0" lang="tr-TR" sz="1400" b="0" i="0" u="none" strike="noStrike" cap="none" normalizeH="0" baseline="0" dirty="0">
                          <a:ln>
                            <a:noFill/>
                          </a:ln>
                          <a:solidFill>
                            <a:srgbClr val="000000"/>
                          </a:solidFill>
                          <a:effectLst/>
                          <a:latin typeface="Comic Sans MS" pitchFamily="66" charset="0"/>
                        </a:rPr>
                        <a:t>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tr-TR" sz="1400" b="0" i="0" u="none" strike="noStrike" cap="none" normalizeH="0" baseline="0" dirty="0">
                          <a:ln>
                            <a:noFill/>
                          </a:ln>
                          <a:solidFill>
                            <a:srgbClr val="000000"/>
                          </a:solidFill>
                          <a:effectLst/>
                          <a:latin typeface="Comic Sans MS" pitchFamily="66" charset="0"/>
                        </a:rPr>
                        <a:t>     İtme,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tr-TR" sz="1400" b="0" i="0" u="none" strike="noStrike" cap="none" normalizeH="0" baseline="0" dirty="0">
                          <a:ln>
                            <a:noFill/>
                          </a:ln>
                          <a:solidFill>
                            <a:srgbClr val="000000"/>
                          </a:solidFill>
                          <a:effectLst/>
                          <a:latin typeface="Comic Sans MS" pitchFamily="66" charset="0"/>
                        </a:rPr>
                        <a:t>     Tekme Atma,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tr-TR" sz="1400" b="0" i="0" u="none" strike="noStrike" cap="none" normalizeH="0" baseline="0" dirty="0">
                          <a:ln>
                            <a:noFill/>
                          </a:ln>
                          <a:solidFill>
                            <a:srgbClr val="000000"/>
                          </a:solidFill>
                          <a:effectLst/>
                          <a:latin typeface="Comic Sans MS" pitchFamily="66" charset="0"/>
                        </a:rPr>
                        <a:t>     Yumruk Atma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tr-TR" sz="1400" b="0" i="0" u="none" strike="noStrike" cap="none" normalizeH="0" baseline="0" dirty="0">
                          <a:ln>
                            <a:noFill/>
                          </a:ln>
                          <a:solidFill>
                            <a:srgbClr val="000000"/>
                          </a:solidFill>
                          <a:effectLst/>
                          <a:latin typeface="Comic Sans MS" pitchFamily="66" charset="0"/>
                        </a:rPr>
                        <a:t>     Tükürme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tr-TR" sz="1400" b="0" i="0" u="none" strike="noStrike" cap="none" normalizeH="0" baseline="0" dirty="0">
                          <a:ln>
                            <a:noFill/>
                          </a:ln>
                          <a:solidFill>
                            <a:srgbClr val="000000"/>
                          </a:solidFill>
                          <a:effectLst/>
                          <a:latin typeface="Comic Sans MS" pitchFamily="66"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D3CF"/>
                    </a:solidFill>
                  </a:tcPr>
                </a:tc>
                <a:extLst>
                  <a:ext uri="{0D108BD9-81ED-4DB2-BD59-A6C34878D82A}">
                    <a16:rowId xmlns="" xmlns:a16="http://schemas.microsoft.com/office/drawing/2014/main" val="10001"/>
                  </a:ext>
                </a:extLst>
              </a:tr>
              <a:tr h="1989825">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tr-TR" sz="1400" b="1" i="0" u="none" strike="noStrike" cap="none" normalizeH="0" baseline="0" dirty="0">
                          <a:ln>
                            <a:noFill/>
                          </a:ln>
                          <a:solidFill>
                            <a:srgbClr val="000000"/>
                          </a:solidFill>
                          <a:effectLst/>
                          <a:latin typeface="Comic Sans MS" pitchFamily="66" charset="0"/>
                        </a:rPr>
                        <a:t>Sözel Saldırı Davranışları</a:t>
                      </a:r>
                      <a:endParaRPr kumimoji="0" lang="tr-TR" sz="1400" b="0" i="0" u="none" strike="noStrike" cap="none" normalizeH="0" baseline="0" dirty="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tr-TR" sz="1400" b="0" i="0" u="none" strike="noStrike" cap="none" normalizeH="0" baseline="0" dirty="0">
                          <a:ln>
                            <a:noFill/>
                          </a:ln>
                          <a:solidFill>
                            <a:srgbClr val="000000"/>
                          </a:solidFill>
                          <a:effectLst/>
                          <a:latin typeface="Comic Sans MS" pitchFamily="66" charset="0"/>
                        </a:rPr>
                        <a:t>      Hoş olmayan (“aptal”, şişko”, “dört göz” gibi)                      kelimelerle hitap etme</a:t>
                      </a:r>
                    </a:p>
                    <a:p>
                      <a:pPr marL="0" marR="0" lvl="0" indent="0" algn="l" defTabSz="9144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a:ln>
                            <a:noFill/>
                          </a:ln>
                          <a:solidFill>
                            <a:srgbClr val="000000"/>
                          </a:solidFill>
                          <a:effectLst/>
                          <a:latin typeface="Comic Sans MS" pitchFamily="66" charset="0"/>
                        </a:rPr>
                        <a:t>      Alay Etme</a:t>
                      </a:r>
                    </a:p>
                    <a:p>
                      <a:pPr marL="0" marR="0" lvl="0" indent="0" algn="l" defTabSz="9144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a:ln>
                            <a:noFill/>
                          </a:ln>
                          <a:solidFill>
                            <a:srgbClr val="000000"/>
                          </a:solidFill>
                          <a:effectLst/>
                          <a:latin typeface="Comic Sans MS" pitchFamily="66" charset="0"/>
                        </a:rPr>
                        <a:t>      İsim Takma</a:t>
                      </a:r>
                    </a:p>
                    <a:p>
                      <a:pPr marL="0" marR="0" lvl="0" indent="0" algn="l" defTabSz="9144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a:ln>
                            <a:noFill/>
                          </a:ln>
                          <a:solidFill>
                            <a:srgbClr val="000000"/>
                          </a:solidFill>
                          <a:effectLst/>
                          <a:latin typeface="Comic Sans MS" pitchFamily="66" charset="0"/>
                        </a:rPr>
                        <a:t>      Kötü Bakma</a:t>
                      </a:r>
                    </a:p>
                    <a:p>
                      <a:pPr marL="0" marR="0" lvl="0" indent="0" algn="l" defTabSz="9144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a:ln>
                            <a:noFill/>
                          </a:ln>
                          <a:solidFill>
                            <a:srgbClr val="000000"/>
                          </a:solidFill>
                          <a:effectLst/>
                          <a:latin typeface="Comic Sans MS" pitchFamily="66" charset="0"/>
                        </a:rPr>
                        <a:t>      Sataşma </a:t>
                      </a:r>
                    </a:p>
                    <a:p>
                      <a:pPr marL="0" marR="0" lvl="0" indent="0" algn="l" defTabSz="9144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a:ln>
                            <a:noFill/>
                          </a:ln>
                          <a:solidFill>
                            <a:srgbClr val="000000"/>
                          </a:solidFill>
                          <a:effectLst/>
                          <a:latin typeface="Comic Sans MS" pitchFamily="66" charset="0"/>
                          <a:ea typeface="Calibri" pitchFamily="34" charset="0"/>
                          <a:cs typeface="Times New Roman" pitchFamily="18" charset="0"/>
                        </a:rPr>
                        <a:t>…………….</a:t>
                      </a:r>
                      <a:endParaRPr kumimoji="0" lang="tr-TR" sz="1400" b="0" i="0" u="none" strike="noStrike" cap="none" normalizeH="0" baseline="0" dirty="0">
                        <a:ln>
                          <a:noFill/>
                        </a:ln>
                        <a:solidFill>
                          <a:srgbClr val="0000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EAE9"/>
                    </a:solidFill>
                  </a:tcPr>
                </a:tc>
                <a:extLst>
                  <a:ext uri="{0D108BD9-81ED-4DB2-BD59-A6C34878D82A}">
                    <a16:rowId xmlns="" xmlns:a16="http://schemas.microsoft.com/office/drawing/2014/main" val="10002"/>
                  </a:ext>
                </a:extLst>
              </a:tr>
              <a:tr h="1588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000000"/>
                          </a:solidFill>
                          <a:effectLst/>
                          <a:latin typeface="Comic Sans MS" pitchFamily="66" charset="0"/>
                        </a:rPr>
                        <a:t>Pasif/ Dolaylı Zorbalık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D3CF"/>
                    </a:solidFill>
                  </a:tcPr>
                </a:tc>
                <a:tc>
                  <a:txBody>
                    <a:bodyPr/>
                    <a:lstStyle/>
                    <a:p>
                      <a:pPr marL="342900" marR="0" lvl="0" indent="-342900" algn="l" defTabSz="6858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a:ln>
                            <a:noFill/>
                          </a:ln>
                          <a:solidFill>
                            <a:srgbClr val="000000"/>
                          </a:solidFill>
                          <a:effectLst/>
                          <a:latin typeface="Comic Sans MS" pitchFamily="66" charset="0"/>
                        </a:rPr>
                        <a:t>Dedikodu Yayma</a:t>
                      </a:r>
                    </a:p>
                    <a:p>
                      <a:pPr marL="342900" marR="0" lvl="0" indent="-342900" algn="l" defTabSz="6858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a:ln>
                            <a:noFill/>
                          </a:ln>
                          <a:solidFill>
                            <a:srgbClr val="000000"/>
                          </a:solidFill>
                          <a:effectLst/>
                          <a:latin typeface="Comic Sans MS" pitchFamily="66" charset="0"/>
                        </a:rPr>
                        <a:t>Utandırma</a:t>
                      </a:r>
                    </a:p>
                    <a:p>
                      <a:pPr marL="342900" marR="0" lvl="0" indent="-342900" algn="l" defTabSz="6858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a:ln>
                            <a:noFill/>
                          </a:ln>
                          <a:solidFill>
                            <a:srgbClr val="000000"/>
                          </a:solidFill>
                          <a:effectLst/>
                          <a:latin typeface="Comic Sans MS" pitchFamily="66" charset="0"/>
                        </a:rPr>
                        <a:t>Diğer Öğrencilerin Ona Aptalmış Gibi Bakmasını Sağlama, Önünde Küçük Düşürme</a:t>
                      </a:r>
                    </a:p>
                    <a:p>
                      <a:pPr marL="342900" marR="0" lvl="0" indent="-342900" algn="l" defTabSz="6858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a:ln>
                            <a:noFill/>
                          </a:ln>
                          <a:solidFill>
                            <a:srgbClr val="000000"/>
                          </a:solidFill>
                          <a:effectLst/>
                          <a:latin typeface="Comic Sans MS" pitchFamily="66" charset="0"/>
                        </a:rPr>
                        <a:t>Hakkında Kötü Niyetli Söylenti Yayma</a:t>
                      </a:r>
                    </a:p>
                    <a:p>
                      <a:pPr marL="342900" marR="0" lvl="0" indent="-342900" algn="l" defTabSz="6858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a:ln>
                            <a:noFill/>
                          </a:ln>
                          <a:solidFill>
                            <a:srgbClr val="000000"/>
                          </a:solidFill>
                          <a:effectLst/>
                          <a:latin typeface="Comic Sans MS" pitchFamily="66" charset="0"/>
                        </a:rPr>
                        <a:t>Gruptan Dışlama</a:t>
                      </a:r>
                      <a:endParaRPr kumimoji="0" lang="tr-TR" sz="1400" b="0" i="0" u="none" strike="noStrike" cap="none" normalizeH="0" baseline="0" dirty="0">
                        <a:ln>
                          <a:noFill/>
                        </a:ln>
                        <a:solidFill>
                          <a:srgbClr val="0000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D3CF"/>
                    </a:solidFill>
                  </a:tcPr>
                </a:tc>
                <a:extLst>
                  <a:ext uri="{0D108BD9-81ED-4DB2-BD59-A6C34878D82A}">
                    <a16:rowId xmlns="" xmlns:a16="http://schemas.microsoft.com/office/drawing/2014/main" val="10003"/>
                  </a:ext>
                </a:extLst>
              </a:tr>
              <a:tr h="5915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000000"/>
                          </a:solidFill>
                          <a:effectLst/>
                          <a:latin typeface="Comic Sans MS" pitchFamily="66" charset="0"/>
                        </a:rPr>
                        <a:t>Siber Zorbalık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EAE9"/>
                    </a:solidFill>
                  </a:tcPr>
                </a:tc>
                <a:tc>
                  <a:txBody>
                    <a:bodyPr/>
                    <a:lstStyle/>
                    <a:p>
                      <a:pPr marL="342900" marR="0" lvl="0" indent="-342900" algn="l" defTabSz="685800" rtl="0" eaLnBrk="1" fontAlgn="base" latinLnBrk="0" hangingPunct="1">
                        <a:lnSpc>
                          <a:spcPct val="115000"/>
                        </a:lnSpc>
                        <a:spcBef>
                          <a:spcPct val="0"/>
                        </a:spcBef>
                        <a:spcAft>
                          <a:spcPct val="0"/>
                        </a:spcAft>
                        <a:buClrTx/>
                        <a:buSzTx/>
                        <a:buFont typeface="Wingdings" pitchFamily="2" charset="2"/>
                        <a:buChar char="§"/>
                        <a:tabLst/>
                      </a:pPr>
                      <a:r>
                        <a:rPr kumimoji="0" lang="tr-TR" sz="1400" b="0" i="0" u="none" strike="noStrike" cap="none" normalizeH="0" baseline="0" dirty="0">
                          <a:ln>
                            <a:noFill/>
                          </a:ln>
                          <a:solidFill>
                            <a:srgbClr val="000000"/>
                          </a:solidFill>
                          <a:effectLst/>
                          <a:latin typeface="Comic Sans MS" pitchFamily="66" charset="0"/>
                        </a:rPr>
                        <a:t>Saldırgan davranışların kasıtlı olarak sanal ortamda yapılması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EAE9"/>
                    </a:solidFill>
                  </a:tcPr>
                </a:tc>
                <a:extLst>
                  <a:ext uri="{0D108BD9-81ED-4DB2-BD59-A6C34878D82A}">
                    <a16:rowId xmlns="" xmlns:a16="http://schemas.microsoft.com/office/drawing/2014/main" val="10004"/>
                  </a:ext>
                </a:extLst>
              </a:tr>
            </a:tbl>
          </a:graphicData>
        </a:graphic>
      </p:graphicFrame>
      <p:sp>
        <p:nvSpPr>
          <p:cNvPr id="3686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5" name="8 Resim" descr="LOGO (1).png"/>
          <p:cNvPicPr>
            <a:picLocks noChangeAspect="1" noChangeArrowheads="1"/>
          </p:cNvPicPr>
          <p:nvPr/>
        </p:nvPicPr>
        <p:blipFill>
          <a:blip r:embed="rId3" cstate="print"/>
          <a:srcRect/>
          <a:stretch>
            <a:fillRect/>
          </a:stretch>
        </p:blipFill>
        <p:spPr bwMode="auto">
          <a:xfrm>
            <a:off x="251519" y="188640"/>
            <a:ext cx="1008113" cy="936104"/>
          </a:xfrm>
          <a:prstGeom prst="rect">
            <a:avLst/>
          </a:prstGeom>
          <a:noFill/>
          <a:ln w="9525">
            <a:noFill/>
            <a:miter lim="800000"/>
            <a:headEnd/>
            <a:tailEnd/>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Başlık 1"/>
          <p:cNvSpPr>
            <a:spLocks noGrp="1" noChangeArrowheads="1"/>
          </p:cNvSpPr>
          <p:nvPr>
            <p:ph type="title"/>
          </p:nvPr>
        </p:nvSpPr>
        <p:spPr>
          <a:xfrm>
            <a:off x="914400" y="404664"/>
            <a:ext cx="8229600" cy="1143000"/>
          </a:xfrm>
        </p:spPr>
        <p:txBody>
          <a:bodyPr rtlCol="0">
            <a:noAutofit/>
          </a:bodyPr>
          <a:lstStyle/>
          <a:p>
            <a:pPr algn="ctr" eaLnBrk="1" hangingPunct="1">
              <a:defRPr/>
            </a:pPr>
            <a:r>
              <a:rPr lang="tr-TR" altLang="tr-TR" sz="4000" b="1" dirty="0">
                <a:solidFill>
                  <a:schemeClr val="bg2">
                    <a:lumMod val="25000"/>
                  </a:schemeClr>
                </a:solidFill>
                <a:latin typeface="Comic Sans MS" panose="030F0702030302020204" pitchFamily="66" charset="0"/>
              </a:rPr>
              <a:t>ZORBALIK: </a:t>
            </a:r>
            <a:br>
              <a:rPr lang="tr-TR" altLang="tr-TR" sz="4000" b="1" dirty="0">
                <a:solidFill>
                  <a:schemeClr val="bg2">
                    <a:lumMod val="25000"/>
                  </a:schemeClr>
                </a:solidFill>
                <a:latin typeface="Comic Sans MS" panose="030F0702030302020204" pitchFamily="66" charset="0"/>
              </a:rPr>
            </a:br>
            <a:r>
              <a:rPr lang="tr-TR" altLang="tr-TR" sz="4000" b="1" dirty="0">
                <a:solidFill>
                  <a:schemeClr val="bg2">
                    <a:lumMod val="25000"/>
                  </a:schemeClr>
                </a:solidFill>
                <a:latin typeface="Comic Sans MS" panose="030F0702030302020204" pitchFamily="66" charset="0"/>
              </a:rPr>
              <a:t>TARAFLARI OLAN BİR SORUN</a:t>
            </a:r>
          </a:p>
        </p:txBody>
      </p:sp>
      <p:sp>
        <p:nvSpPr>
          <p:cNvPr id="9" name="İçerik Yer Tutucusu 2"/>
          <p:cNvSpPr>
            <a:spLocks noGrp="1" noChangeArrowheads="1"/>
          </p:cNvSpPr>
          <p:nvPr>
            <p:ph idx="1"/>
          </p:nvPr>
        </p:nvSpPr>
        <p:spPr>
          <a:xfrm>
            <a:off x="4644008" y="1844824"/>
            <a:ext cx="4104456" cy="4032448"/>
          </a:xfrm>
        </p:spPr>
        <p:style>
          <a:lnRef idx="0">
            <a:scrgbClr r="0" g="0" b="0"/>
          </a:lnRef>
          <a:fillRef idx="1001">
            <a:schemeClr val="lt1"/>
          </a:fillRef>
          <a:effectRef idx="0">
            <a:scrgbClr r="0" g="0" b="0"/>
          </a:effectRef>
          <a:fontRef idx="major"/>
        </p:style>
        <p:txBody>
          <a:bodyPr rtlCol="0">
            <a:normAutofit fontScale="92500" lnSpcReduction="10000"/>
          </a:bodyPr>
          <a:lstStyle/>
          <a:p>
            <a:pPr marL="205740" indent="-384048" eaLnBrk="1" fontAlgn="auto" hangingPunct="1">
              <a:spcAft>
                <a:spcPts val="0"/>
              </a:spcAft>
              <a:buFont typeface="Arial" panose="020B0604020202020204" pitchFamily="34" charset="0"/>
              <a:buChar char="•"/>
              <a:defRPr/>
            </a:pPr>
            <a:endParaRPr lang="tr-TR" altLang="tr-TR" b="1" dirty="0">
              <a:solidFill>
                <a:schemeClr val="bg2">
                  <a:lumMod val="10000"/>
                </a:schemeClr>
              </a:solidFill>
              <a:latin typeface="Comic Sans MS" panose="030F0702030302020204" pitchFamily="66" charset="0"/>
            </a:endParaRPr>
          </a:p>
          <a:p>
            <a:pPr marL="205740" indent="-384048" eaLnBrk="1" fontAlgn="auto" hangingPunct="1">
              <a:spcAft>
                <a:spcPts val="0"/>
              </a:spcAft>
              <a:buClr>
                <a:srgbClr val="FF0000"/>
              </a:buClr>
              <a:buFont typeface="Wingdings 2" pitchFamily="18" charset="2"/>
              <a:buChar char=""/>
              <a:defRPr/>
            </a:pPr>
            <a:r>
              <a:rPr lang="tr-TR" altLang="tr-TR" sz="2800" b="1" dirty="0">
                <a:solidFill>
                  <a:schemeClr val="bg2">
                    <a:lumMod val="10000"/>
                  </a:schemeClr>
                </a:solidFill>
                <a:latin typeface="Comic Sans MS" panose="030F0702030302020204" pitchFamily="66" charset="0"/>
              </a:rPr>
              <a:t>Zorbalar</a:t>
            </a:r>
          </a:p>
          <a:p>
            <a:pPr marL="205740" indent="-384048" eaLnBrk="1" fontAlgn="auto" hangingPunct="1">
              <a:spcAft>
                <a:spcPts val="0"/>
              </a:spcAft>
              <a:buClr>
                <a:srgbClr val="FF0000"/>
              </a:buClr>
              <a:buNone/>
              <a:defRPr/>
            </a:pPr>
            <a:endParaRPr lang="tr-TR" altLang="tr-TR" sz="2800" b="1" dirty="0">
              <a:solidFill>
                <a:schemeClr val="bg2">
                  <a:lumMod val="10000"/>
                </a:schemeClr>
              </a:solidFill>
              <a:latin typeface="Comic Sans MS" panose="030F0702030302020204" pitchFamily="66" charset="0"/>
            </a:endParaRPr>
          </a:p>
          <a:p>
            <a:pPr marL="205740" indent="-384048" eaLnBrk="1" fontAlgn="auto" hangingPunct="1">
              <a:spcAft>
                <a:spcPts val="0"/>
              </a:spcAft>
              <a:buClr>
                <a:srgbClr val="FF0000"/>
              </a:buClr>
              <a:buFont typeface="Wingdings 2" pitchFamily="18" charset="2"/>
              <a:buChar char=""/>
              <a:defRPr/>
            </a:pPr>
            <a:r>
              <a:rPr lang="tr-TR" altLang="tr-TR" sz="2800" b="1" dirty="0">
                <a:solidFill>
                  <a:schemeClr val="bg2">
                    <a:lumMod val="10000"/>
                  </a:schemeClr>
                </a:solidFill>
                <a:latin typeface="Comic Sans MS" panose="030F0702030302020204" pitchFamily="66" charset="0"/>
              </a:rPr>
              <a:t>Mağdurlar</a:t>
            </a:r>
          </a:p>
          <a:p>
            <a:pPr marL="205740" indent="-384048" eaLnBrk="1" fontAlgn="auto" hangingPunct="1">
              <a:spcAft>
                <a:spcPts val="0"/>
              </a:spcAft>
              <a:buClr>
                <a:srgbClr val="FF0000"/>
              </a:buClr>
              <a:buNone/>
              <a:defRPr/>
            </a:pPr>
            <a:endParaRPr lang="tr-TR" altLang="tr-TR" sz="2800" b="1" dirty="0">
              <a:solidFill>
                <a:schemeClr val="bg2">
                  <a:lumMod val="10000"/>
                </a:schemeClr>
              </a:solidFill>
              <a:latin typeface="Comic Sans MS" panose="030F0702030302020204" pitchFamily="66" charset="0"/>
            </a:endParaRPr>
          </a:p>
          <a:p>
            <a:pPr marL="205740" indent="-384048" eaLnBrk="1" fontAlgn="auto" hangingPunct="1">
              <a:spcAft>
                <a:spcPts val="0"/>
              </a:spcAft>
              <a:buClr>
                <a:srgbClr val="FF0000"/>
              </a:buClr>
              <a:buFont typeface="Wingdings 2" pitchFamily="18" charset="2"/>
              <a:buChar char=""/>
              <a:defRPr/>
            </a:pPr>
            <a:r>
              <a:rPr lang="tr-TR" altLang="tr-TR" sz="2800" b="1" dirty="0">
                <a:solidFill>
                  <a:schemeClr val="bg2">
                    <a:lumMod val="10000"/>
                  </a:schemeClr>
                </a:solidFill>
                <a:latin typeface="Comic Sans MS" panose="030F0702030302020204" pitchFamily="66" charset="0"/>
              </a:rPr>
              <a:t>Hem Zorba Hem de Mağdur Olanlar</a:t>
            </a:r>
          </a:p>
          <a:p>
            <a:pPr marL="205740" indent="-384048" eaLnBrk="1" fontAlgn="auto" hangingPunct="1">
              <a:spcAft>
                <a:spcPts val="0"/>
              </a:spcAft>
              <a:buClr>
                <a:srgbClr val="FF0000"/>
              </a:buClr>
              <a:buFont typeface="Wingdings 2" pitchFamily="18" charset="2"/>
              <a:buChar char=""/>
              <a:defRPr/>
            </a:pPr>
            <a:endParaRPr lang="tr-TR" altLang="tr-TR" sz="2800" b="1" dirty="0">
              <a:solidFill>
                <a:schemeClr val="bg2">
                  <a:lumMod val="10000"/>
                </a:schemeClr>
              </a:solidFill>
              <a:latin typeface="Comic Sans MS" panose="030F0702030302020204" pitchFamily="66" charset="0"/>
            </a:endParaRPr>
          </a:p>
          <a:p>
            <a:pPr marL="205740" indent="-384048" eaLnBrk="1" fontAlgn="auto" hangingPunct="1">
              <a:spcAft>
                <a:spcPts val="0"/>
              </a:spcAft>
              <a:buClr>
                <a:srgbClr val="FF0000"/>
              </a:buClr>
              <a:buFont typeface="Wingdings 2" pitchFamily="18" charset="2"/>
              <a:buChar char=""/>
              <a:defRPr/>
            </a:pPr>
            <a:r>
              <a:rPr lang="tr-TR" altLang="tr-TR" sz="2800" b="1" dirty="0">
                <a:solidFill>
                  <a:schemeClr val="bg2">
                    <a:lumMod val="10000"/>
                  </a:schemeClr>
                </a:solidFill>
                <a:latin typeface="Comic Sans MS" panose="030F0702030302020204" pitchFamily="66" charset="0"/>
              </a:rPr>
              <a:t>Seyirciler</a:t>
            </a:r>
          </a:p>
          <a:p>
            <a:pPr marL="205740" indent="-384048" eaLnBrk="1" fontAlgn="auto" hangingPunct="1">
              <a:spcAft>
                <a:spcPts val="0"/>
              </a:spcAft>
              <a:buFont typeface="Arial" panose="020B0604020202020204" pitchFamily="34" charset="0"/>
              <a:buChar char="•"/>
              <a:defRPr/>
            </a:pPr>
            <a:endParaRPr lang="tr-TR" altLang="tr-TR" dirty="0">
              <a:solidFill>
                <a:schemeClr val="bg2">
                  <a:lumMod val="10000"/>
                </a:schemeClr>
              </a:solidFill>
            </a:endParaRPr>
          </a:p>
        </p:txBody>
      </p:sp>
      <p:sp>
        <p:nvSpPr>
          <p:cNvPr id="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pic>
        <p:nvPicPr>
          <p:cNvPr id="31748" name="Picture 4" descr="J:\ZORBALIK RAM\GÖRSELLER\bullying-homofobico.png"/>
          <p:cNvPicPr>
            <a:picLocks noChangeAspect="1" noChangeArrowheads="1"/>
          </p:cNvPicPr>
          <p:nvPr/>
        </p:nvPicPr>
        <p:blipFill>
          <a:blip r:embed="rId3" cstate="print"/>
          <a:srcRect/>
          <a:stretch>
            <a:fillRect/>
          </a:stretch>
        </p:blipFill>
        <p:spPr bwMode="auto">
          <a:xfrm>
            <a:off x="611560" y="1844824"/>
            <a:ext cx="3744416" cy="4032448"/>
          </a:xfrm>
          <a:prstGeom prst="rect">
            <a:avLst/>
          </a:prstGeom>
          <a:noFill/>
          <a:ln w="9525">
            <a:noFill/>
            <a:miter lim="800000"/>
            <a:headEnd/>
            <a:tailEnd/>
          </a:ln>
        </p:spPr>
      </p:pic>
      <p:pic>
        <p:nvPicPr>
          <p:cNvPr id="8" name="8 Resim" descr="LOGO (1).png"/>
          <p:cNvPicPr>
            <a:picLocks noChangeAspect="1" noChangeArrowheads="1"/>
          </p:cNvPicPr>
          <p:nvPr/>
        </p:nvPicPr>
        <p:blipFill>
          <a:blip r:embed="rId4" cstate="print"/>
          <a:srcRect/>
          <a:stretch>
            <a:fillRect/>
          </a:stretch>
        </p:blipFill>
        <p:spPr bwMode="auto">
          <a:xfrm>
            <a:off x="251519" y="188640"/>
            <a:ext cx="1008113" cy="936104"/>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Başlık 1"/>
          <p:cNvSpPr>
            <a:spLocks noGrp="1" noChangeArrowheads="1"/>
          </p:cNvSpPr>
          <p:nvPr>
            <p:ph type="title"/>
          </p:nvPr>
        </p:nvSpPr>
        <p:spPr>
          <a:xfrm>
            <a:off x="251520" y="476672"/>
            <a:ext cx="8640763" cy="1223962"/>
          </a:xfrm>
        </p:spPr>
        <p:txBody>
          <a:bodyPr>
            <a:noAutofit/>
          </a:bodyPr>
          <a:lstStyle/>
          <a:p>
            <a:pPr marL="484632" algn="ctr" eaLnBrk="1" fontAlgn="auto" hangingPunct="1">
              <a:spcAft>
                <a:spcPts val="0"/>
              </a:spcAft>
              <a:defRPr/>
            </a:pPr>
            <a:r>
              <a:rPr lang="tr-TR" altLang="tr-TR" sz="4000" b="1" dirty="0">
                <a:solidFill>
                  <a:schemeClr val="bg2">
                    <a:lumMod val="10000"/>
                  </a:schemeClr>
                </a:solidFill>
                <a:latin typeface="Comic Sans MS" pitchFamily="66" charset="0"/>
              </a:rPr>
              <a:t>ZORBALIK OLAYLARINA KARIŞAN ÖĞRENCİLER</a:t>
            </a:r>
          </a:p>
        </p:txBody>
      </p:sp>
      <p:sp>
        <p:nvSpPr>
          <p:cNvPr id="25603" name="İçerik Yer Tutucusu 2"/>
          <p:cNvSpPr>
            <a:spLocks noGrp="1" noChangeArrowheads="1"/>
          </p:cNvSpPr>
          <p:nvPr>
            <p:ph idx="1"/>
          </p:nvPr>
        </p:nvSpPr>
        <p:spPr>
          <a:xfrm>
            <a:off x="251519" y="1844823"/>
            <a:ext cx="8641655" cy="863451"/>
          </a:xfrm>
        </p:spPr>
        <p:style>
          <a:lnRef idx="0">
            <a:scrgbClr r="0" g="0" b="0"/>
          </a:lnRef>
          <a:fillRef idx="1001">
            <a:schemeClr val="lt1"/>
          </a:fillRef>
          <a:effectRef idx="0">
            <a:scrgbClr r="0" g="0" b="0"/>
          </a:effectRef>
          <a:fontRef idx="major"/>
        </p:style>
        <p:txBody>
          <a:bodyPr rtlCol="0">
            <a:normAutofit lnSpcReduction="10000"/>
          </a:bodyPr>
          <a:lstStyle/>
          <a:p>
            <a:pPr marL="448056" indent="-384048" eaLnBrk="1" fontAlgn="auto" hangingPunct="1">
              <a:spcAft>
                <a:spcPts val="0"/>
              </a:spcAft>
              <a:buFont typeface="Wingdings 2" pitchFamily="18" charset="2"/>
              <a:buNone/>
              <a:defRPr/>
            </a:pPr>
            <a:r>
              <a:rPr lang="tr-TR" altLang="tr-TR" sz="2800" b="1" dirty="0">
                <a:solidFill>
                  <a:schemeClr val="bg2">
                    <a:lumMod val="50000"/>
                  </a:schemeClr>
                </a:solidFill>
                <a:latin typeface="Comic Sans MS" panose="030F0702030302020204" pitchFamily="66" charset="0"/>
              </a:rPr>
              <a:t>	</a:t>
            </a:r>
            <a:r>
              <a:rPr lang="tr-TR" altLang="tr-TR" sz="2400" b="1" dirty="0">
                <a:solidFill>
                  <a:schemeClr val="bg2">
                    <a:lumMod val="50000"/>
                  </a:schemeClr>
                </a:solidFill>
                <a:latin typeface="Comic Sans MS" panose="030F0702030302020204" pitchFamily="66" charset="0"/>
              </a:rPr>
              <a:t>Zorbalar: </a:t>
            </a:r>
            <a:r>
              <a:rPr lang="tr-TR" altLang="tr-TR" sz="2400" b="1" dirty="0">
                <a:solidFill>
                  <a:schemeClr val="bg2">
                    <a:lumMod val="10000"/>
                  </a:schemeClr>
                </a:solidFill>
                <a:latin typeface="Comic Sans MS" panose="030F0702030302020204" pitchFamily="66" charset="0"/>
              </a:rPr>
              <a:t>Kendilerinden daha güçsüz olan öğrencilere zorbaca davrananlar.</a:t>
            </a:r>
          </a:p>
        </p:txBody>
      </p:sp>
      <p:sp>
        <p:nvSpPr>
          <p:cNvPr id="38917"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
        <p:nvSpPr>
          <p:cNvPr id="8" name="İçerik Yer Tutucusu 2"/>
          <p:cNvSpPr txBox="1">
            <a:spLocks noChangeArrowheads="1"/>
          </p:cNvSpPr>
          <p:nvPr/>
        </p:nvSpPr>
        <p:spPr bwMode="auto">
          <a:xfrm>
            <a:off x="323527" y="3068960"/>
            <a:ext cx="8569647" cy="863278"/>
          </a:xfrm>
          <a:prstGeom prst="rect">
            <a:avLst/>
          </a:prstGeom>
          <a:ln w="9525">
            <a:noFill/>
            <a:miter lim="800000"/>
            <a:headEnd/>
            <a:tailEnd/>
          </a:ln>
        </p:spPr>
        <p:style>
          <a:lnRef idx="0">
            <a:scrgbClr r="0" g="0" b="0"/>
          </a:lnRef>
          <a:fillRef idx="1001">
            <a:schemeClr val="lt1"/>
          </a:fillRef>
          <a:effectRef idx="0">
            <a:scrgbClr r="0" g="0" b="0"/>
          </a:effectRef>
          <a:fontRef idx="major"/>
        </p:style>
        <p:txBody>
          <a:bodyPr>
            <a:normAutofit lnSpcReduction="10000"/>
          </a:bodyPr>
          <a:lstStyle/>
          <a:p>
            <a:pPr marL="448056" indent="-384048" eaLnBrk="1" fontAlgn="auto" hangingPunct="1">
              <a:spcBef>
                <a:spcPct val="20000"/>
              </a:spcBef>
              <a:spcAft>
                <a:spcPts val="0"/>
              </a:spcAft>
              <a:buClr>
                <a:schemeClr val="accent1"/>
              </a:buClr>
              <a:buSzPct val="80000"/>
              <a:defRPr/>
            </a:pPr>
            <a:r>
              <a:rPr lang="tr-TR" altLang="tr-TR" sz="2800" b="1" dirty="0">
                <a:solidFill>
                  <a:schemeClr val="bg2">
                    <a:lumMod val="10000"/>
                  </a:schemeClr>
                </a:solidFill>
                <a:latin typeface="Comic Sans MS" panose="030F0702030302020204" pitchFamily="66" charset="0"/>
              </a:rPr>
              <a:t>	</a:t>
            </a:r>
            <a:r>
              <a:rPr lang="tr-TR" altLang="tr-TR" sz="2400" b="1" dirty="0">
                <a:solidFill>
                  <a:schemeClr val="bg2">
                    <a:lumMod val="50000"/>
                  </a:schemeClr>
                </a:solidFill>
                <a:latin typeface="Comic Sans MS" panose="030F0702030302020204" pitchFamily="66" charset="0"/>
              </a:rPr>
              <a:t>Mağdurlar: </a:t>
            </a:r>
            <a:r>
              <a:rPr lang="tr-TR" altLang="tr-TR" sz="2400" b="1" dirty="0">
                <a:solidFill>
                  <a:schemeClr val="bg2">
                    <a:lumMod val="10000"/>
                  </a:schemeClr>
                </a:solidFill>
                <a:latin typeface="Comic Sans MS" panose="030F0702030302020204" pitchFamily="66" charset="0"/>
              </a:rPr>
              <a:t>Kendilerinden daha güçlü öğrencilerin zorbalıklarına uğrayanlar.</a:t>
            </a:r>
          </a:p>
          <a:p>
            <a:pPr marL="448056" indent="-384048" eaLnBrk="1" fontAlgn="auto" hangingPunct="1">
              <a:spcBef>
                <a:spcPct val="20000"/>
              </a:spcBef>
              <a:spcAft>
                <a:spcPts val="0"/>
              </a:spcAft>
              <a:buClr>
                <a:schemeClr val="accent1"/>
              </a:buClr>
              <a:buSzPct val="80000"/>
              <a:buFont typeface="Wingdings 2" pitchFamily="18" charset="2"/>
              <a:buNone/>
              <a:defRPr/>
            </a:pPr>
            <a:endParaRPr lang="tr-TR" altLang="tr-TR" sz="2800" b="1" dirty="0">
              <a:solidFill>
                <a:schemeClr val="bg2">
                  <a:lumMod val="10000"/>
                </a:schemeClr>
              </a:solidFill>
              <a:latin typeface="Comic Sans MS" panose="030F0702030302020204" pitchFamily="66" charset="0"/>
            </a:endParaRPr>
          </a:p>
        </p:txBody>
      </p:sp>
      <p:sp>
        <p:nvSpPr>
          <p:cNvPr id="9" name="İçerik Yer Tutucusu 2"/>
          <p:cNvSpPr txBox="1">
            <a:spLocks noChangeArrowheads="1"/>
          </p:cNvSpPr>
          <p:nvPr/>
        </p:nvSpPr>
        <p:spPr bwMode="auto">
          <a:xfrm>
            <a:off x="323528" y="4221088"/>
            <a:ext cx="8497639" cy="935112"/>
          </a:xfrm>
          <a:prstGeom prst="rect">
            <a:avLst/>
          </a:prstGeom>
          <a:ln w="9525">
            <a:noFill/>
            <a:miter lim="800000"/>
            <a:headEnd/>
            <a:tailEnd/>
          </a:ln>
        </p:spPr>
        <p:style>
          <a:lnRef idx="0">
            <a:scrgbClr r="0" g="0" b="0"/>
          </a:lnRef>
          <a:fillRef idx="1001">
            <a:schemeClr val="lt1"/>
          </a:fillRef>
          <a:effectRef idx="0">
            <a:scrgbClr r="0" g="0" b="0"/>
          </a:effectRef>
          <a:fontRef idx="major"/>
        </p:style>
        <p:txBody>
          <a:bodyPr>
            <a:normAutofit fontScale="85000" lnSpcReduction="20000"/>
          </a:bodyPr>
          <a:lstStyle/>
          <a:p>
            <a:pPr marL="448056" indent="-384048" eaLnBrk="1" fontAlgn="auto" hangingPunct="1">
              <a:spcAft>
                <a:spcPts val="0"/>
              </a:spcAft>
              <a:defRPr/>
            </a:pPr>
            <a:r>
              <a:rPr lang="tr-TR" altLang="tr-TR" sz="2800" b="1" dirty="0">
                <a:solidFill>
                  <a:schemeClr val="bg2">
                    <a:lumMod val="10000"/>
                  </a:schemeClr>
                </a:solidFill>
                <a:latin typeface="Comic Sans MS" panose="030F0702030302020204" pitchFamily="66" charset="0"/>
              </a:rPr>
              <a:t>	</a:t>
            </a:r>
            <a:r>
              <a:rPr lang="tr-TR" altLang="tr-TR" sz="2600" b="1" dirty="0">
                <a:solidFill>
                  <a:schemeClr val="bg2">
                    <a:lumMod val="50000"/>
                  </a:schemeClr>
                </a:solidFill>
                <a:latin typeface="Comic Sans MS" panose="030F0702030302020204" pitchFamily="66" charset="0"/>
              </a:rPr>
              <a:t>Hem Zorba Hem de Mağdur Olanlar: </a:t>
            </a:r>
            <a:r>
              <a:rPr lang="tr-TR" altLang="tr-TR" sz="2600" b="1" dirty="0">
                <a:solidFill>
                  <a:schemeClr val="bg2">
                    <a:lumMod val="10000"/>
                  </a:schemeClr>
                </a:solidFill>
                <a:latin typeface="Comic Sans MS" panose="030F0702030302020204" pitchFamily="66" charset="0"/>
              </a:rPr>
              <a:t>Zaman zaman zorbalık yapan, bazen de başkalarının zorbalığına uğrayanlar.</a:t>
            </a:r>
          </a:p>
        </p:txBody>
      </p:sp>
      <p:sp>
        <p:nvSpPr>
          <p:cNvPr id="10" name="İçerik Yer Tutucusu 2"/>
          <p:cNvSpPr txBox="1">
            <a:spLocks noChangeArrowheads="1"/>
          </p:cNvSpPr>
          <p:nvPr/>
        </p:nvSpPr>
        <p:spPr bwMode="auto">
          <a:xfrm>
            <a:off x="395535" y="5373217"/>
            <a:ext cx="8497639" cy="1006946"/>
          </a:xfrm>
          <a:prstGeom prst="rect">
            <a:avLst/>
          </a:prstGeom>
          <a:ln w="9525">
            <a:noFill/>
            <a:miter lim="800000"/>
            <a:headEnd/>
            <a:tailEnd/>
          </a:ln>
        </p:spPr>
        <p:style>
          <a:lnRef idx="0">
            <a:scrgbClr r="0" g="0" b="0"/>
          </a:lnRef>
          <a:fillRef idx="1001">
            <a:schemeClr val="lt1"/>
          </a:fillRef>
          <a:effectRef idx="0">
            <a:scrgbClr r="0" g="0" b="0"/>
          </a:effectRef>
          <a:fontRef idx="major"/>
        </p:style>
        <p:txBody>
          <a:bodyPr>
            <a:noAutofit/>
          </a:bodyPr>
          <a:lstStyle/>
          <a:p>
            <a:pPr marL="448056" indent="-384048" eaLnBrk="1" fontAlgn="auto" hangingPunct="1">
              <a:spcAft>
                <a:spcPts val="0"/>
              </a:spcAft>
              <a:defRPr/>
            </a:pPr>
            <a:r>
              <a:rPr lang="tr-TR" altLang="tr-TR" sz="2200" b="1" dirty="0">
                <a:solidFill>
                  <a:schemeClr val="bg2">
                    <a:lumMod val="10000"/>
                  </a:schemeClr>
                </a:solidFill>
                <a:latin typeface="Comic Sans MS" panose="030F0702030302020204" pitchFamily="66" charset="0"/>
              </a:rPr>
              <a:t>	</a:t>
            </a:r>
            <a:r>
              <a:rPr lang="tr-TR" altLang="tr-TR" sz="2200" b="1" dirty="0">
                <a:solidFill>
                  <a:schemeClr val="bg2">
                    <a:lumMod val="50000"/>
                  </a:schemeClr>
                </a:solidFill>
                <a:latin typeface="Comic Sans MS" panose="030F0702030302020204" pitchFamily="66" charset="0"/>
              </a:rPr>
              <a:t>Seyirciler: </a:t>
            </a:r>
            <a:r>
              <a:rPr lang="tr-TR" altLang="tr-TR" sz="2200" b="1" dirty="0">
                <a:solidFill>
                  <a:schemeClr val="bg2">
                    <a:lumMod val="10000"/>
                  </a:schemeClr>
                </a:solidFill>
                <a:latin typeface="Comic Sans MS" panose="030F0702030302020204" pitchFamily="66" charset="0"/>
              </a:rPr>
              <a:t>Sadece pasif olarak akran zorbalığına tanık olmayan aynı zamanda zorbalıkta aktif rol oynayan gruptur.</a:t>
            </a:r>
          </a:p>
          <a:p>
            <a:pPr marL="448056" indent="-384048" eaLnBrk="1" fontAlgn="auto" hangingPunct="1">
              <a:spcAft>
                <a:spcPts val="0"/>
              </a:spcAft>
              <a:defRPr/>
            </a:pPr>
            <a:endParaRPr lang="tr-TR" altLang="tr-TR" sz="2200" b="1" dirty="0">
              <a:solidFill>
                <a:schemeClr val="bg2">
                  <a:lumMod val="10000"/>
                </a:schemeClr>
              </a:solidFill>
              <a:latin typeface="Comic Sans MS" panose="030F0702030302020204" pitchFamily="66" charset="0"/>
            </a:endParaRPr>
          </a:p>
        </p:txBody>
      </p:sp>
      <p:pic>
        <p:nvPicPr>
          <p:cNvPr id="12" name="8 Resim" descr="LOGO (1).png"/>
          <p:cNvPicPr>
            <a:picLocks noChangeAspect="1" noChangeArrowheads="1"/>
          </p:cNvPicPr>
          <p:nvPr/>
        </p:nvPicPr>
        <p:blipFill>
          <a:blip r:embed="rId3" cstate="print"/>
          <a:srcRect/>
          <a:stretch>
            <a:fillRect/>
          </a:stretch>
        </p:blipFill>
        <p:spPr bwMode="auto">
          <a:xfrm>
            <a:off x="251519" y="188640"/>
            <a:ext cx="1008113" cy="936104"/>
          </a:xfrm>
          <a:prstGeom prst="rect">
            <a:avLst/>
          </a:prstGeom>
          <a:noFill/>
          <a:ln w="9525">
            <a:noFill/>
            <a:miter lim="800000"/>
            <a:headEnd/>
            <a:tailEnd/>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İçerik Yer Tutucusu 2"/>
          <p:cNvSpPr txBox="1">
            <a:spLocks/>
          </p:cNvSpPr>
          <p:nvPr/>
        </p:nvSpPr>
        <p:spPr bwMode="auto">
          <a:xfrm>
            <a:off x="4572000" y="1700213"/>
            <a:ext cx="4186238" cy="4105275"/>
          </a:xfrm>
          <a:prstGeom prst="rect">
            <a:avLst/>
          </a:prstGeom>
          <a:noFill/>
          <a:ln w="9525">
            <a:noFill/>
            <a:miter lim="800000"/>
            <a:headEnd/>
            <a:tailEnd/>
          </a:ln>
        </p:spPr>
        <p:txBody>
          <a:bodyPr/>
          <a:lstStyle/>
          <a:p>
            <a:pPr algn="ctr" eaLnBrk="1" hangingPunct="1">
              <a:spcBef>
                <a:spcPct val="20000"/>
              </a:spcBef>
              <a:buClr>
                <a:srgbClr val="0BD0D9"/>
              </a:buClr>
              <a:buSzPct val="95000"/>
              <a:buFont typeface="Wingdings 2" pitchFamily="18" charset="2"/>
              <a:buNone/>
            </a:pPr>
            <a:r>
              <a:rPr lang="tr-TR" altLang="tr-TR" sz="4000" b="1" dirty="0">
                <a:solidFill>
                  <a:schemeClr val="bg2">
                    <a:lumMod val="25000"/>
                  </a:schemeClr>
                </a:solidFill>
                <a:latin typeface="Comic Sans MS" pitchFamily="66" charset="0"/>
              </a:rPr>
              <a:t>ZORBA        ve MAĞDURLARIN ÖZELLİKLERİ</a:t>
            </a:r>
          </a:p>
          <a:p>
            <a:pPr algn="ctr" eaLnBrk="1" hangingPunct="1">
              <a:spcBef>
                <a:spcPct val="20000"/>
              </a:spcBef>
              <a:buClr>
                <a:srgbClr val="0BD0D9"/>
              </a:buClr>
              <a:buSzPct val="95000"/>
              <a:buFont typeface="Wingdings 2" pitchFamily="18" charset="2"/>
              <a:buNone/>
            </a:pPr>
            <a:endParaRPr lang="tr-TR" altLang="tr-TR" sz="4000" b="1" dirty="0">
              <a:solidFill>
                <a:srgbClr val="FF0000"/>
              </a:solidFill>
              <a:latin typeface="Comic Sans MS" pitchFamily="66" charset="0"/>
            </a:endParaRPr>
          </a:p>
        </p:txBody>
      </p:sp>
      <p:pic>
        <p:nvPicPr>
          <p:cNvPr id="39939" name="0 Resim" descr="ÇANKAYA RAM LOGO.png"/>
          <p:cNvPicPr>
            <a:picLocks/>
          </p:cNvPicPr>
          <p:nvPr/>
        </p:nvPicPr>
        <p:blipFill>
          <a:blip r:embed="rId2" cstate="print"/>
          <a:srcRect/>
          <a:stretch>
            <a:fillRect/>
          </a:stretch>
        </p:blipFill>
        <p:spPr bwMode="auto">
          <a:xfrm>
            <a:off x="468313" y="1484313"/>
            <a:ext cx="3959225" cy="3816350"/>
          </a:xfrm>
          <a:prstGeom prst="rect">
            <a:avLst/>
          </a:prstGeom>
          <a:noFill/>
          <a:ln w="9525">
            <a:noFill/>
            <a:miter lim="800000"/>
            <a:headEnd/>
            <a:tailEnd/>
          </a:ln>
        </p:spPr>
      </p:pic>
      <p:sp>
        <p:nvSpPr>
          <p:cNvPr id="39940"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971600" y="620688"/>
            <a:ext cx="7453312" cy="715962"/>
          </a:xfrm>
        </p:spPr>
        <p:txBody>
          <a:bodyPr>
            <a:noAutofit/>
          </a:bodyPr>
          <a:lstStyle/>
          <a:p>
            <a:pPr marL="484632" algn="ctr" defTabSz="347663" eaLnBrk="1" fontAlgn="auto" hangingPunct="1">
              <a:spcAft>
                <a:spcPts val="0"/>
              </a:spcAft>
              <a:defRPr/>
            </a:pPr>
            <a:r>
              <a:rPr lang="tr-TR" altLang="tr-TR" sz="4000" b="1" dirty="0">
                <a:solidFill>
                  <a:schemeClr val="bg2">
                    <a:lumMod val="25000"/>
                  </a:schemeClr>
                </a:solidFill>
                <a:latin typeface="Comic Sans MS" pitchFamily="66" charset="0"/>
              </a:rPr>
              <a:t>ZORBA VE MAĞDURLARIN ÖZELLİKLERİ</a:t>
            </a:r>
          </a:p>
        </p:txBody>
      </p:sp>
      <p:sp>
        <p:nvSpPr>
          <p:cNvPr id="9219" name="Rectangle 2"/>
          <p:cNvSpPr>
            <a:spLocks noGrp="1" noChangeArrowheads="1"/>
          </p:cNvSpPr>
          <p:nvPr>
            <p:ph idx="1"/>
          </p:nvPr>
        </p:nvSpPr>
        <p:spPr>
          <a:xfrm>
            <a:off x="467544" y="1772816"/>
            <a:ext cx="8497639" cy="4320480"/>
          </a:xfrm>
        </p:spPr>
        <p:txBody>
          <a:bodyPr rtlCol="0">
            <a:noAutofit/>
          </a:bodyPr>
          <a:lstStyle/>
          <a:p>
            <a:pPr marL="0" indent="0" defTabSz="108269" eaLnBrk="1" fontAlgn="auto" hangingPunct="1">
              <a:lnSpc>
                <a:spcPct val="150000"/>
              </a:lnSpc>
              <a:spcBef>
                <a:spcPts val="703"/>
              </a:spcBef>
              <a:spcAft>
                <a:spcPts val="0"/>
              </a:spcAft>
              <a:buSzPct val="30000"/>
              <a:buFont typeface="Arial" panose="020B0604020202020204" pitchFamily="34" charset="0"/>
              <a:buNone/>
              <a:defRPr/>
            </a:pPr>
            <a:r>
              <a:rPr lang="tr-TR" altLang="tr-TR" sz="3200" b="1" dirty="0">
                <a:solidFill>
                  <a:schemeClr val="bg2">
                    <a:lumMod val="10000"/>
                  </a:schemeClr>
                </a:solidFill>
                <a:latin typeface="Calisto MT" panose="02040603050505030304" pitchFamily="18" charset="0"/>
              </a:rPr>
              <a:t>  </a:t>
            </a:r>
            <a:r>
              <a:rPr lang="tr-TR" altLang="tr-TR" sz="2400" b="1" u="sng" dirty="0">
                <a:solidFill>
                  <a:schemeClr val="bg2">
                    <a:lumMod val="50000"/>
                  </a:schemeClr>
                </a:solidFill>
                <a:latin typeface="Comic Sans MS" panose="030F0702030302020204" pitchFamily="66" charset="0"/>
              </a:rPr>
              <a:t>ZORBALARIN EN ÖNEMLİ ÖZELLİKLERİ</a:t>
            </a:r>
            <a:r>
              <a:rPr lang="tr-TR" altLang="tr-TR" sz="2400" dirty="0">
                <a:solidFill>
                  <a:schemeClr val="bg2">
                    <a:lumMod val="50000"/>
                  </a:schemeClr>
                </a:solidFill>
                <a:latin typeface="Comic Sans MS" panose="030F0702030302020204" pitchFamily="66" charset="0"/>
              </a:rPr>
              <a:t>;</a:t>
            </a:r>
          </a:p>
          <a:p>
            <a:pPr marL="198678" indent="-198678" defTabSz="108269" eaLnBrk="1" fontAlgn="auto" hangingPunct="1">
              <a:spcBef>
                <a:spcPts val="703"/>
              </a:spcBef>
              <a:spcAft>
                <a:spcPts val="0"/>
              </a:spcAft>
              <a:buClr>
                <a:srgbClr val="FF0000"/>
              </a:buClr>
              <a:buFont typeface="Wingdings 2" pitchFamily="18" charset="2"/>
              <a:buChar char=""/>
              <a:defRPr/>
            </a:pPr>
            <a:endParaRPr lang="tr-TR" altLang="tr-TR" sz="2400" dirty="0">
              <a:solidFill>
                <a:schemeClr val="bg2">
                  <a:lumMod val="10000"/>
                </a:schemeClr>
              </a:solidFill>
              <a:latin typeface="Comic Sans MS" panose="030F0702030302020204" pitchFamily="66" charset="0"/>
            </a:endParaRPr>
          </a:p>
          <a:p>
            <a:pPr marL="198678" indent="-198678" defTabSz="108269" eaLnBrk="1" fontAlgn="auto" hangingPunct="1">
              <a:spcBef>
                <a:spcPts val="703"/>
              </a:spcBef>
              <a:spcAft>
                <a:spcPts val="0"/>
              </a:spcAft>
              <a:buClr>
                <a:srgbClr val="FF0000"/>
              </a:buClr>
              <a:buFont typeface="Wingdings 2" pitchFamily="18" charset="2"/>
              <a:buChar char=""/>
              <a:defRPr/>
            </a:pPr>
            <a:r>
              <a:rPr lang="tr-TR" altLang="tr-TR" sz="2400" dirty="0">
                <a:solidFill>
                  <a:schemeClr val="bg2">
                    <a:lumMod val="10000"/>
                  </a:schemeClr>
                </a:solidFill>
                <a:latin typeface="Comic Sans MS" panose="030F0702030302020204" pitchFamily="66" charset="0"/>
              </a:rPr>
              <a:t>Dürtülerini kontrol edememek </a:t>
            </a:r>
          </a:p>
          <a:p>
            <a:pPr marL="198678" indent="-198678" defTabSz="108269" eaLnBrk="1" fontAlgn="auto" hangingPunct="1">
              <a:spcBef>
                <a:spcPts val="703"/>
              </a:spcBef>
              <a:spcAft>
                <a:spcPts val="0"/>
              </a:spcAft>
              <a:buClr>
                <a:srgbClr val="FF0000"/>
              </a:buClr>
              <a:buNone/>
              <a:defRPr/>
            </a:pPr>
            <a:r>
              <a:rPr lang="tr-TR" altLang="tr-TR" sz="2400" dirty="0">
                <a:solidFill>
                  <a:schemeClr val="bg2">
                    <a:lumMod val="10000"/>
                  </a:schemeClr>
                </a:solidFill>
                <a:latin typeface="Comic Sans MS" panose="030F0702030302020204" pitchFamily="66" charset="0"/>
              </a:rPr>
              <a:t>  (tepkisellik, kolay öfkelenme gibi)</a:t>
            </a:r>
          </a:p>
          <a:p>
            <a:pPr marL="198678" indent="-198678" defTabSz="108269" eaLnBrk="1" fontAlgn="auto" hangingPunct="1">
              <a:spcBef>
                <a:spcPts val="703"/>
              </a:spcBef>
              <a:spcAft>
                <a:spcPts val="0"/>
              </a:spcAft>
              <a:buClr>
                <a:srgbClr val="FF0000"/>
              </a:buClr>
              <a:buNone/>
              <a:defRPr/>
            </a:pPr>
            <a:endParaRPr lang="tr-TR" altLang="tr-TR" sz="2400" dirty="0">
              <a:solidFill>
                <a:schemeClr val="bg2">
                  <a:lumMod val="10000"/>
                </a:schemeClr>
              </a:solidFill>
              <a:latin typeface="Comic Sans MS" panose="030F0702030302020204" pitchFamily="66" charset="0"/>
            </a:endParaRPr>
          </a:p>
          <a:p>
            <a:pPr marL="198678" indent="-198678" defTabSz="108269" eaLnBrk="1" fontAlgn="auto" hangingPunct="1">
              <a:spcBef>
                <a:spcPts val="703"/>
              </a:spcBef>
              <a:spcAft>
                <a:spcPts val="0"/>
              </a:spcAft>
              <a:buClr>
                <a:srgbClr val="FF0000"/>
              </a:buClr>
              <a:buFont typeface="Wingdings 2" pitchFamily="18" charset="2"/>
              <a:buChar char=""/>
              <a:defRPr/>
            </a:pPr>
            <a:r>
              <a:rPr lang="tr-TR" altLang="tr-TR" sz="2400" dirty="0">
                <a:solidFill>
                  <a:schemeClr val="bg2">
                    <a:lumMod val="10000"/>
                  </a:schemeClr>
                </a:solidFill>
                <a:latin typeface="Comic Sans MS" panose="030F0702030302020204" pitchFamily="66" charset="0"/>
              </a:rPr>
              <a:t>Empati becerisinin düşük olması</a:t>
            </a:r>
          </a:p>
          <a:p>
            <a:pPr marL="198678" indent="-198678" defTabSz="108269" eaLnBrk="1" fontAlgn="auto" hangingPunct="1">
              <a:spcBef>
                <a:spcPts val="703"/>
              </a:spcBef>
              <a:spcAft>
                <a:spcPts val="0"/>
              </a:spcAft>
              <a:buClr>
                <a:srgbClr val="FF0000"/>
              </a:buClr>
              <a:buNone/>
              <a:defRPr/>
            </a:pPr>
            <a:endParaRPr lang="tr-TR" altLang="tr-TR" sz="2400" dirty="0">
              <a:solidFill>
                <a:schemeClr val="bg2">
                  <a:lumMod val="10000"/>
                </a:schemeClr>
              </a:solidFill>
              <a:latin typeface="Comic Sans MS" panose="030F0702030302020204" pitchFamily="66" charset="0"/>
            </a:endParaRPr>
          </a:p>
          <a:p>
            <a:pPr marL="198678" indent="-198678" defTabSz="108269" eaLnBrk="1" fontAlgn="auto" hangingPunct="1">
              <a:spcBef>
                <a:spcPts val="703"/>
              </a:spcBef>
              <a:spcAft>
                <a:spcPts val="0"/>
              </a:spcAft>
              <a:buClr>
                <a:srgbClr val="FF0000"/>
              </a:buClr>
              <a:buFont typeface="Wingdings 2" pitchFamily="18" charset="2"/>
              <a:buChar char=""/>
              <a:defRPr/>
            </a:pPr>
            <a:r>
              <a:rPr lang="tr-TR" altLang="tr-TR" sz="2400" dirty="0">
                <a:solidFill>
                  <a:schemeClr val="bg2">
                    <a:lumMod val="10000"/>
                  </a:schemeClr>
                </a:solidFill>
                <a:latin typeface="Comic Sans MS" panose="030F0702030302020204" pitchFamily="66" charset="0"/>
              </a:rPr>
              <a:t>Problem çözme becerilerinin zayıf olması</a:t>
            </a:r>
          </a:p>
          <a:p>
            <a:pPr marL="0" indent="0" defTabSz="108269" eaLnBrk="1" fontAlgn="auto" hangingPunct="1">
              <a:lnSpc>
                <a:spcPct val="150000"/>
              </a:lnSpc>
              <a:spcBef>
                <a:spcPts val="703"/>
              </a:spcBef>
              <a:spcAft>
                <a:spcPts val="0"/>
              </a:spcAft>
              <a:buSzPct val="30000"/>
              <a:buFont typeface="Arial" panose="020B0604020202020204" pitchFamily="34" charset="0"/>
              <a:buNone/>
              <a:defRPr/>
            </a:pPr>
            <a:r>
              <a:rPr lang="tr-TR" altLang="tr-TR" sz="3200" b="1" dirty="0">
                <a:solidFill>
                  <a:schemeClr val="bg2">
                    <a:lumMod val="10000"/>
                  </a:schemeClr>
                </a:solidFill>
                <a:latin typeface="Comic Sans MS" panose="030F0702030302020204" pitchFamily="66" charset="0"/>
              </a:rPr>
              <a:t>  </a:t>
            </a:r>
            <a:endParaRPr lang="tr-TR" altLang="tr-TR" sz="3200" dirty="0">
              <a:solidFill>
                <a:schemeClr val="bg2">
                  <a:lumMod val="10000"/>
                </a:schemeClr>
              </a:solidFill>
              <a:latin typeface="Comic Sans MS" panose="030F0702030302020204" pitchFamily="66" charset="0"/>
            </a:endParaRPr>
          </a:p>
        </p:txBody>
      </p:sp>
      <p:sp>
        <p:nvSpPr>
          <p:cNvPr id="4096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7" name="8 Resim" descr="LOGO (1).png"/>
          <p:cNvPicPr>
            <a:picLocks noChangeAspect="1" noChangeArrowheads="1"/>
          </p:cNvPicPr>
          <p:nvPr/>
        </p:nvPicPr>
        <p:blipFill>
          <a:blip r:embed="rId3" cstate="print"/>
          <a:srcRect/>
          <a:stretch>
            <a:fillRect/>
          </a:stretch>
        </p:blipFill>
        <p:spPr bwMode="auto">
          <a:xfrm>
            <a:off x="251519" y="188640"/>
            <a:ext cx="1008113" cy="936104"/>
          </a:xfrm>
          <a:prstGeom prst="rect">
            <a:avLst/>
          </a:prstGeom>
          <a:noFill/>
          <a:ln w="9525">
            <a:noFill/>
            <a:miter lim="800000"/>
            <a:headEnd/>
            <a:tailEnd/>
          </a:ln>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899592" y="692696"/>
            <a:ext cx="7453312" cy="715962"/>
          </a:xfrm>
        </p:spPr>
        <p:txBody>
          <a:bodyPr>
            <a:noAutofit/>
          </a:bodyPr>
          <a:lstStyle/>
          <a:p>
            <a:pPr marL="484632" algn="ctr" defTabSz="347663" eaLnBrk="1" fontAlgn="auto" hangingPunct="1">
              <a:spcAft>
                <a:spcPts val="0"/>
              </a:spcAft>
              <a:defRPr/>
            </a:pPr>
            <a:r>
              <a:rPr lang="tr-TR" altLang="tr-TR" sz="4000" b="1" dirty="0">
                <a:solidFill>
                  <a:schemeClr val="bg2">
                    <a:lumMod val="25000"/>
                  </a:schemeClr>
                </a:solidFill>
                <a:latin typeface="Comic Sans MS" pitchFamily="66" charset="0"/>
              </a:rPr>
              <a:t>ZORBA VE MAĞDURLARIN ÖZELLİKLERİ</a:t>
            </a:r>
          </a:p>
        </p:txBody>
      </p:sp>
      <p:sp>
        <p:nvSpPr>
          <p:cNvPr id="9219" name="Rectangle 2"/>
          <p:cNvSpPr>
            <a:spLocks noGrp="1" noChangeArrowheads="1"/>
          </p:cNvSpPr>
          <p:nvPr>
            <p:ph idx="1"/>
          </p:nvPr>
        </p:nvSpPr>
        <p:spPr>
          <a:xfrm>
            <a:off x="755576" y="1772816"/>
            <a:ext cx="7742063" cy="4392637"/>
          </a:xfrm>
        </p:spPr>
        <p:txBody>
          <a:bodyPr rtlCol="0">
            <a:noAutofit/>
          </a:bodyPr>
          <a:lstStyle/>
          <a:p>
            <a:pPr marL="0" indent="0" defTabSz="108269" eaLnBrk="1" fontAlgn="auto" hangingPunct="1">
              <a:lnSpc>
                <a:spcPct val="150000"/>
              </a:lnSpc>
              <a:spcBef>
                <a:spcPts val="703"/>
              </a:spcBef>
              <a:spcAft>
                <a:spcPts val="0"/>
              </a:spcAft>
              <a:buSzPct val="30000"/>
              <a:buFont typeface="Arial" panose="020B0604020202020204" pitchFamily="34" charset="0"/>
              <a:buNone/>
              <a:defRPr/>
            </a:pPr>
            <a:r>
              <a:rPr lang="tr-TR" altLang="tr-TR" sz="2400" b="1" u="sng" dirty="0">
                <a:solidFill>
                  <a:schemeClr val="bg2">
                    <a:lumMod val="50000"/>
                  </a:schemeClr>
                </a:solidFill>
                <a:latin typeface="Comic Sans MS" panose="030F0702030302020204" pitchFamily="66" charset="0"/>
              </a:rPr>
              <a:t>MAĞDURLARIN EN ÖNEMLİ ÖZELLİKLERİ</a:t>
            </a:r>
          </a:p>
          <a:p>
            <a:pPr marL="198678" indent="-198678" defTabSz="108269" eaLnBrk="1" fontAlgn="auto" hangingPunct="1">
              <a:lnSpc>
                <a:spcPct val="150000"/>
              </a:lnSpc>
              <a:spcBef>
                <a:spcPts val="703"/>
              </a:spcBef>
              <a:spcAft>
                <a:spcPts val="0"/>
              </a:spcAft>
              <a:buClr>
                <a:srgbClr val="FF0000"/>
              </a:buClr>
              <a:defRPr/>
            </a:pPr>
            <a:r>
              <a:rPr lang="tr-TR" altLang="tr-TR" sz="2400" dirty="0">
                <a:solidFill>
                  <a:schemeClr val="bg2">
                    <a:lumMod val="10000"/>
                  </a:schemeClr>
                </a:solidFill>
                <a:latin typeface="Comic Sans MS" panose="030F0702030302020204" pitchFamily="66" charset="0"/>
              </a:rPr>
              <a:t> Hayır diyememe</a:t>
            </a:r>
          </a:p>
          <a:p>
            <a:pPr marL="198678" indent="-198678" defTabSz="108269" eaLnBrk="1" fontAlgn="auto" hangingPunct="1">
              <a:lnSpc>
                <a:spcPct val="150000"/>
              </a:lnSpc>
              <a:spcBef>
                <a:spcPts val="703"/>
              </a:spcBef>
              <a:spcAft>
                <a:spcPts val="0"/>
              </a:spcAft>
              <a:buClr>
                <a:srgbClr val="FF0000"/>
              </a:buClr>
              <a:buNone/>
              <a:defRPr/>
            </a:pPr>
            <a:endParaRPr lang="tr-TR" altLang="tr-TR" sz="1200" dirty="0">
              <a:solidFill>
                <a:schemeClr val="bg2">
                  <a:lumMod val="10000"/>
                </a:schemeClr>
              </a:solidFill>
              <a:latin typeface="Comic Sans MS" panose="030F0702030302020204" pitchFamily="66" charset="0"/>
            </a:endParaRPr>
          </a:p>
          <a:p>
            <a:pPr marL="198678" indent="-198678" defTabSz="108269" eaLnBrk="1" fontAlgn="auto" hangingPunct="1">
              <a:lnSpc>
                <a:spcPct val="150000"/>
              </a:lnSpc>
              <a:spcBef>
                <a:spcPts val="703"/>
              </a:spcBef>
              <a:spcAft>
                <a:spcPts val="0"/>
              </a:spcAft>
              <a:buClr>
                <a:srgbClr val="FF0000"/>
              </a:buClr>
              <a:defRPr/>
            </a:pPr>
            <a:r>
              <a:rPr lang="tr-TR" altLang="tr-TR" sz="2400" dirty="0">
                <a:solidFill>
                  <a:schemeClr val="bg2">
                    <a:lumMod val="10000"/>
                  </a:schemeClr>
                </a:solidFill>
                <a:latin typeface="Comic Sans MS" panose="030F0702030302020204" pitchFamily="66" charset="0"/>
              </a:rPr>
              <a:t>Sosyal ve iletişim becerilerinde zayıflık</a:t>
            </a:r>
          </a:p>
          <a:p>
            <a:pPr marL="198678" indent="-198678" defTabSz="108269" eaLnBrk="1" fontAlgn="auto" hangingPunct="1">
              <a:lnSpc>
                <a:spcPct val="150000"/>
              </a:lnSpc>
              <a:spcBef>
                <a:spcPts val="703"/>
              </a:spcBef>
              <a:spcAft>
                <a:spcPts val="0"/>
              </a:spcAft>
              <a:buClr>
                <a:srgbClr val="FF0000"/>
              </a:buClr>
              <a:buNone/>
              <a:defRPr/>
            </a:pPr>
            <a:endParaRPr lang="tr-TR" altLang="tr-TR" sz="1200" dirty="0">
              <a:solidFill>
                <a:schemeClr val="bg2">
                  <a:lumMod val="10000"/>
                </a:schemeClr>
              </a:solidFill>
              <a:latin typeface="Comic Sans MS" panose="030F0702030302020204" pitchFamily="66" charset="0"/>
            </a:endParaRPr>
          </a:p>
          <a:p>
            <a:pPr marL="198678" indent="-198678" defTabSz="108269" eaLnBrk="1" fontAlgn="auto" hangingPunct="1">
              <a:lnSpc>
                <a:spcPct val="150000"/>
              </a:lnSpc>
              <a:spcBef>
                <a:spcPts val="703"/>
              </a:spcBef>
              <a:spcAft>
                <a:spcPts val="0"/>
              </a:spcAft>
              <a:buClr>
                <a:srgbClr val="FF0000"/>
              </a:buClr>
              <a:defRPr/>
            </a:pPr>
            <a:r>
              <a:rPr lang="tr-TR" altLang="tr-TR" sz="2400" dirty="0">
                <a:solidFill>
                  <a:schemeClr val="bg2">
                    <a:lumMod val="10000"/>
                  </a:schemeClr>
                </a:solidFill>
                <a:latin typeface="Comic Sans MS" panose="030F0702030302020204" pitchFamily="66" charset="0"/>
              </a:rPr>
              <a:t>Zorbalığı hak ettiğine inanma</a:t>
            </a:r>
          </a:p>
          <a:p>
            <a:pPr marL="198678" indent="-198678" defTabSz="108269" eaLnBrk="1" fontAlgn="auto" hangingPunct="1">
              <a:lnSpc>
                <a:spcPct val="150000"/>
              </a:lnSpc>
              <a:spcBef>
                <a:spcPts val="703"/>
              </a:spcBef>
              <a:spcAft>
                <a:spcPts val="0"/>
              </a:spcAft>
              <a:buClr>
                <a:srgbClr val="FF0000"/>
              </a:buClr>
              <a:defRPr/>
            </a:pPr>
            <a:endParaRPr lang="tr-TR" altLang="tr-TR" sz="1200" dirty="0">
              <a:solidFill>
                <a:schemeClr val="bg2">
                  <a:lumMod val="10000"/>
                </a:schemeClr>
              </a:solidFill>
              <a:latin typeface="Comic Sans MS" panose="030F0702030302020204" pitchFamily="66" charset="0"/>
            </a:endParaRPr>
          </a:p>
          <a:p>
            <a:pPr marL="198678" indent="-198678" defTabSz="108269" eaLnBrk="1" fontAlgn="auto" hangingPunct="1">
              <a:lnSpc>
                <a:spcPct val="150000"/>
              </a:lnSpc>
              <a:spcBef>
                <a:spcPts val="703"/>
              </a:spcBef>
              <a:spcAft>
                <a:spcPts val="0"/>
              </a:spcAft>
              <a:buClr>
                <a:srgbClr val="FF0000"/>
              </a:buClr>
              <a:defRPr/>
            </a:pPr>
            <a:r>
              <a:rPr lang="tr-TR" altLang="tr-TR" sz="2400" dirty="0" err="1">
                <a:solidFill>
                  <a:schemeClr val="bg2">
                    <a:lumMod val="10000"/>
                  </a:schemeClr>
                </a:solidFill>
                <a:latin typeface="Comic Sans MS" panose="030F0702030302020204" pitchFamily="66" charset="0"/>
              </a:rPr>
              <a:t>Tehdite</a:t>
            </a:r>
            <a:r>
              <a:rPr lang="tr-TR" altLang="tr-TR" sz="2400" dirty="0">
                <a:solidFill>
                  <a:schemeClr val="bg2">
                    <a:lumMod val="10000"/>
                  </a:schemeClr>
                </a:solidFill>
                <a:latin typeface="Comic Sans MS" panose="030F0702030302020204" pitchFamily="66" charset="0"/>
              </a:rPr>
              <a:t> karşı duyarlı-açık olma</a:t>
            </a:r>
          </a:p>
          <a:p>
            <a:pPr marL="198678" indent="-198678" defTabSz="108269" eaLnBrk="1" fontAlgn="auto" hangingPunct="1">
              <a:spcBef>
                <a:spcPts val="703"/>
              </a:spcBef>
              <a:spcAft>
                <a:spcPts val="0"/>
              </a:spcAft>
              <a:buSzPct val="30000"/>
              <a:defRPr/>
            </a:pPr>
            <a:endParaRPr lang="tr-TR" altLang="tr-TR" sz="2400" dirty="0">
              <a:solidFill>
                <a:schemeClr val="bg2">
                  <a:lumMod val="10000"/>
                </a:schemeClr>
              </a:solidFill>
              <a:latin typeface="Comic Sans MS" panose="030F0702030302020204" pitchFamily="66" charset="0"/>
            </a:endParaRPr>
          </a:p>
          <a:p>
            <a:pPr marL="198678" indent="-198678" defTabSz="108269" eaLnBrk="1" fontAlgn="auto" hangingPunct="1">
              <a:spcBef>
                <a:spcPts val="703"/>
              </a:spcBef>
              <a:spcAft>
                <a:spcPts val="0"/>
              </a:spcAft>
              <a:buSzPct val="30000"/>
              <a:defRPr/>
            </a:pPr>
            <a:endParaRPr lang="tr-TR" altLang="tr-TR" sz="2400" dirty="0">
              <a:solidFill>
                <a:schemeClr val="bg2">
                  <a:lumMod val="10000"/>
                </a:schemeClr>
              </a:solidFill>
              <a:latin typeface="Comic Sans MS" panose="030F0702030302020204" pitchFamily="66" charset="0"/>
            </a:endParaRPr>
          </a:p>
        </p:txBody>
      </p:sp>
      <p:sp>
        <p:nvSpPr>
          <p:cNvPr id="41989"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7" name="8 Resim" descr="LOGO (1).png"/>
          <p:cNvPicPr>
            <a:picLocks noChangeAspect="1" noChangeArrowheads="1"/>
          </p:cNvPicPr>
          <p:nvPr/>
        </p:nvPicPr>
        <p:blipFill>
          <a:blip r:embed="rId3" cstate="print"/>
          <a:srcRect/>
          <a:stretch>
            <a:fillRect/>
          </a:stretch>
        </p:blipFill>
        <p:spPr bwMode="auto">
          <a:xfrm>
            <a:off x="251519" y="188640"/>
            <a:ext cx="1008113" cy="936104"/>
          </a:xfrm>
          <a:prstGeom prst="rect">
            <a:avLst/>
          </a:prstGeom>
          <a:noFill/>
          <a:ln w="9525">
            <a:noFill/>
            <a:miter lim="800000"/>
            <a:headEnd/>
            <a:tailEnd/>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İçerik Yer Tutucusu 2"/>
          <p:cNvSpPr>
            <a:spLocks noGrp="1" noChangeArrowheads="1"/>
          </p:cNvSpPr>
          <p:nvPr>
            <p:ph idx="1"/>
          </p:nvPr>
        </p:nvSpPr>
        <p:spPr>
          <a:xfrm>
            <a:off x="467544" y="1700808"/>
            <a:ext cx="8229600" cy="4141787"/>
          </a:xfrm>
        </p:spPr>
        <p:txBody>
          <a:bodyPr rtlCol="0">
            <a:normAutofit/>
          </a:bodyPr>
          <a:lstStyle/>
          <a:p>
            <a:pPr marL="205740" indent="-384048" algn="just" eaLnBrk="1" fontAlgn="auto" hangingPunct="1">
              <a:spcAft>
                <a:spcPts val="0"/>
              </a:spcAft>
              <a:buClr>
                <a:srgbClr val="FF0000"/>
              </a:buClr>
              <a:buFont typeface="Wingdings 2" pitchFamily="18" charset="2"/>
              <a:buChar char=""/>
              <a:defRPr/>
            </a:pPr>
            <a:r>
              <a:rPr lang="tr-TR" altLang="tr-TR" sz="2400" dirty="0">
                <a:solidFill>
                  <a:schemeClr val="bg2">
                    <a:lumMod val="10000"/>
                  </a:schemeClr>
                </a:solidFill>
                <a:latin typeface="Comic Sans MS" panose="030F0702030302020204" pitchFamily="66" charset="0"/>
              </a:rPr>
              <a:t>Zorba genellikle  tek başına davransa da, davranışları bir şekilde başkaları tarafından da izlenmektedir.</a:t>
            </a:r>
          </a:p>
          <a:p>
            <a:pPr marL="205740" indent="-384048" algn="just" eaLnBrk="1" fontAlgn="auto" hangingPunct="1">
              <a:spcAft>
                <a:spcPts val="0"/>
              </a:spcAft>
              <a:buClr>
                <a:srgbClr val="FF0000"/>
              </a:buClr>
              <a:buNone/>
              <a:defRPr/>
            </a:pPr>
            <a:endParaRPr lang="tr-TR" altLang="tr-TR" sz="2400" dirty="0">
              <a:solidFill>
                <a:schemeClr val="bg2">
                  <a:lumMod val="10000"/>
                </a:schemeClr>
              </a:solidFill>
              <a:latin typeface="Comic Sans MS" panose="030F0702030302020204" pitchFamily="66" charset="0"/>
            </a:endParaRPr>
          </a:p>
          <a:p>
            <a:pPr marL="205740" indent="-384048" algn="just" eaLnBrk="1" fontAlgn="auto" hangingPunct="1">
              <a:spcAft>
                <a:spcPts val="0"/>
              </a:spcAft>
              <a:buClr>
                <a:srgbClr val="FF0000"/>
              </a:buClr>
              <a:buFont typeface="Wingdings 2" pitchFamily="18" charset="2"/>
              <a:buChar char=""/>
              <a:defRPr/>
            </a:pPr>
            <a:r>
              <a:rPr lang="tr-TR" altLang="tr-TR" sz="2400" dirty="0">
                <a:solidFill>
                  <a:schemeClr val="bg2">
                    <a:lumMod val="10000"/>
                  </a:schemeClr>
                </a:solidFill>
                <a:latin typeface="Comic Sans MS" panose="030F0702030302020204" pitchFamily="66" charset="0"/>
              </a:rPr>
              <a:t>Eğer seyredenler zorbayı destekler veya engellemezse; pasif bir şekilde olsa bile bu davranış bütün grup tarafından sahiplenilmiş olur. </a:t>
            </a:r>
          </a:p>
          <a:p>
            <a:pPr marL="205740" indent="-384048" algn="just" eaLnBrk="1" fontAlgn="auto" hangingPunct="1">
              <a:spcAft>
                <a:spcPts val="0"/>
              </a:spcAft>
              <a:buClr>
                <a:srgbClr val="FF0000"/>
              </a:buClr>
              <a:buNone/>
              <a:defRPr/>
            </a:pPr>
            <a:endParaRPr lang="tr-TR" altLang="tr-TR" sz="2400" dirty="0">
              <a:solidFill>
                <a:schemeClr val="bg2">
                  <a:lumMod val="10000"/>
                </a:schemeClr>
              </a:solidFill>
              <a:latin typeface="Comic Sans MS" panose="030F0702030302020204" pitchFamily="66" charset="0"/>
            </a:endParaRPr>
          </a:p>
          <a:p>
            <a:pPr marL="205740" indent="-384048" algn="just" eaLnBrk="1" fontAlgn="auto" hangingPunct="1">
              <a:spcAft>
                <a:spcPts val="0"/>
              </a:spcAft>
              <a:buClr>
                <a:srgbClr val="FF0000"/>
              </a:buClr>
              <a:buFont typeface="Wingdings 2" pitchFamily="18" charset="2"/>
              <a:buChar char=""/>
              <a:defRPr/>
            </a:pPr>
            <a:r>
              <a:rPr lang="tr-TR" altLang="tr-TR" sz="2400" dirty="0">
                <a:solidFill>
                  <a:schemeClr val="bg2">
                    <a:lumMod val="10000"/>
                  </a:schemeClr>
                </a:solidFill>
                <a:latin typeface="Comic Sans MS" panose="030F0702030302020204" pitchFamily="66" charset="0"/>
              </a:rPr>
              <a:t>Grubun gücü bu davranışı durdurmak için kullanılabilir.</a:t>
            </a:r>
          </a:p>
          <a:p>
            <a:pPr marL="33338" indent="0" algn="just" eaLnBrk="1" fontAlgn="auto" hangingPunct="1">
              <a:spcAft>
                <a:spcPts val="0"/>
              </a:spcAft>
              <a:buFont typeface="Arial" panose="020B0604020202020204" pitchFamily="34" charset="0"/>
              <a:buNone/>
              <a:defRPr/>
            </a:pPr>
            <a:endParaRPr lang="tr-TR" altLang="tr-TR" sz="2400" dirty="0">
              <a:solidFill>
                <a:schemeClr val="bg2">
                  <a:lumMod val="10000"/>
                </a:schemeClr>
              </a:solidFill>
              <a:latin typeface="Comic Sans MS" panose="030F0702030302020204" pitchFamily="66" charset="0"/>
            </a:endParaRPr>
          </a:p>
        </p:txBody>
      </p:sp>
      <p:sp>
        <p:nvSpPr>
          <p:cNvPr id="43013"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7" name="8 Resim" descr="LOGO (1).png"/>
          <p:cNvPicPr>
            <a:picLocks noChangeAspect="1" noChangeArrowheads="1"/>
          </p:cNvPicPr>
          <p:nvPr/>
        </p:nvPicPr>
        <p:blipFill>
          <a:blip r:embed="rId3" cstate="print"/>
          <a:srcRect/>
          <a:stretch>
            <a:fillRect/>
          </a:stretch>
        </p:blipFill>
        <p:spPr bwMode="auto">
          <a:xfrm>
            <a:off x="251519" y="188640"/>
            <a:ext cx="1008113" cy="936104"/>
          </a:xfrm>
          <a:prstGeom prst="rect">
            <a:avLst/>
          </a:prstGeom>
          <a:noFill/>
          <a:ln w="9525">
            <a:noFill/>
            <a:miter lim="800000"/>
            <a:headEnd/>
            <a:tailEnd/>
          </a:ln>
        </p:spPr>
      </p:pic>
      <p:sp>
        <p:nvSpPr>
          <p:cNvPr id="8" name="7 Metin kutusu"/>
          <p:cNvSpPr txBox="1"/>
          <p:nvPr/>
        </p:nvSpPr>
        <p:spPr>
          <a:xfrm>
            <a:off x="3203848" y="404664"/>
            <a:ext cx="3304110" cy="707886"/>
          </a:xfrm>
          <a:prstGeom prst="rect">
            <a:avLst/>
          </a:prstGeom>
          <a:noFill/>
        </p:spPr>
        <p:txBody>
          <a:bodyPr wrap="none" rtlCol="0">
            <a:spAutoFit/>
          </a:bodyPr>
          <a:lstStyle/>
          <a:p>
            <a:r>
              <a:rPr lang="tr-TR" sz="4000" b="1" dirty="0">
                <a:solidFill>
                  <a:schemeClr val="bg2">
                    <a:lumMod val="25000"/>
                  </a:schemeClr>
                </a:solidFill>
                <a:latin typeface="Comic Sans MS" pitchFamily="66" charset="0"/>
              </a:rPr>
              <a:t>SEYİRCİLER</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Başlık 1"/>
          <p:cNvSpPr>
            <a:spLocks noGrp="1" noChangeArrowheads="1"/>
          </p:cNvSpPr>
          <p:nvPr>
            <p:ph type="title"/>
          </p:nvPr>
        </p:nvSpPr>
        <p:spPr>
          <a:xfrm>
            <a:off x="1115616" y="404664"/>
            <a:ext cx="7200900" cy="792163"/>
          </a:xfrm>
        </p:spPr>
        <p:txBody>
          <a:bodyPr/>
          <a:lstStyle/>
          <a:p>
            <a:pPr marL="484632" algn="ctr" eaLnBrk="1" fontAlgn="auto" hangingPunct="1">
              <a:spcAft>
                <a:spcPts val="0"/>
              </a:spcAft>
              <a:defRPr/>
            </a:pPr>
            <a:r>
              <a:rPr lang="tr-TR" altLang="tr-TR" sz="4000" b="1" dirty="0">
                <a:solidFill>
                  <a:schemeClr val="bg2">
                    <a:lumMod val="25000"/>
                  </a:schemeClr>
                </a:solidFill>
                <a:latin typeface="Comic Sans MS" pitchFamily="66" charset="0"/>
              </a:rPr>
              <a:t>SİBER ZORBALIK</a:t>
            </a:r>
          </a:p>
        </p:txBody>
      </p:sp>
      <p:sp>
        <p:nvSpPr>
          <p:cNvPr id="44035" name="İçerik Yer Tutucusu 2"/>
          <p:cNvSpPr>
            <a:spLocks noGrp="1" noChangeArrowheads="1"/>
          </p:cNvSpPr>
          <p:nvPr>
            <p:ph idx="1"/>
          </p:nvPr>
        </p:nvSpPr>
        <p:spPr>
          <a:xfrm>
            <a:off x="3347864" y="1484784"/>
            <a:ext cx="5365104" cy="2232248"/>
          </a:xfrm>
        </p:spPr>
        <p:txBody>
          <a:bodyPr>
            <a:normAutofit lnSpcReduction="10000"/>
          </a:bodyPr>
          <a:lstStyle/>
          <a:p>
            <a:pPr marL="33338" indent="0" algn="just" eaLnBrk="1" hangingPunct="1">
              <a:buFont typeface="Arial" charset="0"/>
              <a:buNone/>
            </a:pPr>
            <a:endParaRPr lang="tr-TR" altLang="tr-TR" sz="2800" dirty="0">
              <a:solidFill>
                <a:schemeClr val="bg2">
                  <a:lumMod val="10000"/>
                </a:schemeClr>
              </a:solidFill>
            </a:endParaRPr>
          </a:p>
          <a:p>
            <a:pPr marL="0" indent="0" algn="just">
              <a:buNone/>
            </a:pPr>
            <a:r>
              <a:rPr lang="tr-TR" sz="2400" dirty="0">
                <a:solidFill>
                  <a:schemeClr val="bg2">
                    <a:lumMod val="10000"/>
                  </a:schemeClr>
                </a:solidFill>
                <a:latin typeface="Comic Sans MS" pitchFamily="66" charset="0"/>
              </a:rPr>
              <a:t>Bir birey veya grubun bilgi ve iletişim teknolojilerini kullanarak diğer bireylere zarar vermek amacıyla yaptığı, kötü niyetli ve tekrarlanabilen davranışlarıdır.</a:t>
            </a:r>
          </a:p>
        </p:txBody>
      </p:sp>
      <p:sp>
        <p:nvSpPr>
          <p:cNvPr id="44037"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6"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420888"/>
            <a:ext cx="2850992"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4077072"/>
            <a:ext cx="3816424" cy="1688687"/>
          </a:xfrm>
          <a:prstGeom prst="rect">
            <a:avLst/>
          </a:prstGeom>
        </p:spPr>
      </p:pic>
      <p:pic>
        <p:nvPicPr>
          <p:cNvPr id="9" name="8 Resim" descr="LOGO (1).png"/>
          <p:cNvPicPr>
            <a:picLocks noChangeAspect="1" noChangeArrowheads="1"/>
          </p:cNvPicPr>
          <p:nvPr/>
        </p:nvPicPr>
        <p:blipFill>
          <a:blip r:embed="rId5" cstate="print"/>
          <a:srcRect/>
          <a:stretch>
            <a:fillRect/>
          </a:stretch>
        </p:blipFill>
        <p:spPr bwMode="auto">
          <a:xfrm>
            <a:off x="251519" y="188640"/>
            <a:ext cx="1008113" cy="936104"/>
          </a:xfrm>
          <a:prstGeom prst="rect">
            <a:avLst/>
          </a:prstGeom>
          <a:noFill/>
          <a:ln w="9525">
            <a:noFill/>
            <a:miter lim="800000"/>
            <a:headEnd/>
            <a:tailEnd/>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İçerik Yer Tutucusu 2"/>
          <p:cNvSpPr>
            <a:spLocks noGrp="1"/>
          </p:cNvSpPr>
          <p:nvPr>
            <p:ph idx="1"/>
          </p:nvPr>
        </p:nvSpPr>
        <p:spPr>
          <a:xfrm>
            <a:off x="251520" y="1556792"/>
            <a:ext cx="8496944" cy="4824536"/>
          </a:xfrm>
        </p:spPr>
        <p:txBody>
          <a:bodyPr>
            <a:normAutofit fontScale="85000" lnSpcReduction="10000"/>
          </a:bodyPr>
          <a:lstStyle/>
          <a:p>
            <a:pPr algn="just" eaLnBrk="1" hangingPunct="1">
              <a:buNone/>
            </a:pPr>
            <a:r>
              <a:rPr lang="tr-TR" altLang="tr-TR" sz="2400" dirty="0">
                <a:solidFill>
                  <a:schemeClr val="bg2">
                    <a:lumMod val="10000"/>
                  </a:schemeClr>
                </a:solidFill>
                <a:latin typeface="Comic Sans MS" pitchFamily="66" charset="0"/>
              </a:rPr>
              <a:t>	Siber zorbalığın diğer zorbalık türlerinden bir farkı vardır. Davranış tekrarlanmasa bile zarar verme amacı taşıdığı için zorbalık olarak adlandırılır. </a:t>
            </a:r>
          </a:p>
          <a:p>
            <a:pPr algn="just" eaLnBrk="1" hangingPunct="1">
              <a:buNone/>
            </a:pPr>
            <a:endParaRPr lang="tr-TR" altLang="tr-TR" sz="2400" u="sng" dirty="0">
              <a:solidFill>
                <a:schemeClr val="bg2">
                  <a:lumMod val="10000"/>
                </a:schemeClr>
              </a:solidFill>
              <a:latin typeface="Comic Sans MS" pitchFamily="66" charset="0"/>
            </a:endParaRPr>
          </a:p>
          <a:p>
            <a:pPr lvl="1" algn="just"/>
            <a:r>
              <a:rPr lang="tr-TR" altLang="tr-TR" sz="2400" dirty="0">
                <a:solidFill>
                  <a:schemeClr val="bg2">
                    <a:lumMod val="10000"/>
                  </a:schemeClr>
                </a:solidFill>
                <a:latin typeface="Comic Sans MS" pitchFamily="66" charset="0"/>
              </a:rPr>
              <a:t>İnternet ortamında kişiye özel rahatsız edici mesajlar atma </a:t>
            </a:r>
          </a:p>
          <a:p>
            <a:pPr lvl="1" algn="just"/>
            <a:endParaRPr lang="tr-TR" altLang="tr-TR" sz="2400" dirty="0">
              <a:solidFill>
                <a:schemeClr val="bg2">
                  <a:lumMod val="10000"/>
                </a:schemeClr>
              </a:solidFill>
              <a:latin typeface="Comic Sans MS" pitchFamily="66" charset="0"/>
            </a:endParaRPr>
          </a:p>
          <a:p>
            <a:pPr lvl="1" algn="just" eaLnBrk="1" hangingPunct="1"/>
            <a:r>
              <a:rPr lang="tr-TR" altLang="tr-TR" sz="2400" dirty="0">
                <a:solidFill>
                  <a:schemeClr val="bg2">
                    <a:lumMod val="10000"/>
                  </a:schemeClr>
                </a:solidFill>
                <a:latin typeface="Comic Sans MS" pitchFamily="66" charset="0"/>
              </a:rPr>
              <a:t>İnternet ortamında kişiyi küçük düşürücü, inciten paylaşımlarda bulunma (sosyal medya grupları…)</a:t>
            </a:r>
          </a:p>
          <a:p>
            <a:pPr lvl="1" algn="just" eaLnBrk="1" hangingPunct="1"/>
            <a:endParaRPr lang="tr-TR" altLang="tr-TR" sz="2400" dirty="0">
              <a:solidFill>
                <a:schemeClr val="bg2">
                  <a:lumMod val="10000"/>
                </a:schemeClr>
              </a:solidFill>
              <a:latin typeface="Comic Sans MS" pitchFamily="66" charset="0"/>
            </a:endParaRPr>
          </a:p>
          <a:p>
            <a:pPr lvl="1" algn="just" eaLnBrk="1" hangingPunct="1"/>
            <a:r>
              <a:rPr lang="tr-TR" altLang="tr-TR" sz="2400" dirty="0">
                <a:solidFill>
                  <a:schemeClr val="bg2">
                    <a:lumMod val="10000"/>
                  </a:schemeClr>
                </a:solidFill>
                <a:latin typeface="Comic Sans MS" pitchFamily="66" charset="0"/>
              </a:rPr>
              <a:t>Kişinin e-posta, sosyal medya hesaplarının şifrelerini ele geçirip başkalarıyla paylaşma, kişi adına başkalarına mesaj gönderme</a:t>
            </a:r>
          </a:p>
          <a:p>
            <a:pPr lvl="1" algn="just" eaLnBrk="1" hangingPunct="1"/>
            <a:endParaRPr lang="tr-TR" altLang="tr-TR" sz="2400" dirty="0">
              <a:solidFill>
                <a:schemeClr val="bg2">
                  <a:lumMod val="10000"/>
                </a:schemeClr>
              </a:solidFill>
              <a:latin typeface="Comic Sans MS" pitchFamily="66" charset="0"/>
            </a:endParaRPr>
          </a:p>
          <a:p>
            <a:pPr lvl="1" algn="just" eaLnBrk="1" hangingPunct="1"/>
            <a:r>
              <a:rPr lang="tr-TR" altLang="tr-TR" sz="2400" dirty="0">
                <a:solidFill>
                  <a:schemeClr val="bg2">
                    <a:lumMod val="10000"/>
                  </a:schemeClr>
                </a:solidFill>
                <a:latin typeface="Comic Sans MS" pitchFamily="66" charset="0"/>
              </a:rPr>
              <a:t>Başkalarına ait bilgileri internet ortamında izinsiz kullanma vb.</a:t>
            </a:r>
          </a:p>
          <a:p>
            <a:pPr algn="just" eaLnBrk="1" hangingPunct="1"/>
            <a:endParaRPr lang="tr-TR" altLang="tr-TR" sz="2400" dirty="0">
              <a:solidFill>
                <a:schemeClr val="bg2">
                  <a:lumMod val="10000"/>
                </a:schemeClr>
              </a:solidFill>
            </a:endParaRPr>
          </a:p>
        </p:txBody>
      </p:sp>
      <p:sp>
        <p:nvSpPr>
          <p:cNvPr id="4506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
        <p:nvSpPr>
          <p:cNvPr id="6" name="Başlık 1"/>
          <p:cNvSpPr txBox="1">
            <a:spLocks noChangeArrowheads="1"/>
          </p:cNvSpPr>
          <p:nvPr/>
        </p:nvSpPr>
        <p:spPr>
          <a:xfrm>
            <a:off x="1547664" y="404664"/>
            <a:ext cx="7200900" cy="792163"/>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4000" b="1" i="0" u="none" strike="noStrike" kern="1200" cap="none" spc="0" normalizeH="0" baseline="0" noProof="0" dirty="0">
                <a:ln w="6350">
                  <a:solidFill>
                    <a:schemeClr val="accent1">
                      <a:shade val="43000"/>
                    </a:schemeClr>
                  </a:solidFill>
                </a:ln>
                <a:solidFill>
                  <a:schemeClr val="bg2">
                    <a:lumMod val="25000"/>
                  </a:schemeClr>
                </a:solidFill>
                <a:effectLst>
                  <a:outerShdw blurRad="26000" dist="26000" dir="14500000" algn="tl" rotWithShape="0">
                    <a:srgbClr val="000000">
                      <a:alpha val="40000"/>
                    </a:srgbClr>
                  </a:outerShdw>
                </a:effectLst>
                <a:uLnTx/>
                <a:uFillTx/>
                <a:latin typeface="Comic Sans MS" pitchFamily="66" charset="0"/>
                <a:ea typeface="+mj-ea"/>
                <a:cs typeface="+mj-cs"/>
              </a:rPr>
              <a:t>SİBER ZORBALIK</a:t>
            </a:r>
          </a:p>
        </p:txBody>
      </p:sp>
      <p:pic>
        <p:nvPicPr>
          <p:cNvPr id="7" name="6 Resim" descr="LOGO (1).png"/>
          <p:cNvPicPr>
            <a:picLocks noChangeAspect="1" noChangeArrowheads="1"/>
          </p:cNvPicPr>
          <p:nvPr/>
        </p:nvPicPr>
        <p:blipFill>
          <a:blip r:embed="rId3" cstate="print"/>
          <a:srcRect/>
          <a:stretch>
            <a:fillRect/>
          </a:stretch>
        </p:blipFill>
        <p:spPr bwMode="auto">
          <a:xfrm>
            <a:off x="251519" y="188640"/>
            <a:ext cx="1008113" cy="936104"/>
          </a:xfrm>
          <a:prstGeom prst="rect">
            <a:avLst/>
          </a:prstGeom>
          <a:noFill/>
          <a:ln w="9525">
            <a:noFill/>
            <a:miter lim="800000"/>
            <a:headEnd/>
            <a:tailEnd/>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altLang="tr-TR" b="1" dirty="0">
                <a:solidFill>
                  <a:schemeClr val="accent1">
                    <a:lumMod val="50000"/>
                  </a:schemeClr>
                </a:solidFill>
                <a:latin typeface="Comic Sans MS" pitchFamily="66" charset="0"/>
              </a:rPr>
              <a:t>Neler </a:t>
            </a:r>
            <a:r>
              <a:rPr lang="tr-TR" altLang="tr-TR" b="1" dirty="0" err="1">
                <a:solidFill>
                  <a:schemeClr val="accent1">
                    <a:lumMod val="50000"/>
                  </a:schemeClr>
                </a:solidFill>
                <a:latin typeface="Comic Sans MS" pitchFamily="66" charset="0"/>
              </a:rPr>
              <a:t>Konuşacağ</a:t>
            </a:r>
            <a:r>
              <a:rPr lang="tr-TR" b="1" dirty="0" err="1">
                <a:solidFill>
                  <a:schemeClr val="bg2">
                    <a:lumMod val="25000"/>
                  </a:schemeClr>
                </a:solidFill>
                <a:latin typeface="Comic Sans MS" pitchFamily="66" charset="0"/>
              </a:rPr>
              <a:t>i</a:t>
            </a:r>
            <a:r>
              <a:rPr lang="tr-TR" altLang="tr-TR" b="1" dirty="0" err="1">
                <a:solidFill>
                  <a:schemeClr val="accent1">
                    <a:lumMod val="50000"/>
                  </a:schemeClr>
                </a:solidFill>
                <a:latin typeface="Comic Sans MS" pitchFamily="66" charset="0"/>
              </a:rPr>
              <a:t>z</a:t>
            </a:r>
            <a:r>
              <a:rPr lang="tr-TR" altLang="tr-TR" b="1" dirty="0">
                <a:solidFill>
                  <a:schemeClr val="accent1">
                    <a:lumMod val="50000"/>
                  </a:schemeClr>
                </a:solidFill>
                <a:latin typeface="Comic Sans MS" pitchFamily="66" charset="0"/>
              </a:rPr>
              <a:t> ?</a:t>
            </a:r>
            <a:br>
              <a:rPr lang="tr-TR" altLang="tr-TR" b="1" dirty="0">
                <a:solidFill>
                  <a:schemeClr val="accent1">
                    <a:lumMod val="50000"/>
                  </a:schemeClr>
                </a:solidFill>
                <a:latin typeface="Comic Sans MS" pitchFamily="66" charset="0"/>
              </a:rPr>
            </a:br>
            <a:endParaRPr lang="tr-TR" dirty="0"/>
          </a:p>
        </p:txBody>
      </p:sp>
      <p:sp>
        <p:nvSpPr>
          <p:cNvPr id="3" name="İçerik Yer Tutucusu 2"/>
          <p:cNvSpPr>
            <a:spLocks noGrp="1"/>
          </p:cNvSpPr>
          <p:nvPr>
            <p:ph idx="1"/>
          </p:nvPr>
        </p:nvSpPr>
        <p:spPr>
          <a:xfrm>
            <a:off x="1196008" y="980728"/>
            <a:ext cx="7552456" cy="5562600"/>
          </a:xfrm>
        </p:spPr>
        <p:txBody>
          <a:bodyPr>
            <a:normAutofit/>
          </a:bodyPr>
          <a:lstStyle/>
          <a:p>
            <a:pPr marL="0" indent="0">
              <a:buNone/>
            </a:pPr>
            <a:r>
              <a:rPr lang="tr-TR" altLang="tr-TR" sz="2400" b="1" dirty="0">
                <a:solidFill>
                  <a:schemeClr val="accent5">
                    <a:lumMod val="50000"/>
                  </a:schemeClr>
                </a:solidFill>
                <a:latin typeface="Comic Sans MS" pitchFamily="66" charset="0"/>
              </a:rPr>
              <a:t>	</a:t>
            </a:r>
          </a:p>
          <a:p>
            <a:pPr marL="0" indent="0">
              <a:buNone/>
            </a:pPr>
            <a:endParaRPr lang="tr-TR" altLang="tr-TR" sz="2400" b="1" dirty="0">
              <a:solidFill>
                <a:schemeClr val="accent5">
                  <a:lumMod val="50000"/>
                </a:schemeClr>
              </a:solidFill>
              <a:latin typeface="Comic Sans MS" pitchFamily="66" charset="0"/>
            </a:endParaRPr>
          </a:p>
          <a:p>
            <a:r>
              <a:rPr lang="tr-TR" altLang="tr-TR" sz="2400" b="1" dirty="0">
                <a:solidFill>
                  <a:schemeClr val="accent5">
                    <a:lumMod val="50000"/>
                  </a:schemeClr>
                </a:solidFill>
                <a:latin typeface="Comic Sans MS" pitchFamily="66" charset="0"/>
              </a:rPr>
              <a:t>Zorbalık Nedir? Ne Değildir? </a:t>
            </a:r>
          </a:p>
          <a:p>
            <a:pPr marL="0" indent="0">
              <a:buNone/>
            </a:pPr>
            <a:r>
              <a:rPr lang="tr-TR" altLang="tr-TR" sz="2400" b="1" dirty="0">
                <a:solidFill>
                  <a:schemeClr val="accent5">
                    <a:lumMod val="50000"/>
                  </a:schemeClr>
                </a:solidFill>
                <a:latin typeface="Comic Sans MS" pitchFamily="66" charset="0"/>
              </a:rPr>
              <a:t>	Nurcan ÖZTEKE</a:t>
            </a:r>
          </a:p>
          <a:p>
            <a:r>
              <a:rPr lang="tr-TR" altLang="tr-TR" sz="2400" b="1" dirty="0">
                <a:solidFill>
                  <a:schemeClr val="accent5">
                    <a:lumMod val="50000"/>
                  </a:schemeClr>
                </a:solidFill>
                <a:latin typeface="Comic Sans MS" pitchFamily="66" charset="0"/>
              </a:rPr>
              <a:t>Okullarda Zorbalığa Müdahale</a:t>
            </a:r>
          </a:p>
          <a:p>
            <a:pPr marL="0" indent="0">
              <a:buNone/>
            </a:pPr>
            <a:r>
              <a:rPr lang="tr-TR" altLang="tr-TR" sz="2400" b="1" dirty="0">
                <a:solidFill>
                  <a:schemeClr val="accent5">
                    <a:lumMod val="50000"/>
                  </a:schemeClr>
                </a:solidFill>
                <a:latin typeface="Comic Sans MS" pitchFamily="66" charset="0"/>
              </a:rPr>
              <a:t>	Muharrem ÖZAKSOY</a:t>
            </a:r>
          </a:p>
          <a:p>
            <a:r>
              <a:rPr lang="tr-TR" altLang="tr-TR" sz="2400" b="1" dirty="0">
                <a:solidFill>
                  <a:schemeClr val="accent5">
                    <a:lumMod val="50000"/>
                  </a:schemeClr>
                </a:solidFill>
                <a:latin typeface="Comic Sans MS" pitchFamily="66" charset="0"/>
              </a:rPr>
              <a:t>Zorbalık Olaylarında Öğrencilerle ve Ailelerle İletişim</a:t>
            </a:r>
          </a:p>
          <a:p>
            <a:pPr marL="0" indent="0">
              <a:buNone/>
            </a:pPr>
            <a:r>
              <a:rPr lang="tr-TR" altLang="tr-TR" sz="2400" b="1" dirty="0">
                <a:solidFill>
                  <a:schemeClr val="accent5">
                    <a:lumMod val="50000"/>
                  </a:schemeClr>
                </a:solidFill>
                <a:latin typeface="Comic Sans MS" pitchFamily="66" charset="0"/>
              </a:rPr>
              <a:t>	Nurcan ÖZTEKE</a:t>
            </a:r>
            <a:endParaRPr lang="tr-TR" altLang="tr-TR" sz="2400" dirty="0">
              <a:latin typeface="Comic Sans MS" panose="030F0702030302020204" pitchFamily="66" charset="0"/>
            </a:endParaRPr>
          </a:p>
          <a:p>
            <a:r>
              <a:rPr lang="tr-TR" altLang="tr-TR" sz="2400" b="1" dirty="0">
                <a:solidFill>
                  <a:schemeClr val="accent5">
                    <a:lumMod val="50000"/>
                  </a:schemeClr>
                </a:solidFill>
                <a:latin typeface="Comic Sans MS" pitchFamily="66" charset="0"/>
              </a:rPr>
              <a:t>Değişim İçin Neler Yapalım?</a:t>
            </a:r>
          </a:p>
          <a:p>
            <a:pPr marL="914400" lvl="2" indent="0">
              <a:buNone/>
            </a:pPr>
            <a:r>
              <a:rPr lang="tr-TR" altLang="tr-TR" b="1" dirty="0">
                <a:solidFill>
                  <a:schemeClr val="accent5">
                    <a:lumMod val="50000"/>
                  </a:schemeClr>
                </a:solidFill>
                <a:latin typeface="Comic Sans MS" pitchFamily="66" charset="0"/>
              </a:rPr>
              <a:t>Muharrem ÖZAKSOY</a:t>
            </a:r>
          </a:p>
          <a:p>
            <a:pPr marL="914400" lvl="2" indent="0">
              <a:buNone/>
            </a:pPr>
            <a:endParaRPr lang="tr-TR" altLang="tr-TR" b="1" dirty="0">
              <a:solidFill>
                <a:schemeClr val="accent5">
                  <a:lumMod val="50000"/>
                </a:schemeClr>
              </a:solidFill>
              <a:latin typeface="Comic Sans MS" pitchFamily="66" charset="0"/>
            </a:endParaRPr>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Tree>
    <p:extLst>
      <p:ext uri="{BB962C8B-B14F-4D97-AF65-F5344CB8AC3E}">
        <p14:creationId xmlns:p14="http://schemas.microsoft.com/office/powerpoint/2010/main" val="227207679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İçerik Yer Tutucusu 2"/>
          <p:cNvSpPr txBox="1">
            <a:spLocks/>
          </p:cNvSpPr>
          <p:nvPr/>
        </p:nvSpPr>
        <p:spPr bwMode="auto">
          <a:xfrm>
            <a:off x="4427984" y="1700808"/>
            <a:ext cx="4536504" cy="3456608"/>
          </a:xfrm>
          <a:prstGeom prst="rect">
            <a:avLst/>
          </a:prstGeom>
          <a:noFill/>
          <a:ln w="9525">
            <a:noFill/>
            <a:miter lim="800000"/>
            <a:headEnd/>
            <a:tailEnd/>
          </a:ln>
        </p:spPr>
        <p:txBody>
          <a:bodyPr/>
          <a:lstStyle/>
          <a:p>
            <a:pPr algn="ctr" eaLnBrk="1" hangingPunct="1">
              <a:spcBef>
                <a:spcPct val="20000"/>
              </a:spcBef>
              <a:buClr>
                <a:srgbClr val="0BD0D9"/>
              </a:buClr>
              <a:buSzPct val="95000"/>
              <a:buFont typeface="Wingdings 2" pitchFamily="18" charset="2"/>
              <a:buNone/>
            </a:pPr>
            <a:r>
              <a:rPr lang="tr-TR" altLang="tr-TR" sz="4000" b="1" dirty="0">
                <a:solidFill>
                  <a:schemeClr val="bg2">
                    <a:lumMod val="25000"/>
                  </a:schemeClr>
                </a:solidFill>
                <a:latin typeface="Comic Sans MS" pitchFamily="66" charset="0"/>
              </a:rPr>
              <a:t>ZORBALIK DAVRANIŞININ SONUÇLARI NELER OLABİLİR?</a:t>
            </a:r>
          </a:p>
        </p:txBody>
      </p:sp>
      <p:pic>
        <p:nvPicPr>
          <p:cNvPr id="39939" name="0 Resim" descr="ÇANKAYA RAM LOGO.png"/>
          <p:cNvPicPr>
            <a:picLocks/>
          </p:cNvPicPr>
          <p:nvPr/>
        </p:nvPicPr>
        <p:blipFill>
          <a:blip r:embed="rId2" cstate="print"/>
          <a:srcRect/>
          <a:stretch>
            <a:fillRect/>
          </a:stretch>
        </p:blipFill>
        <p:spPr bwMode="auto">
          <a:xfrm>
            <a:off x="468313" y="1484313"/>
            <a:ext cx="3959225" cy="3816350"/>
          </a:xfrm>
          <a:prstGeom prst="rect">
            <a:avLst/>
          </a:prstGeom>
          <a:noFill/>
          <a:ln w="9525">
            <a:noFill/>
            <a:miter lim="800000"/>
            <a:headEnd/>
            <a:tailEnd/>
          </a:ln>
        </p:spPr>
      </p:pic>
      <p:sp>
        <p:nvSpPr>
          <p:cNvPr id="39940"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556792"/>
            <a:ext cx="7723584" cy="4251102"/>
          </a:xfrm>
        </p:spPr>
        <p:txBody>
          <a:bodyPr>
            <a:normAutofit fontScale="92500"/>
          </a:bodyPr>
          <a:lstStyle/>
          <a:p>
            <a:pPr>
              <a:lnSpc>
                <a:spcPct val="150000"/>
              </a:lnSpc>
            </a:pPr>
            <a:r>
              <a:rPr lang="tr-TR" sz="2400" dirty="0">
                <a:solidFill>
                  <a:schemeClr val="bg2">
                    <a:lumMod val="10000"/>
                  </a:schemeClr>
                </a:solidFill>
                <a:latin typeface="Comic Sans MS" panose="030F0702030302020204" pitchFamily="66" charset="0"/>
              </a:rPr>
              <a:t>Gözlem</a:t>
            </a:r>
          </a:p>
          <a:p>
            <a:pPr>
              <a:lnSpc>
                <a:spcPct val="150000"/>
              </a:lnSpc>
            </a:pPr>
            <a:r>
              <a:rPr lang="tr-TR" sz="2400" dirty="0">
                <a:solidFill>
                  <a:schemeClr val="bg2">
                    <a:lumMod val="10000"/>
                  </a:schemeClr>
                </a:solidFill>
                <a:latin typeface="Comic Sans MS" panose="030F0702030302020204" pitchFamily="66" charset="0"/>
              </a:rPr>
              <a:t>Görüşme (Öğrencilerle-Ailelerle yapılan görüşmelerdeki ipuçları)</a:t>
            </a:r>
          </a:p>
          <a:p>
            <a:pPr>
              <a:lnSpc>
                <a:spcPct val="150000"/>
              </a:lnSpc>
            </a:pPr>
            <a:r>
              <a:rPr lang="tr-TR" sz="2400" dirty="0">
                <a:solidFill>
                  <a:schemeClr val="bg2">
                    <a:lumMod val="10000"/>
                  </a:schemeClr>
                </a:solidFill>
                <a:latin typeface="Comic Sans MS" panose="030F0702030302020204" pitchFamily="66" charset="0"/>
              </a:rPr>
              <a:t>Bireyi Tanıma Teknikleri (</a:t>
            </a:r>
            <a:r>
              <a:rPr lang="tr-TR" sz="2400" dirty="0" err="1">
                <a:solidFill>
                  <a:schemeClr val="bg2">
                    <a:lumMod val="10000"/>
                  </a:schemeClr>
                </a:solidFill>
                <a:latin typeface="Comic Sans MS" panose="030F0702030302020204" pitchFamily="66" charset="0"/>
              </a:rPr>
              <a:t>Sosyometri</a:t>
            </a:r>
            <a:r>
              <a:rPr lang="tr-TR" sz="2400" dirty="0">
                <a:solidFill>
                  <a:schemeClr val="bg2">
                    <a:lumMod val="10000"/>
                  </a:schemeClr>
                </a:solidFill>
                <a:latin typeface="Comic Sans MS" panose="030F0702030302020204" pitchFamily="66" charset="0"/>
              </a:rPr>
              <a:t>, Kimdir bu vb.)</a:t>
            </a:r>
          </a:p>
          <a:p>
            <a:pPr>
              <a:lnSpc>
                <a:spcPct val="150000"/>
              </a:lnSpc>
            </a:pPr>
            <a:r>
              <a:rPr lang="tr-TR" sz="2400" dirty="0">
                <a:solidFill>
                  <a:schemeClr val="bg2">
                    <a:lumMod val="10000"/>
                  </a:schemeClr>
                </a:solidFill>
                <a:latin typeface="Comic Sans MS" panose="030F0702030302020204" pitchFamily="66" charset="0"/>
              </a:rPr>
              <a:t>Zorbalık Davranışına İşaret Eden Krizler</a:t>
            </a:r>
          </a:p>
          <a:p>
            <a:pPr>
              <a:lnSpc>
                <a:spcPct val="150000"/>
              </a:lnSpc>
            </a:pPr>
            <a:r>
              <a:rPr lang="tr-TR" sz="2400" dirty="0">
                <a:solidFill>
                  <a:schemeClr val="bg2">
                    <a:lumMod val="10000"/>
                  </a:schemeClr>
                </a:solidFill>
                <a:latin typeface="Comic Sans MS" panose="030F0702030302020204" pitchFamily="66" charset="0"/>
              </a:rPr>
              <a:t>Akademik Durum</a:t>
            </a:r>
          </a:p>
          <a:p>
            <a:pPr>
              <a:lnSpc>
                <a:spcPct val="150000"/>
              </a:lnSpc>
            </a:pPr>
            <a:r>
              <a:rPr lang="tr-TR" sz="2400" dirty="0">
                <a:solidFill>
                  <a:schemeClr val="bg2">
                    <a:lumMod val="10000"/>
                  </a:schemeClr>
                </a:solidFill>
                <a:latin typeface="Comic Sans MS" panose="030F0702030302020204" pitchFamily="66" charset="0"/>
              </a:rPr>
              <a:t>Devamsızlık Takibi</a:t>
            </a:r>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
        <p:nvSpPr>
          <p:cNvPr id="7" name="6 Metin kutusu"/>
          <p:cNvSpPr txBox="1"/>
          <p:nvPr/>
        </p:nvSpPr>
        <p:spPr>
          <a:xfrm>
            <a:off x="1547664" y="332656"/>
            <a:ext cx="7324441" cy="707886"/>
          </a:xfrm>
          <a:prstGeom prst="rect">
            <a:avLst/>
          </a:prstGeom>
          <a:noFill/>
        </p:spPr>
        <p:txBody>
          <a:bodyPr wrap="none" rtlCol="0">
            <a:spAutoFit/>
          </a:bodyPr>
          <a:lstStyle/>
          <a:p>
            <a:r>
              <a:rPr lang="tr-TR" sz="4000" b="1" dirty="0">
                <a:solidFill>
                  <a:schemeClr val="bg2">
                    <a:lumMod val="25000"/>
                  </a:schemeClr>
                </a:solidFill>
                <a:latin typeface="Comic Sans MS" pitchFamily="66" charset="0"/>
              </a:rPr>
              <a:t>ZORBALIĞI TESPİT ETMEK</a:t>
            </a:r>
          </a:p>
        </p:txBody>
      </p:sp>
    </p:spTree>
    <p:extLst>
      <p:ext uri="{BB962C8B-B14F-4D97-AF65-F5344CB8AC3E}">
        <p14:creationId xmlns:p14="http://schemas.microsoft.com/office/powerpoint/2010/main" val="335551586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İçerik Yer Tutucusu 2"/>
          <p:cNvSpPr>
            <a:spLocks noGrp="1"/>
          </p:cNvSpPr>
          <p:nvPr>
            <p:ph idx="1"/>
          </p:nvPr>
        </p:nvSpPr>
        <p:spPr>
          <a:xfrm>
            <a:off x="611560" y="1844824"/>
            <a:ext cx="8208912" cy="4536504"/>
          </a:xfrm>
        </p:spPr>
        <p:txBody>
          <a:bodyPr>
            <a:normAutofit/>
          </a:bodyPr>
          <a:lstStyle/>
          <a:p>
            <a:pPr algn="just">
              <a:buNone/>
            </a:pPr>
            <a:r>
              <a:rPr lang="tr-TR" altLang="tr-TR" sz="2000" dirty="0">
                <a:solidFill>
                  <a:schemeClr val="bg2">
                    <a:lumMod val="10000"/>
                  </a:schemeClr>
                </a:solidFill>
                <a:latin typeface="Comic Sans MS" pitchFamily="66" charset="0"/>
              </a:rPr>
              <a:t>	Yapılan araştırmalar zorbalığa uğrama yaşının küçülmeye başlamasıyla birlikte etkilerinin arttığı yönündedir.</a:t>
            </a:r>
          </a:p>
          <a:p>
            <a:pPr algn="just">
              <a:buNone/>
            </a:pPr>
            <a:endParaRPr lang="tr-TR" altLang="tr-TR" sz="2000" dirty="0">
              <a:solidFill>
                <a:schemeClr val="bg2">
                  <a:lumMod val="10000"/>
                </a:schemeClr>
              </a:solidFill>
              <a:latin typeface="Comic Sans MS" pitchFamily="66" charset="0"/>
            </a:endParaRPr>
          </a:p>
          <a:p>
            <a:pPr marL="274320" indent="-274320" algn="just">
              <a:buClr>
                <a:schemeClr val="accent3"/>
              </a:buClr>
              <a:buNone/>
              <a:defRPr/>
            </a:pPr>
            <a:r>
              <a:rPr lang="tr-TR" sz="2000" b="1" dirty="0">
                <a:solidFill>
                  <a:schemeClr val="bg2">
                    <a:lumMod val="50000"/>
                  </a:schemeClr>
                </a:solidFill>
                <a:latin typeface="Comic Sans MS" panose="030F0702030302020204" pitchFamily="66" charset="0"/>
              </a:rPr>
              <a:t>Zorbalık Davranışına Maruz Kalan Çocuklar,</a:t>
            </a:r>
          </a:p>
          <a:p>
            <a:pPr marL="274320" indent="-274320" algn="just">
              <a:buClr>
                <a:schemeClr val="accent3"/>
              </a:buClr>
              <a:buNone/>
              <a:defRPr/>
            </a:pPr>
            <a:endParaRPr lang="tr-TR" sz="2000" dirty="0">
              <a:solidFill>
                <a:schemeClr val="bg2">
                  <a:lumMod val="50000"/>
                </a:schemeClr>
              </a:solidFill>
              <a:latin typeface="Comic Sans MS" pitchFamily="66" charset="0"/>
            </a:endParaRPr>
          </a:p>
          <a:p>
            <a:pPr marL="274320" indent="-274320" algn="just">
              <a:buClr>
                <a:srgbClr val="FF0000"/>
              </a:buClr>
              <a:buFont typeface="Wingdings 2" pitchFamily="18" charset="2"/>
              <a:buChar char=""/>
              <a:defRPr/>
            </a:pPr>
            <a:r>
              <a:rPr lang="tr-TR" sz="2000" dirty="0">
                <a:solidFill>
                  <a:schemeClr val="bg2">
                    <a:lumMod val="10000"/>
                  </a:schemeClr>
                </a:solidFill>
                <a:latin typeface="Comic Sans MS" pitchFamily="66" charset="0"/>
              </a:rPr>
              <a:t>Benlik saygısını yitirebilirler ve bunu geri kazanmaları yıllarca sürebilir.</a:t>
            </a:r>
          </a:p>
          <a:p>
            <a:pPr marL="274320" indent="-274320" algn="just">
              <a:buClr>
                <a:srgbClr val="FF0000"/>
              </a:buClr>
              <a:buFont typeface="Wingdings 2" pitchFamily="18" charset="2"/>
              <a:buChar char=""/>
              <a:defRPr/>
            </a:pPr>
            <a:r>
              <a:rPr lang="tr-TR" sz="2000" dirty="0">
                <a:solidFill>
                  <a:schemeClr val="bg2">
                    <a:lumMod val="10000"/>
                  </a:schemeClr>
                </a:solidFill>
                <a:latin typeface="Comic Sans MS" pitchFamily="66" charset="0"/>
              </a:rPr>
              <a:t>Kendine ve diğerlerine olan güvenlerini yitirebilirler.</a:t>
            </a:r>
          </a:p>
          <a:p>
            <a:pPr marL="274320" indent="-274320" algn="just">
              <a:buClr>
                <a:srgbClr val="FF0000"/>
              </a:buClr>
              <a:buFont typeface="Wingdings 2" pitchFamily="18" charset="2"/>
              <a:buChar char=""/>
              <a:defRPr/>
            </a:pPr>
            <a:r>
              <a:rPr lang="tr-TR" sz="2000" dirty="0">
                <a:solidFill>
                  <a:schemeClr val="bg2">
                    <a:lumMod val="10000"/>
                  </a:schemeClr>
                </a:solidFill>
                <a:latin typeface="Comic Sans MS" pitchFamily="66" charset="0"/>
              </a:rPr>
              <a:t>Arkadaşlarından soyutlanabilir ve yalnız kalabilirler.</a:t>
            </a:r>
          </a:p>
          <a:p>
            <a:pPr marL="274320" indent="-274320" algn="just">
              <a:buClr>
                <a:srgbClr val="FF0000"/>
              </a:buClr>
              <a:buFont typeface="Wingdings 2" pitchFamily="18" charset="2"/>
              <a:buChar char=""/>
              <a:defRPr/>
            </a:pPr>
            <a:r>
              <a:rPr lang="tr-TR" sz="2000" dirty="0">
                <a:solidFill>
                  <a:schemeClr val="bg2">
                    <a:lumMod val="10000"/>
                  </a:schemeClr>
                </a:solidFill>
                <a:latin typeface="Comic Sans MS" pitchFamily="66" charset="0"/>
              </a:rPr>
              <a:t>Depresyona girebilirler.</a:t>
            </a:r>
          </a:p>
          <a:p>
            <a:pPr marL="274320" indent="-274320" algn="just">
              <a:buClr>
                <a:srgbClr val="FF0000"/>
              </a:buClr>
              <a:buFont typeface="Wingdings 2" pitchFamily="18" charset="2"/>
              <a:buChar char=""/>
              <a:defRPr/>
            </a:pPr>
            <a:r>
              <a:rPr lang="tr-TR" sz="2000" dirty="0">
                <a:solidFill>
                  <a:schemeClr val="bg2">
                    <a:lumMod val="10000"/>
                  </a:schemeClr>
                </a:solidFill>
                <a:latin typeface="Comic Sans MS" pitchFamily="66" charset="0"/>
              </a:rPr>
              <a:t>Devamsızlıkları artabilir ya da okulu terk edebilirler.</a:t>
            </a:r>
          </a:p>
          <a:p>
            <a:pPr marL="274320" indent="-274320" algn="just">
              <a:buClr>
                <a:srgbClr val="FF0000"/>
              </a:buClr>
              <a:buFont typeface="Wingdings 2" pitchFamily="18" charset="2"/>
              <a:buChar char=""/>
              <a:defRPr/>
            </a:pPr>
            <a:r>
              <a:rPr lang="tr-TR" sz="2000" dirty="0">
                <a:solidFill>
                  <a:schemeClr val="bg2">
                    <a:lumMod val="10000"/>
                  </a:schemeClr>
                </a:solidFill>
                <a:latin typeface="Comic Sans MS" pitchFamily="66" charset="0"/>
              </a:rPr>
              <a:t>Öfkelerini başka çocuklara yönlendirebilirler.</a:t>
            </a:r>
          </a:p>
          <a:p>
            <a:pPr algn="just">
              <a:buNone/>
            </a:pPr>
            <a:endParaRPr lang="tr-TR" altLang="tr-TR" sz="2000" dirty="0">
              <a:solidFill>
                <a:schemeClr val="bg2">
                  <a:lumMod val="10000"/>
                </a:schemeClr>
              </a:solidFill>
              <a:latin typeface="Comic Sans MS" pitchFamily="66" charset="0"/>
            </a:endParaRPr>
          </a:p>
        </p:txBody>
      </p:sp>
      <p:sp>
        <p:nvSpPr>
          <p:cNvPr id="4506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
        <p:nvSpPr>
          <p:cNvPr id="6" name="Başlık 1"/>
          <p:cNvSpPr txBox="1">
            <a:spLocks noChangeArrowheads="1"/>
          </p:cNvSpPr>
          <p:nvPr/>
        </p:nvSpPr>
        <p:spPr>
          <a:xfrm>
            <a:off x="1043608" y="692696"/>
            <a:ext cx="7848872" cy="792163"/>
          </a:xfrm>
          <a:prstGeom prst="rect">
            <a:avLst/>
          </a:prstGeom>
        </p:spPr>
        <p:txBody>
          <a:bodyPr vert="horz" anchor="ct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4000" b="1" i="0" u="none" strike="noStrike" kern="1200" cap="none" spc="0" normalizeH="0" baseline="0" noProof="0" dirty="0">
                <a:ln w="6350">
                  <a:solidFill>
                    <a:schemeClr val="accent1">
                      <a:shade val="43000"/>
                    </a:schemeClr>
                  </a:solidFill>
                </a:ln>
                <a:solidFill>
                  <a:schemeClr val="bg2">
                    <a:lumMod val="25000"/>
                  </a:schemeClr>
                </a:solidFill>
                <a:effectLst>
                  <a:outerShdw blurRad="26000" dist="26000" dir="14500000" algn="tl" rotWithShape="0">
                    <a:srgbClr val="000000">
                      <a:alpha val="40000"/>
                    </a:srgbClr>
                  </a:outerShdw>
                </a:effectLst>
                <a:uLnTx/>
                <a:uFillTx/>
                <a:latin typeface="Comic Sans MS" pitchFamily="66" charset="0"/>
                <a:ea typeface="+mj-ea"/>
                <a:cs typeface="+mj-cs"/>
              </a:rPr>
              <a:t>ZORBALIK</a:t>
            </a:r>
            <a:r>
              <a:rPr kumimoji="0" lang="tr-TR" altLang="tr-TR" sz="4000" b="1" i="0" u="none" strike="noStrike" kern="1200" cap="none" spc="0" normalizeH="0" noProof="0" dirty="0">
                <a:ln w="6350">
                  <a:solidFill>
                    <a:schemeClr val="accent1">
                      <a:shade val="43000"/>
                    </a:schemeClr>
                  </a:solidFill>
                </a:ln>
                <a:solidFill>
                  <a:schemeClr val="bg2">
                    <a:lumMod val="25000"/>
                  </a:schemeClr>
                </a:solidFill>
                <a:effectLst>
                  <a:outerShdw blurRad="26000" dist="26000" dir="14500000" algn="tl" rotWithShape="0">
                    <a:srgbClr val="000000">
                      <a:alpha val="40000"/>
                    </a:srgbClr>
                  </a:outerShdw>
                </a:effectLst>
                <a:uLnTx/>
                <a:uFillTx/>
                <a:latin typeface="Comic Sans MS" pitchFamily="66" charset="0"/>
                <a:ea typeface="+mj-ea"/>
                <a:cs typeface="+mj-cs"/>
              </a:rPr>
              <a:t> </a:t>
            </a:r>
            <a:r>
              <a:rPr kumimoji="0" lang="tr-TR" altLang="tr-TR" sz="4000" b="1" i="0" u="none" strike="noStrike" kern="1200" cap="none" spc="0" normalizeH="0" baseline="0" noProof="0" dirty="0">
                <a:ln w="6350">
                  <a:solidFill>
                    <a:schemeClr val="accent1">
                      <a:shade val="43000"/>
                    </a:schemeClr>
                  </a:solidFill>
                </a:ln>
                <a:solidFill>
                  <a:schemeClr val="bg2">
                    <a:lumMod val="25000"/>
                  </a:schemeClr>
                </a:solidFill>
                <a:effectLst>
                  <a:outerShdw blurRad="26000" dist="26000" dir="14500000" algn="tl" rotWithShape="0">
                    <a:srgbClr val="000000">
                      <a:alpha val="40000"/>
                    </a:srgbClr>
                  </a:outerShdw>
                </a:effectLst>
                <a:uLnTx/>
                <a:uFillTx/>
                <a:latin typeface="Comic Sans MS" pitchFamily="66" charset="0"/>
                <a:ea typeface="+mj-ea"/>
                <a:cs typeface="+mj-cs"/>
              </a:rPr>
              <a:t>DAVRANIŞININ SONUÇLARI</a:t>
            </a:r>
          </a:p>
        </p:txBody>
      </p:sp>
      <p:pic>
        <p:nvPicPr>
          <p:cNvPr id="7" name="8 Resim" descr="LOGO (1).png"/>
          <p:cNvPicPr>
            <a:picLocks noChangeAspect="1" noChangeArrowheads="1"/>
          </p:cNvPicPr>
          <p:nvPr/>
        </p:nvPicPr>
        <p:blipFill>
          <a:blip r:embed="rId3" cstate="print"/>
          <a:srcRect/>
          <a:stretch>
            <a:fillRect/>
          </a:stretch>
        </p:blipFill>
        <p:spPr bwMode="auto">
          <a:xfrm>
            <a:off x="251519" y="188640"/>
            <a:ext cx="1008113" cy="936104"/>
          </a:xfrm>
          <a:prstGeom prst="rect">
            <a:avLst/>
          </a:prstGeom>
          <a:noFill/>
          <a:ln w="9525">
            <a:noFill/>
            <a:miter lim="800000"/>
            <a:headEnd/>
            <a:tailEnd/>
          </a:ln>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İçerik Yer Tutucusu 2"/>
          <p:cNvSpPr>
            <a:spLocks noGrp="1"/>
          </p:cNvSpPr>
          <p:nvPr>
            <p:ph idx="1"/>
          </p:nvPr>
        </p:nvSpPr>
        <p:spPr>
          <a:xfrm>
            <a:off x="467544" y="1484784"/>
            <a:ext cx="8280920" cy="4824536"/>
          </a:xfrm>
        </p:spPr>
        <p:txBody>
          <a:bodyPr/>
          <a:lstStyle/>
          <a:p>
            <a:pPr algn="ctr" eaLnBrk="1" hangingPunct="1">
              <a:buNone/>
            </a:pPr>
            <a:r>
              <a:rPr lang="tr-TR" altLang="tr-TR" sz="2400" dirty="0">
                <a:solidFill>
                  <a:schemeClr val="bg1"/>
                </a:solidFill>
                <a:latin typeface="Comic Sans MS" pitchFamily="66" charset="0"/>
              </a:rPr>
              <a:t>	</a:t>
            </a:r>
            <a:endParaRPr lang="tr-TR" altLang="tr-TR" sz="2400" dirty="0">
              <a:solidFill>
                <a:schemeClr val="bg1"/>
              </a:solidFill>
            </a:endParaRPr>
          </a:p>
        </p:txBody>
      </p:sp>
      <p:sp>
        <p:nvSpPr>
          <p:cNvPr id="4506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
        <p:nvSpPr>
          <p:cNvPr id="8" name="7 Metin kutusu"/>
          <p:cNvSpPr txBox="1"/>
          <p:nvPr/>
        </p:nvSpPr>
        <p:spPr>
          <a:xfrm>
            <a:off x="395536" y="1628800"/>
            <a:ext cx="8208912" cy="3139321"/>
          </a:xfrm>
          <a:prstGeom prst="rect">
            <a:avLst/>
          </a:prstGeom>
          <a:noFill/>
        </p:spPr>
        <p:txBody>
          <a:bodyPr wrap="square" rtlCol="0">
            <a:spAutoFit/>
          </a:bodyPr>
          <a:lstStyle/>
          <a:p>
            <a:pPr algn="just" eaLnBrk="1" hangingPunct="1">
              <a:lnSpc>
                <a:spcPct val="90000"/>
              </a:lnSpc>
            </a:pPr>
            <a:r>
              <a:rPr lang="tr-TR" altLang="tr-TR" sz="2000" b="1" i="1" dirty="0">
                <a:solidFill>
                  <a:schemeClr val="bg2">
                    <a:lumMod val="50000"/>
                  </a:schemeClr>
                </a:solidFill>
                <a:latin typeface="Comic Sans MS" pitchFamily="66" charset="0"/>
              </a:rPr>
              <a:t>Zorbalık yapan çocuklar,</a:t>
            </a:r>
          </a:p>
          <a:p>
            <a:pPr algn="just" eaLnBrk="1" hangingPunct="1">
              <a:spcBef>
                <a:spcPts val="600"/>
              </a:spcBef>
            </a:pPr>
            <a:endParaRPr lang="tr-TR" altLang="tr-TR" sz="2000" dirty="0">
              <a:solidFill>
                <a:schemeClr val="bg2">
                  <a:lumMod val="10000"/>
                </a:schemeClr>
              </a:solidFill>
              <a:latin typeface="Comic Sans MS" pitchFamily="66" charset="0"/>
            </a:endParaRPr>
          </a:p>
          <a:p>
            <a:pPr algn="just" eaLnBrk="1" hangingPunct="1">
              <a:spcBef>
                <a:spcPts val="600"/>
              </a:spcBef>
              <a:buClr>
                <a:srgbClr val="FF0000"/>
              </a:buClr>
              <a:buFont typeface="Wingdings 2" pitchFamily="18" charset="2"/>
              <a:buChar char=""/>
            </a:pPr>
            <a:r>
              <a:rPr lang="tr-TR" altLang="tr-TR" sz="2000" dirty="0">
                <a:solidFill>
                  <a:schemeClr val="bg2">
                    <a:lumMod val="10000"/>
                  </a:schemeClr>
                </a:solidFill>
                <a:latin typeface="Comic Sans MS" pitchFamily="66" charset="0"/>
              </a:rPr>
              <a:t> Yardım edilmezse ileriki yıllarda da başkalarının üzerindeki güçlerini kötüye kullanmaya devam eder ve başkaları için bir tehdit oluşturabilirler.</a:t>
            </a:r>
          </a:p>
          <a:p>
            <a:pPr algn="just" eaLnBrk="1" hangingPunct="1">
              <a:spcBef>
                <a:spcPts val="600"/>
              </a:spcBef>
              <a:buClr>
                <a:srgbClr val="FF0000"/>
              </a:buClr>
              <a:buFont typeface="Wingdings 2" pitchFamily="18" charset="2"/>
              <a:buChar char=""/>
            </a:pPr>
            <a:r>
              <a:rPr lang="tr-TR" altLang="tr-TR" sz="2000" dirty="0">
                <a:solidFill>
                  <a:schemeClr val="bg2">
                    <a:lumMod val="10000"/>
                  </a:schemeClr>
                </a:solidFill>
                <a:latin typeface="Comic Sans MS" pitchFamily="66" charset="0"/>
              </a:rPr>
              <a:t> Soyutlanabilir ve yalnız kalabilirler.</a:t>
            </a:r>
          </a:p>
          <a:p>
            <a:pPr algn="just" eaLnBrk="1" hangingPunct="1">
              <a:spcBef>
                <a:spcPts val="600"/>
              </a:spcBef>
              <a:buClr>
                <a:srgbClr val="FF0000"/>
              </a:buClr>
              <a:buFont typeface="Wingdings 2" pitchFamily="18" charset="2"/>
              <a:buChar char=""/>
            </a:pPr>
            <a:r>
              <a:rPr lang="tr-TR" altLang="tr-TR" sz="2000" dirty="0">
                <a:solidFill>
                  <a:schemeClr val="bg2">
                    <a:lumMod val="10000"/>
                  </a:schemeClr>
                </a:solidFill>
                <a:latin typeface="Comic Sans MS" pitchFamily="66" charset="0"/>
              </a:rPr>
              <a:t> Başkalarıyla işbirliğinin yarattığı mutluluk, manevi tatmin gibi olumlu duygulardan yoksun kalabilirler.</a:t>
            </a:r>
          </a:p>
          <a:p>
            <a:pPr algn="just"/>
            <a:endParaRPr lang="tr-TR" sz="2000" dirty="0">
              <a:solidFill>
                <a:schemeClr val="bg2">
                  <a:lumMod val="10000"/>
                </a:schemeClr>
              </a:solidFill>
            </a:endParaRPr>
          </a:p>
        </p:txBody>
      </p:sp>
      <p:pic>
        <p:nvPicPr>
          <p:cNvPr id="9" name="Picture 2" descr="J:\ZORBALIK RAM\GÖRSELLER\burnout-2326686_960_720.png"/>
          <p:cNvPicPr>
            <a:picLocks noChangeAspect="1" noChangeArrowheads="1"/>
          </p:cNvPicPr>
          <p:nvPr/>
        </p:nvPicPr>
        <p:blipFill>
          <a:blip r:embed="rId3" cstate="print"/>
          <a:stretch>
            <a:fillRect/>
          </a:stretch>
        </p:blipFill>
        <p:spPr>
          <a:xfrm>
            <a:off x="2195736" y="4725144"/>
            <a:ext cx="4680520" cy="1407767"/>
          </a:xfrm>
          <a:prstGeom prst="rect">
            <a:avLst/>
          </a:prstGeom>
          <a:noFill/>
        </p:spPr>
      </p:pic>
      <p:pic>
        <p:nvPicPr>
          <p:cNvPr id="10" name="8 Resim" descr="LOGO (1).png"/>
          <p:cNvPicPr>
            <a:picLocks noChangeAspect="1" noChangeArrowheads="1"/>
          </p:cNvPicPr>
          <p:nvPr/>
        </p:nvPicPr>
        <p:blipFill>
          <a:blip r:embed="rId4" cstate="print"/>
          <a:srcRect/>
          <a:stretch>
            <a:fillRect/>
          </a:stretch>
        </p:blipFill>
        <p:spPr bwMode="auto">
          <a:xfrm>
            <a:off x="251519" y="188640"/>
            <a:ext cx="1008113" cy="936104"/>
          </a:xfrm>
          <a:prstGeom prst="rect">
            <a:avLst/>
          </a:prstGeom>
          <a:noFill/>
          <a:ln w="9525">
            <a:noFill/>
            <a:miter lim="800000"/>
            <a:headEnd/>
            <a:tailEnd/>
          </a:ln>
        </p:spPr>
      </p:pic>
      <p:sp>
        <p:nvSpPr>
          <p:cNvPr id="11" name="Başlık 1"/>
          <p:cNvSpPr txBox="1">
            <a:spLocks noChangeArrowheads="1"/>
          </p:cNvSpPr>
          <p:nvPr/>
        </p:nvSpPr>
        <p:spPr>
          <a:xfrm>
            <a:off x="1043608" y="692696"/>
            <a:ext cx="7848872" cy="792163"/>
          </a:xfrm>
          <a:prstGeom prst="rect">
            <a:avLst/>
          </a:prstGeom>
        </p:spPr>
        <p:txBody>
          <a:bodyPr vert="horz" anchor="ct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4000" b="1" i="0" u="none" strike="noStrike" kern="1200" cap="none" spc="0" normalizeH="0" baseline="0" noProof="0" dirty="0">
                <a:ln w="6350">
                  <a:solidFill>
                    <a:schemeClr val="accent1">
                      <a:shade val="43000"/>
                    </a:schemeClr>
                  </a:solidFill>
                </a:ln>
                <a:solidFill>
                  <a:schemeClr val="bg2">
                    <a:lumMod val="25000"/>
                  </a:schemeClr>
                </a:solidFill>
                <a:effectLst>
                  <a:outerShdw blurRad="26000" dist="26000" dir="14500000" algn="tl" rotWithShape="0">
                    <a:srgbClr val="000000">
                      <a:alpha val="40000"/>
                    </a:srgbClr>
                  </a:outerShdw>
                </a:effectLst>
                <a:uLnTx/>
                <a:uFillTx/>
                <a:latin typeface="Comic Sans MS" pitchFamily="66" charset="0"/>
                <a:ea typeface="+mj-ea"/>
                <a:cs typeface="+mj-cs"/>
              </a:rPr>
              <a:t>ZORBALIK</a:t>
            </a:r>
            <a:r>
              <a:rPr kumimoji="0" lang="tr-TR" altLang="tr-TR" sz="4000" b="1" i="0" u="none" strike="noStrike" kern="1200" cap="none" spc="0" normalizeH="0" noProof="0" dirty="0">
                <a:ln w="6350">
                  <a:solidFill>
                    <a:schemeClr val="accent1">
                      <a:shade val="43000"/>
                    </a:schemeClr>
                  </a:solidFill>
                </a:ln>
                <a:solidFill>
                  <a:schemeClr val="bg2">
                    <a:lumMod val="25000"/>
                  </a:schemeClr>
                </a:solidFill>
                <a:effectLst>
                  <a:outerShdw blurRad="26000" dist="26000" dir="14500000" algn="tl" rotWithShape="0">
                    <a:srgbClr val="000000">
                      <a:alpha val="40000"/>
                    </a:srgbClr>
                  </a:outerShdw>
                </a:effectLst>
                <a:uLnTx/>
                <a:uFillTx/>
                <a:latin typeface="Comic Sans MS" pitchFamily="66" charset="0"/>
                <a:ea typeface="+mj-ea"/>
                <a:cs typeface="+mj-cs"/>
              </a:rPr>
              <a:t> </a:t>
            </a:r>
            <a:r>
              <a:rPr kumimoji="0" lang="tr-TR" altLang="tr-TR" sz="4000" b="1" i="0" u="none" strike="noStrike" kern="1200" cap="none" spc="0" normalizeH="0" baseline="0" noProof="0" dirty="0">
                <a:ln w="6350">
                  <a:solidFill>
                    <a:schemeClr val="accent1">
                      <a:shade val="43000"/>
                    </a:schemeClr>
                  </a:solidFill>
                </a:ln>
                <a:solidFill>
                  <a:schemeClr val="bg2">
                    <a:lumMod val="25000"/>
                  </a:schemeClr>
                </a:solidFill>
                <a:effectLst>
                  <a:outerShdw blurRad="26000" dist="26000" dir="14500000" algn="tl" rotWithShape="0">
                    <a:srgbClr val="000000">
                      <a:alpha val="40000"/>
                    </a:srgbClr>
                  </a:outerShdw>
                </a:effectLst>
                <a:uLnTx/>
                <a:uFillTx/>
                <a:latin typeface="Comic Sans MS" pitchFamily="66" charset="0"/>
                <a:ea typeface="+mj-ea"/>
                <a:cs typeface="+mj-cs"/>
              </a:rPr>
              <a:t>DAVRANIŞININ SONUÇLARI</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İçerik Yer Tutucusu 2"/>
          <p:cNvSpPr>
            <a:spLocks noGrp="1"/>
          </p:cNvSpPr>
          <p:nvPr>
            <p:ph idx="1"/>
          </p:nvPr>
        </p:nvSpPr>
        <p:spPr>
          <a:xfrm>
            <a:off x="323528" y="1772816"/>
            <a:ext cx="8496944" cy="3528392"/>
          </a:xfrm>
        </p:spPr>
        <p:txBody>
          <a:bodyPr/>
          <a:lstStyle/>
          <a:p>
            <a:pPr algn="ctr" eaLnBrk="1" hangingPunct="1">
              <a:buNone/>
            </a:pPr>
            <a:r>
              <a:rPr lang="tr-TR" altLang="tr-TR" sz="2400" dirty="0">
                <a:solidFill>
                  <a:schemeClr val="bg1"/>
                </a:solidFill>
                <a:latin typeface="Comic Sans MS" pitchFamily="66" charset="0"/>
              </a:rPr>
              <a:t>	</a:t>
            </a:r>
            <a:endParaRPr lang="tr-TR" altLang="tr-TR" sz="2400" dirty="0">
              <a:solidFill>
                <a:schemeClr val="bg1"/>
              </a:solidFill>
            </a:endParaRPr>
          </a:p>
        </p:txBody>
      </p:sp>
      <p:sp>
        <p:nvSpPr>
          <p:cNvPr id="4506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
        <p:nvSpPr>
          <p:cNvPr id="8" name="7 Metin kutusu"/>
          <p:cNvSpPr txBox="1"/>
          <p:nvPr/>
        </p:nvSpPr>
        <p:spPr>
          <a:xfrm>
            <a:off x="539552" y="2060848"/>
            <a:ext cx="8208912" cy="2800767"/>
          </a:xfrm>
          <a:prstGeom prst="rect">
            <a:avLst/>
          </a:prstGeom>
          <a:noFill/>
        </p:spPr>
        <p:txBody>
          <a:bodyPr wrap="square" rtlCol="0">
            <a:spAutoFit/>
          </a:bodyPr>
          <a:lstStyle/>
          <a:p>
            <a:pPr algn="just" eaLnBrk="1" hangingPunct="1"/>
            <a:r>
              <a:rPr lang="tr-TR" altLang="tr-TR" sz="2000" b="1" i="1" dirty="0">
                <a:solidFill>
                  <a:schemeClr val="bg2">
                    <a:lumMod val="50000"/>
                  </a:schemeClr>
                </a:solidFill>
                <a:latin typeface="Comic Sans MS" pitchFamily="66" charset="0"/>
              </a:rPr>
              <a:t>Zorbalık davranışlarına şahit olan çocuklar,</a:t>
            </a:r>
          </a:p>
          <a:p>
            <a:pPr algn="just" eaLnBrk="1" hangingPunct="1">
              <a:lnSpc>
                <a:spcPct val="90000"/>
              </a:lnSpc>
            </a:pPr>
            <a:endParaRPr lang="tr-TR" altLang="tr-TR" sz="2000" dirty="0">
              <a:solidFill>
                <a:schemeClr val="bg2">
                  <a:lumMod val="10000"/>
                </a:schemeClr>
              </a:solidFill>
              <a:latin typeface="Comic Sans MS" pitchFamily="66" charset="0"/>
            </a:endParaRPr>
          </a:p>
          <a:p>
            <a:pPr algn="just" eaLnBrk="1" hangingPunct="1">
              <a:buClr>
                <a:srgbClr val="FF0000"/>
              </a:buClr>
              <a:buFont typeface="Wingdings 2" pitchFamily="18" charset="2"/>
              <a:buChar char=""/>
            </a:pPr>
            <a:r>
              <a:rPr lang="tr-TR" altLang="tr-TR" sz="2000" dirty="0">
                <a:solidFill>
                  <a:schemeClr val="bg2">
                    <a:lumMod val="10000"/>
                  </a:schemeClr>
                </a:solidFill>
                <a:latin typeface="Comic Sans MS" pitchFamily="66" charset="0"/>
              </a:rPr>
              <a:t> Kendilerini güvende hissetmeyebilirler.</a:t>
            </a:r>
          </a:p>
          <a:p>
            <a:pPr algn="just" eaLnBrk="1" hangingPunct="1">
              <a:buClr>
                <a:srgbClr val="FF0000"/>
              </a:buClr>
              <a:buFont typeface="Wingdings 2" pitchFamily="18" charset="2"/>
              <a:buChar char=""/>
            </a:pPr>
            <a:endParaRPr lang="tr-TR" altLang="tr-TR" sz="2000" dirty="0">
              <a:solidFill>
                <a:schemeClr val="bg2">
                  <a:lumMod val="10000"/>
                </a:schemeClr>
              </a:solidFill>
              <a:latin typeface="Comic Sans MS" pitchFamily="66" charset="0"/>
            </a:endParaRPr>
          </a:p>
          <a:p>
            <a:pPr algn="just" eaLnBrk="1" hangingPunct="1">
              <a:buClr>
                <a:srgbClr val="FF0000"/>
              </a:buClr>
              <a:buFont typeface="Wingdings 2" pitchFamily="18" charset="2"/>
              <a:buChar char=""/>
            </a:pPr>
            <a:r>
              <a:rPr lang="tr-TR" altLang="tr-TR" sz="2000" dirty="0">
                <a:solidFill>
                  <a:schemeClr val="bg2">
                    <a:lumMod val="10000"/>
                  </a:schemeClr>
                </a:solidFill>
                <a:latin typeface="Comic Sans MS" pitchFamily="66" charset="0"/>
              </a:rPr>
              <a:t> Kendilerini savunmak için sürekli tetik içinde bekleyebilirler.</a:t>
            </a:r>
          </a:p>
          <a:p>
            <a:pPr algn="just" eaLnBrk="1" hangingPunct="1">
              <a:buClr>
                <a:srgbClr val="FF0000"/>
              </a:buClr>
              <a:buFont typeface="Wingdings 2" pitchFamily="18" charset="2"/>
              <a:buChar char=""/>
            </a:pPr>
            <a:endParaRPr lang="tr-TR" altLang="tr-TR" sz="2000" dirty="0">
              <a:solidFill>
                <a:schemeClr val="bg2">
                  <a:lumMod val="10000"/>
                </a:schemeClr>
              </a:solidFill>
              <a:latin typeface="Comic Sans MS" pitchFamily="66" charset="0"/>
            </a:endParaRPr>
          </a:p>
          <a:p>
            <a:pPr algn="just" eaLnBrk="1" hangingPunct="1">
              <a:buClr>
                <a:srgbClr val="FF0000"/>
              </a:buClr>
              <a:buFont typeface="Wingdings 2" pitchFamily="18" charset="2"/>
              <a:buChar char=""/>
            </a:pPr>
            <a:r>
              <a:rPr lang="tr-TR" altLang="tr-TR" sz="2000" dirty="0">
                <a:solidFill>
                  <a:schemeClr val="bg2">
                    <a:lumMod val="10000"/>
                  </a:schemeClr>
                </a:solidFill>
                <a:latin typeface="Comic Sans MS" pitchFamily="66" charset="0"/>
              </a:rPr>
              <a:t> Etraflarında olup biten şiddet davranışlarından dolayı mutsuzluk, üzüntü, korku, umutsuzluk gibi olumsuz duygulara sahip olabilirler.</a:t>
            </a:r>
          </a:p>
          <a:p>
            <a:pPr algn="just"/>
            <a:endParaRPr lang="tr-TR" dirty="0">
              <a:solidFill>
                <a:schemeClr val="bg2">
                  <a:lumMod val="10000"/>
                </a:schemeClr>
              </a:solidFill>
            </a:endParaRPr>
          </a:p>
        </p:txBody>
      </p:sp>
      <p:pic>
        <p:nvPicPr>
          <p:cNvPr id="9" name="8 Resim" descr="LOGO (1).png"/>
          <p:cNvPicPr>
            <a:picLocks noChangeAspect="1" noChangeArrowheads="1"/>
          </p:cNvPicPr>
          <p:nvPr/>
        </p:nvPicPr>
        <p:blipFill>
          <a:blip r:embed="rId3" cstate="print"/>
          <a:srcRect/>
          <a:stretch>
            <a:fillRect/>
          </a:stretch>
        </p:blipFill>
        <p:spPr bwMode="auto">
          <a:xfrm>
            <a:off x="251519" y="188640"/>
            <a:ext cx="1008113" cy="936104"/>
          </a:xfrm>
          <a:prstGeom prst="rect">
            <a:avLst/>
          </a:prstGeom>
          <a:noFill/>
          <a:ln w="9525">
            <a:noFill/>
            <a:miter lim="800000"/>
            <a:headEnd/>
            <a:tailEnd/>
          </a:ln>
        </p:spPr>
      </p:pic>
      <p:sp>
        <p:nvSpPr>
          <p:cNvPr id="10" name="Başlık 1"/>
          <p:cNvSpPr txBox="1">
            <a:spLocks noChangeArrowheads="1"/>
          </p:cNvSpPr>
          <p:nvPr/>
        </p:nvSpPr>
        <p:spPr>
          <a:xfrm>
            <a:off x="1043608" y="692696"/>
            <a:ext cx="7848872" cy="792163"/>
          </a:xfrm>
          <a:prstGeom prst="rect">
            <a:avLst/>
          </a:prstGeom>
        </p:spPr>
        <p:txBody>
          <a:bodyPr vert="horz" anchor="ct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4000" b="1" i="0" u="none" strike="noStrike" kern="1200" cap="none" spc="0" normalizeH="0" baseline="0" noProof="0" dirty="0">
                <a:ln w="6350">
                  <a:solidFill>
                    <a:schemeClr val="accent1">
                      <a:shade val="43000"/>
                    </a:schemeClr>
                  </a:solidFill>
                </a:ln>
                <a:solidFill>
                  <a:schemeClr val="bg2">
                    <a:lumMod val="25000"/>
                  </a:schemeClr>
                </a:solidFill>
                <a:effectLst>
                  <a:outerShdw blurRad="26000" dist="26000" dir="14500000" algn="tl" rotWithShape="0">
                    <a:srgbClr val="000000">
                      <a:alpha val="40000"/>
                    </a:srgbClr>
                  </a:outerShdw>
                </a:effectLst>
                <a:uLnTx/>
                <a:uFillTx/>
                <a:latin typeface="Comic Sans MS" pitchFamily="66" charset="0"/>
                <a:ea typeface="+mj-ea"/>
                <a:cs typeface="+mj-cs"/>
              </a:rPr>
              <a:t>ZORBALIK</a:t>
            </a:r>
            <a:r>
              <a:rPr kumimoji="0" lang="tr-TR" altLang="tr-TR" sz="4000" b="1" i="0" u="none" strike="noStrike" kern="1200" cap="none" spc="0" normalizeH="0" noProof="0" dirty="0">
                <a:ln w="6350">
                  <a:solidFill>
                    <a:schemeClr val="accent1">
                      <a:shade val="43000"/>
                    </a:schemeClr>
                  </a:solidFill>
                </a:ln>
                <a:solidFill>
                  <a:schemeClr val="bg2">
                    <a:lumMod val="25000"/>
                  </a:schemeClr>
                </a:solidFill>
                <a:effectLst>
                  <a:outerShdw blurRad="26000" dist="26000" dir="14500000" algn="tl" rotWithShape="0">
                    <a:srgbClr val="000000">
                      <a:alpha val="40000"/>
                    </a:srgbClr>
                  </a:outerShdw>
                </a:effectLst>
                <a:uLnTx/>
                <a:uFillTx/>
                <a:latin typeface="Comic Sans MS" pitchFamily="66" charset="0"/>
                <a:ea typeface="+mj-ea"/>
                <a:cs typeface="+mj-cs"/>
              </a:rPr>
              <a:t> </a:t>
            </a:r>
            <a:r>
              <a:rPr kumimoji="0" lang="tr-TR" altLang="tr-TR" sz="4000" b="1" i="0" u="none" strike="noStrike" kern="1200" cap="none" spc="0" normalizeH="0" baseline="0" noProof="0" dirty="0">
                <a:ln w="6350">
                  <a:solidFill>
                    <a:schemeClr val="accent1">
                      <a:shade val="43000"/>
                    </a:schemeClr>
                  </a:solidFill>
                </a:ln>
                <a:solidFill>
                  <a:schemeClr val="bg2">
                    <a:lumMod val="25000"/>
                  </a:schemeClr>
                </a:solidFill>
                <a:effectLst>
                  <a:outerShdw blurRad="26000" dist="26000" dir="14500000" algn="tl" rotWithShape="0">
                    <a:srgbClr val="000000">
                      <a:alpha val="40000"/>
                    </a:srgbClr>
                  </a:outerShdw>
                </a:effectLst>
                <a:uLnTx/>
                <a:uFillTx/>
                <a:latin typeface="Comic Sans MS" pitchFamily="66" charset="0"/>
                <a:ea typeface="+mj-ea"/>
                <a:cs typeface="+mj-cs"/>
              </a:rPr>
              <a:t>DAVRANIŞININ SONUÇLARI</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İçerik Yer Tutucusu 2"/>
          <p:cNvSpPr txBox="1">
            <a:spLocks/>
          </p:cNvSpPr>
          <p:nvPr/>
        </p:nvSpPr>
        <p:spPr bwMode="auto">
          <a:xfrm>
            <a:off x="4607496" y="1340768"/>
            <a:ext cx="4536504" cy="3456608"/>
          </a:xfrm>
          <a:prstGeom prst="rect">
            <a:avLst/>
          </a:prstGeom>
          <a:noFill/>
          <a:ln w="9525">
            <a:noFill/>
            <a:miter lim="800000"/>
            <a:headEnd/>
            <a:tailEnd/>
          </a:ln>
        </p:spPr>
        <p:txBody>
          <a:bodyPr/>
          <a:lstStyle/>
          <a:p>
            <a:pPr algn="ctr" eaLnBrk="1" hangingPunct="1">
              <a:spcBef>
                <a:spcPct val="20000"/>
              </a:spcBef>
              <a:buClr>
                <a:srgbClr val="0BD0D9"/>
              </a:buClr>
              <a:buSzPct val="95000"/>
              <a:buFont typeface="Wingdings 2" pitchFamily="18" charset="2"/>
              <a:buNone/>
            </a:pPr>
            <a:r>
              <a:rPr lang="tr-TR" altLang="tr-TR" sz="4000" b="1" dirty="0">
                <a:solidFill>
                  <a:schemeClr val="bg2">
                    <a:lumMod val="25000"/>
                  </a:schemeClr>
                </a:solidFill>
                <a:latin typeface="Comic Sans MS" pitchFamily="66" charset="0"/>
              </a:rPr>
              <a:t>OKULLARDA ZORBALIĞA MÜDAHALE</a:t>
            </a:r>
          </a:p>
        </p:txBody>
      </p:sp>
      <p:pic>
        <p:nvPicPr>
          <p:cNvPr id="39939" name="0 Resim" descr="ÇANKAYA RAM LOGO.png"/>
          <p:cNvPicPr>
            <a:picLocks/>
          </p:cNvPicPr>
          <p:nvPr/>
        </p:nvPicPr>
        <p:blipFill>
          <a:blip r:embed="rId2" cstate="print"/>
          <a:srcRect/>
          <a:stretch>
            <a:fillRect/>
          </a:stretch>
        </p:blipFill>
        <p:spPr bwMode="auto">
          <a:xfrm>
            <a:off x="539552" y="1268760"/>
            <a:ext cx="3959225" cy="3816350"/>
          </a:xfrm>
          <a:prstGeom prst="rect">
            <a:avLst/>
          </a:prstGeom>
          <a:noFill/>
          <a:ln w="9525">
            <a:noFill/>
            <a:miter lim="800000"/>
            <a:headEnd/>
            <a:tailEnd/>
          </a:ln>
        </p:spPr>
      </p:pic>
      <p:sp>
        <p:nvSpPr>
          <p:cNvPr id="39940"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5" name="Picture 2" descr="C:\Users\user\Downloads\IMG_20191018_150817.jpg"/>
          <p:cNvPicPr>
            <a:picLocks noChangeAspect="1" noChangeArrowheads="1"/>
          </p:cNvPicPr>
          <p:nvPr/>
        </p:nvPicPr>
        <p:blipFill>
          <a:blip r:embed="rId3" cstate="print"/>
          <a:srcRect l="6601" t="26900" r="8001" b="25850"/>
          <a:stretch>
            <a:fillRect/>
          </a:stretch>
        </p:blipFill>
        <p:spPr bwMode="auto">
          <a:xfrm>
            <a:off x="5220072" y="3501008"/>
            <a:ext cx="3389048" cy="2232248"/>
          </a:xfrm>
          <a:prstGeom prst="rect">
            <a:avLst/>
          </a:prstGeom>
          <a:noFill/>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204864"/>
            <a:ext cx="8352928" cy="2304256"/>
          </a:xfrm>
        </p:spPr>
        <p:txBody>
          <a:bodyPr>
            <a:normAutofit fontScale="77500" lnSpcReduction="20000"/>
          </a:bodyPr>
          <a:lstStyle/>
          <a:p>
            <a:pPr marL="514350" indent="-514350">
              <a:buClr>
                <a:srgbClr val="FF0000"/>
              </a:buClr>
              <a:buAutoNum type="arabicPeriod"/>
            </a:pPr>
            <a:r>
              <a:rPr lang="tr-TR" altLang="tr-TR" sz="2800" dirty="0">
                <a:solidFill>
                  <a:schemeClr val="bg2">
                    <a:lumMod val="10000"/>
                  </a:schemeClr>
                </a:solidFill>
                <a:latin typeface="Comic Sans MS" pitchFamily="66" charset="0"/>
              </a:rPr>
              <a:t>Zorbaca davranışları </a:t>
            </a:r>
            <a:r>
              <a:rPr lang="tr-TR" altLang="tr-TR" sz="2800" u="sng" dirty="0">
                <a:solidFill>
                  <a:schemeClr val="bg2">
                    <a:lumMod val="10000"/>
                  </a:schemeClr>
                </a:solidFill>
                <a:latin typeface="Comic Sans MS" pitchFamily="66" charset="0"/>
              </a:rPr>
              <a:t>önleme</a:t>
            </a:r>
          </a:p>
          <a:p>
            <a:pPr marL="514350" indent="-514350">
              <a:buClr>
                <a:srgbClr val="FF0000"/>
              </a:buClr>
              <a:buNone/>
            </a:pPr>
            <a:endParaRPr lang="tr-TR" altLang="tr-TR" sz="2800" u="sng" dirty="0">
              <a:solidFill>
                <a:schemeClr val="bg2">
                  <a:lumMod val="10000"/>
                </a:schemeClr>
              </a:solidFill>
              <a:latin typeface="Comic Sans MS" pitchFamily="66" charset="0"/>
            </a:endParaRPr>
          </a:p>
          <a:p>
            <a:pPr marL="514350" indent="-514350">
              <a:buClr>
                <a:srgbClr val="FF0000"/>
              </a:buClr>
              <a:buFont typeface="+mj-lt"/>
              <a:buAutoNum type="arabicPeriod" startAt="2"/>
            </a:pPr>
            <a:r>
              <a:rPr lang="tr-TR" altLang="tr-TR" sz="2800" dirty="0" err="1">
                <a:solidFill>
                  <a:schemeClr val="bg2">
                    <a:lumMod val="10000"/>
                  </a:schemeClr>
                </a:solidFill>
                <a:latin typeface="Comic Sans MS" pitchFamily="66" charset="0"/>
              </a:rPr>
              <a:t>Varolan</a:t>
            </a:r>
            <a:r>
              <a:rPr lang="tr-TR" altLang="tr-TR" sz="2800" dirty="0">
                <a:solidFill>
                  <a:schemeClr val="bg2">
                    <a:lumMod val="10000"/>
                  </a:schemeClr>
                </a:solidFill>
                <a:latin typeface="Comic Sans MS" pitchFamily="66" charset="0"/>
              </a:rPr>
              <a:t> zorbaca davranışlara </a:t>
            </a:r>
            <a:r>
              <a:rPr lang="tr-TR" altLang="tr-TR" sz="2800" u="sng" dirty="0">
                <a:solidFill>
                  <a:schemeClr val="bg2">
                    <a:lumMod val="10000"/>
                  </a:schemeClr>
                </a:solidFill>
                <a:latin typeface="Comic Sans MS" pitchFamily="66" charset="0"/>
              </a:rPr>
              <a:t>müdahale etme ve durdurma</a:t>
            </a:r>
          </a:p>
          <a:p>
            <a:pPr marL="514350" indent="-514350">
              <a:buAutoNum type="arabicPeriod" startAt="2"/>
            </a:pPr>
            <a:endParaRPr lang="tr-TR" altLang="tr-TR" sz="2800" u="sng" dirty="0">
              <a:solidFill>
                <a:schemeClr val="bg2">
                  <a:lumMod val="10000"/>
                </a:schemeClr>
              </a:solidFill>
              <a:latin typeface="Comic Sans MS" pitchFamily="66" charset="0"/>
            </a:endParaRPr>
          </a:p>
          <a:p>
            <a:pPr marL="514350" indent="-514350">
              <a:buClr>
                <a:srgbClr val="FF0000"/>
              </a:buClr>
              <a:buAutoNum type="arabicPeriod" startAt="2"/>
            </a:pPr>
            <a:r>
              <a:rPr lang="tr-TR" altLang="tr-TR" sz="2800" dirty="0">
                <a:solidFill>
                  <a:schemeClr val="bg2">
                    <a:lumMod val="10000"/>
                  </a:schemeClr>
                </a:solidFill>
                <a:latin typeface="Comic Sans MS" pitchFamily="66" charset="0"/>
              </a:rPr>
              <a:t>Zorbaca davranışa karışan zorba ve kurban çocukları </a:t>
            </a:r>
            <a:r>
              <a:rPr lang="tr-TR" altLang="tr-TR" sz="2800" u="sng" dirty="0">
                <a:solidFill>
                  <a:schemeClr val="bg2">
                    <a:lumMod val="10000"/>
                  </a:schemeClr>
                </a:solidFill>
                <a:latin typeface="Comic Sans MS" pitchFamily="66" charset="0"/>
              </a:rPr>
              <a:t>iyileştirme çalışmaları</a:t>
            </a:r>
          </a:p>
          <a:p>
            <a:pPr marL="514350" indent="-514350">
              <a:buNone/>
            </a:pPr>
            <a:endParaRPr lang="tr-TR" sz="2800" dirty="0">
              <a:solidFill>
                <a:schemeClr val="bg2">
                  <a:lumMod val="10000"/>
                </a:schemeClr>
              </a:solidFill>
            </a:endParaRPr>
          </a:p>
        </p:txBody>
      </p:sp>
      <p:sp>
        <p:nvSpPr>
          <p:cNvPr id="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graphicFrame>
        <p:nvGraphicFramePr>
          <p:cNvPr id="5" name="4 İçerik Yer Tutucusu"/>
          <p:cNvGraphicFramePr>
            <a:graphicFrameLocks/>
          </p:cNvGraphicFramePr>
          <p:nvPr/>
        </p:nvGraphicFramePr>
        <p:xfrm>
          <a:off x="539552" y="3761234"/>
          <a:ext cx="8208912" cy="3096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8 Resim" descr="LOGO (1).png"/>
          <p:cNvPicPr>
            <a:picLocks noChangeAspect="1" noChangeArrowheads="1"/>
          </p:cNvPicPr>
          <p:nvPr/>
        </p:nvPicPr>
        <p:blipFill>
          <a:blip r:embed="rId8" cstate="print"/>
          <a:srcRect/>
          <a:stretch>
            <a:fillRect/>
          </a:stretch>
        </p:blipFill>
        <p:spPr bwMode="auto">
          <a:xfrm>
            <a:off x="251519" y="188640"/>
            <a:ext cx="1008113" cy="936104"/>
          </a:xfrm>
          <a:prstGeom prst="rect">
            <a:avLst/>
          </a:prstGeom>
          <a:noFill/>
          <a:ln w="9525">
            <a:noFill/>
            <a:miter lim="800000"/>
            <a:headEnd/>
            <a:tailEnd/>
          </a:ln>
        </p:spPr>
      </p:pic>
      <p:sp>
        <p:nvSpPr>
          <p:cNvPr id="8" name="7 Metin kutusu"/>
          <p:cNvSpPr txBox="1"/>
          <p:nvPr/>
        </p:nvSpPr>
        <p:spPr>
          <a:xfrm>
            <a:off x="1259632" y="476672"/>
            <a:ext cx="7416824" cy="1569660"/>
          </a:xfrm>
          <a:prstGeom prst="rect">
            <a:avLst/>
          </a:prstGeom>
          <a:noFill/>
        </p:spPr>
        <p:txBody>
          <a:bodyPr wrap="square" rtlCol="0">
            <a:spAutoFit/>
          </a:bodyPr>
          <a:lstStyle/>
          <a:p>
            <a:pPr algn="ctr"/>
            <a:r>
              <a:rPr lang="tr-TR" sz="3200" b="1" dirty="0">
                <a:solidFill>
                  <a:schemeClr val="bg2">
                    <a:lumMod val="25000"/>
                  </a:schemeClr>
                </a:solidFill>
                <a:latin typeface="Comic Sans MS" pitchFamily="66" charset="0"/>
              </a:rPr>
              <a:t>OKULLARDA ZORBALIĞI ÖNLEMEK İÇİN YAPILAN ÇALIŞMALARIN AMACI</a:t>
            </a:r>
          </a:p>
        </p:txBody>
      </p:sp>
    </p:spTree>
    <p:extLst>
      <p:ext uri="{BB962C8B-B14F-4D97-AF65-F5344CB8AC3E}">
        <p14:creationId xmlns:p14="http://schemas.microsoft.com/office/powerpoint/2010/main" val="2866571357"/>
      </p:ext>
    </p:extLst>
  </p:cSld>
  <p:clrMapOvr>
    <a:masterClrMapping/>
  </p:clrMapOvr>
  <p:transition spd="med" advClick="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12A64D6-7B59-416E-8691-52B34FBE6A24}"/>
              </a:ext>
            </a:extLst>
          </p:cNvPr>
          <p:cNvSpPr>
            <a:spLocks noGrp="1"/>
          </p:cNvSpPr>
          <p:nvPr>
            <p:ph type="title"/>
          </p:nvPr>
        </p:nvSpPr>
        <p:spPr>
          <a:xfrm>
            <a:off x="2483768" y="260648"/>
            <a:ext cx="4752528" cy="1145282"/>
          </a:xfrm>
        </p:spPr>
        <p:txBody>
          <a:bodyPr/>
          <a:lstStyle/>
          <a:p>
            <a:r>
              <a:rPr lang="tr-TR" b="1" dirty="0">
                <a:solidFill>
                  <a:schemeClr val="bg2">
                    <a:lumMod val="25000"/>
                  </a:schemeClr>
                </a:solidFill>
                <a:effectLst/>
                <a:latin typeface="Comic Sans MS" panose="030F0702030302020204" pitchFamily="66" charset="0"/>
              </a:rPr>
              <a:t>GÜVENLİ OKUL</a:t>
            </a:r>
          </a:p>
        </p:txBody>
      </p:sp>
      <p:sp>
        <p:nvSpPr>
          <p:cNvPr id="3" name="İçerik Yer Tutucusu 2">
            <a:extLst>
              <a:ext uri="{FF2B5EF4-FFF2-40B4-BE49-F238E27FC236}">
                <a16:creationId xmlns="" xmlns:a16="http://schemas.microsoft.com/office/drawing/2014/main" id="{DD2F70CA-EF1B-43FE-BDB4-C30225C3B189}"/>
              </a:ext>
            </a:extLst>
          </p:cNvPr>
          <p:cNvSpPr>
            <a:spLocks noGrp="1"/>
          </p:cNvSpPr>
          <p:nvPr>
            <p:ph idx="1"/>
          </p:nvPr>
        </p:nvSpPr>
        <p:spPr>
          <a:xfrm>
            <a:off x="755576" y="1882808"/>
            <a:ext cx="7704856" cy="3130368"/>
          </a:xfrm>
        </p:spPr>
        <p:txBody>
          <a:bodyPr>
            <a:normAutofit/>
          </a:bodyPr>
          <a:lstStyle/>
          <a:p>
            <a:pPr marL="32400" indent="0" algn="just">
              <a:lnSpc>
                <a:spcPct val="90000"/>
              </a:lnSpc>
              <a:spcBef>
                <a:spcPts val="600"/>
              </a:spcBef>
              <a:buNone/>
            </a:pPr>
            <a:r>
              <a:rPr lang="tr-TR" sz="2800" baseline="-25000" dirty="0">
                <a:solidFill>
                  <a:schemeClr val="bg2">
                    <a:lumMod val="10000"/>
                  </a:schemeClr>
                </a:solidFill>
                <a:latin typeface="Comic Sans MS" pitchFamily="66" charset="0"/>
              </a:rPr>
              <a:t>Güvenli bir okul, eğitim-öğretim faaliyetlerinin korkudan, şiddetten ve endişeden arınmış, keyifli bir ortamda gerçekleştirilebileceği bir mekandır.  </a:t>
            </a:r>
          </a:p>
          <a:p>
            <a:pPr marL="32400" indent="0" algn="just">
              <a:lnSpc>
                <a:spcPct val="90000"/>
              </a:lnSpc>
              <a:spcBef>
                <a:spcPts val="600"/>
              </a:spcBef>
              <a:buNone/>
            </a:pPr>
            <a:endParaRPr lang="tr-TR" sz="2800" baseline="-25000" dirty="0">
              <a:solidFill>
                <a:schemeClr val="bg2">
                  <a:lumMod val="10000"/>
                </a:schemeClr>
              </a:solidFill>
              <a:latin typeface="Comic Sans MS" pitchFamily="66" charset="0"/>
            </a:endParaRPr>
          </a:p>
          <a:p>
            <a:pPr marL="32400" indent="0" algn="just">
              <a:lnSpc>
                <a:spcPct val="90000"/>
              </a:lnSpc>
              <a:spcBef>
                <a:spcPts val="600"/>
              </a:spcBef>
              <a:buNone/>
            </a:pPr>
            <a:r>
              <a:rPr lang="tr-TR" sz="2800" baseline="-25000" dirty="0">
                <a:solidFill>
                  <a:schemeClr val="bg2">
                    <a:lumMod val="10000"/>
                  </a:schemeClr>
                </a:solidFill>
                <a:latin typeface="Comic Sans MS" pitchFamily="66" charset="0"/>
              </a:rPr>
              <a:t>Böyle bir ortam, her öğrencinin kendisini özen görmekte ve kabul edilmiş hissettiği bir eğitim iklimi sağlar. </a:t>
            </a:r>
          </a:p>
          <a:p>
            <a:pPr marL="32400" indent="0" algn="just">
              <a:lnSpc>
                <a:spcPct val="90000"/>
              </a:lnSpc>
              <a:spcBef>
                <a:spcPts val="600"/>
              </a:spcBef>
              <a:buNone/>
            </a:pPr>
            <a:endParaRPr lang="tr-TR" sz="2800" baseline="-25000" dirty="0">
              <a:solidFill>
                <a:schemeClr val="bg2">
                  <a:lumMod val="10000"/>
                </a:schemeClr>
              </a:solidFill>
              <a:latin typeface="Comic Sans MS" pitchFamily="66" charset="0"/>
            </a:endParaRPr>
          </a:p>
          <a:p>
            <a:pPr marL="32400" indent="0" algn="just">
              <a:lnSpc>
                <a:spcPct val="90000"/>
              </a:lnSpc>
              <a:spcBef>
                <a:spcPts val="600"/>
              </a:spcBef>
              <a:buNone/>
            </a:pPr>
            <a:r>
              <a:rPr lang="tr-TR" sz="2800" baseline="-25000" dirty="0">
                <a:solidFill>
                  <a:schemeClr val="bg2">
                    <a:lumMod val="10000"/>
                  </a:schemeClr>
                </a:solidFill>
                <a:latin typeface="Comic Sans MS" pitchFamily="66" charset="0"/>
              </a:rPr>
              <a:t>Güven ortamı oluşmuş okul; zorbalıktan uzak, davranış beklentilerinin açık bir şekilde ifade edildiği ve destekleyici ve özenli bir şekilde uygulandığı bir yerdir (</a:t>
            </a:r>
            <a:r>
              <a:rPr lang="tr-TR" sz="2800" baseline="-25000" dirty="0" err="1">
                <a:solidFill>
                  <a:schemeClr val="bg2">
                    <a:lumMod val="10000"/>
                  </a:schemeClr>
                </a:solidFill>
                <a:latin typeface="Comic Sans MS" pitchFamily="66" charset="0"/>
              </a:rPr>
              <a:t>Mabie</a:t>
            </a:r>
            <a:r>
              <a:rPr lang="tr-TR" sz="2800" baseline="-25000" dirty="0">
                <a:solidFill>
                  <a:schemeClr val="bg2">
                    <a:lumMod val="10000"/>
                  </a:schemeClr>
                </a:solidFill>
                <a:latin typeface="Comic Sans MS" pitchFamily="66" charset="0"/>
              </a:rPr>
              <a:t>, 2003).</a:t>
            </a:r>
          </a:p>
          <a:p>
            <a:pPr marL="216000" indent="0">
              <a:lnSpc>
                <a:spcPct val="150000"/>
              </a:lnSpc>
              <a:spcBef>
                <a:spcPts val="600"/>
              </a:spcBef>
              <a:buNone/>
            </a:pPr>
            <a:endParaRPr lang="tr-TR" sz="2400" i="0" u="none" strike="noStrike" baseline="0" dirty="0">
              <a:solidFill>
                <a:schemeClr val="bg2">
                  <a:lumMod val="50000"/>
                </a:schemeClr>
              </a:solidFill>
              <a:latin typeface="Comic Sans MS" pitchFamily="66" charset="0"/>
            </a:endParaRPr>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extLst>
      <p:ext uri="{BB962C8B-B14F-4D97-AF65-F5344CB8AC3E}">
        <p14:creationId xmlns:p14="http://schemas.microsoft.com/office/powerpoint/2010/main" val="59700858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47947B0A-E926-4952-A2F0-79826FA3AA2C}"/>
              </a:ext>
            </a:extLst>
          </p:cNvPr>
          <p:cNvSpPr>
            <a:spLocks noGrp="1"/>
          </p:cNvSpPr>
          <p:nvPr>
            <p:ph idx="1"/>
          </p:nvPr>
        </p:nvSpPr>
        <p:spPr>
          <a:xfrm>
            <a:off x="755576" y="1554163"/>
            <a:ext cx="7704856" cy="3891061"/>
          </a:xfrm>
        </p:spPr>
        <p:txBody>
          <a:bodyPr>
            <a:normAutofit/>
          </a:bodyPr>
          <a:lstStyle/>
          <a:p>
            <a:pPr algn="just"/>
            <a:r>
              <a:rPr lang="tr-TR" sz="2800" i="0" u="none" strike="noStrike" baseline="-25000" dirty="0">
                <a:solidFill>
                  <a:schemeClr val="bg2">
                    <a:lumMod val="10000"/>
                  </a:schemeClr>
                </a:solidFill>
                <a:latin typeface="Comic Sans MS" panose="030F0702030302020204" pitchFamily="66" charset="0"/>
              </a:rPr>
              <a:t>Güvenli bir okul, eğitim-öğretimin korkudan, şiddetten ve kaygıdan uzak, hoş bir ortamda gerçekleştirilebileceği bir yerdir.</a:t>
            </a:r>
          </a:p>
          <a:p>
            <a:pPr algn="just"/>
            <a:endParaRPr lang="tr-TR" sz="2800" i="0" u="none" strike="noStrike" baseline="0" dirty="0">
              <a:solidFill>
                <a:schemeClr val="bg2">
                  <a:lumMod val="10000"/>
                </a:schemeClr>
              </a:solidFill>
              <a:latin typeface="Comic Sans MS" panose="030F0702030302020204" pitchFamily="66" charset="0"/>
            </a:endParaRPr>
          </a:p>
          <a:p>
            <a:pPr algn="just"/>
            <a:r>
              <a:rPr lang="tr-TR" sz="2800" i="0" u="none" strike="noStrike" baseline="-25000" dirty="0">
                <a:solidFill>
                  <a:schemeClr val="bg2">
                    <a:lumMod val="10000"/>
                  </a:schemeClr>
                </a:solidFill>
                <a:latin typeface="Comic Sans MS" panose="030F0702030302020204" pitchFamily="66" charset="0"/>
              </a:rPr>
              <a:t>Güven ortamı oluşmuş okul; zorbalıktan uzak, davranış beklentilerinin açık bir şekilde iletildiği ve destekleyici ve özenli bir şekilde uygulandığı bir yerdir.</a:t>
            </a:r>
          </a:p>
          <a:p>
            <a:pPr algn="just"/>
            <a:endParaRPr lang="tr-TR" sz="2800" i="0" u="none" strike="noStrike" baseline="0" dirty="0">
              <a:solidFill>
                <a:schemeClr val="bg2">
                  <a:lumMod val="10000"/>
                </a:schemeClr>
              </a:solidFill>
              <a:latin typeface="Comic Sans MS" panose="030F0702030302020204" pitchFamily="66" charset="0"/>
            </a:endParaRPr>
          </a:p>
          <a:p>
            <a:pPr algn="just"/>
            <a:r>
              <a:rPr lang="tr-TR" sz="2800" i="0" u="none" strike="noStrike" baseline="-25000" dirty="0">
                <a:solidFill>
                  <a:schemeClr val="bg2">
                    <a:lumMod val="10000"/>
                  </a:schemeClr>
                </a:solidFill>
                <a:latin typeface="Comic Sans MS" panose="030F0702030302020204" pitchFamily="66" charset="0"/>
              </a:rPr>
              <a:t>Böyle bir ortam, her öğrenci için özen ve kabul duygusunun hakim olduğu eğitimsel bir iklim sağlar.</a:t>
            </a:r>
            <a:endParaRPr lang="tr-TR" sz="2800" i="0" u="none" strike="noStrike" baseline="0" dirty="0">
              <a:solidFill>
                <a:schemeClr val="bg2">
                  <a:lumMod val="10000"/>
                </a:schemeClr>
              </a:solidFill>
              <a:latin typeface="Comic Sans MS" panose="030F0702030302020204" pitchFamily="66" charset="0"/>
            </a:endParaRPr>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
        <p:nvSpPr>
          <p:cNvPr id="6" name="Başlık 1">
            <a:extLst>
              <a:ext uri="{FF2B5EF4-FFF2-40B4-BE49-F238E27FC236}">
                <a16:creationId xmlns="" xmlns:a16="http://schemas.microsoft.com/office/drawing/2014/main" id="{012A64D6-7B59-416E-8691-52B34FBE6A24}"/>
              </a:ext>
            </a:extLst>
          </p:cNvPr>
          <p:cNvSpPr>
            <a:spLocks noGrp="1"/>
          </p:cNvSpPr>
          <p:nvPr>
            <p:ph type="title"/>
          </p:nvPr>
        </p:nvSpPr>
        <p:spPr>
          <a:xfrm>
            <a:off x="2483768" y="260648"/>
            <a:ext cx="4752528" cy="1145282"/>
          </a:xfrm>
        </p:spPr>
        <p:txBody>
          <a:bodyPr/>
          <a:lstStyle/>
          <a:p>
            <a:r>
              <a:rPr lang="tr-TR" b="1" dirty="0">
                <a:solidFill>
                  <a:schemeClr val="bg2">
                    <a:lumMod val="25000"/>
                  </a:schemeClr>
                </a:solidFill>
                <a:effectLst/>
                <a:latin typeface="Comic Sans MS" panose="030F0702030302020204" pitchFamily="66" charset="0"/>
              </a:rPr>
              <a:t>GÜVENLİ OKUL</a:t>
            </a:r>
          </a:p>
        </p:txBody>
      </p:sp>
    </p:spTree>
    <p:extLst>
      <p:ext uri="{BB962C8B-B14F-4D97-AF65-F5344CB8AC3E}">
        <p14:creationId xmlns:p14="http://schemas.microsoft.com/office/powerpoint/2010/main" val="3343074557"/>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2B887D6E-2697-4552-817A-D379FF82DDFF}"/>
              </a:ext>
            </a:extLst>
          </p:cNvPr>
          <p:cNvSpPr>
            <a:spLocks noGrp="1"/>
          </p:cNvSpPr>
          <p:nvPr>
            <p:ph idx="1"/>
          </p:nvPr>
        </p:nvSpPr>
        <p:spPr>
          <a:xfrm>
            <a:off x="467544" y="1700808"/>
            <a:ext cx="8371656" cy="4323110"/>
          </a:xfrm>
        </p:spPr>
        <p:txBody>
          <a:bodyPr>
            <a:normAutofit fontScale="92500" lnSpcReduction="20000"/>
          </a:bodyPr>
          <a:lstStyle/>
          <a:p>
            <a:pPr algn="just" eaLnBrk="1" hangingPunct="1">
              <a:lnSpc>
                <a:spcPct val="150000"/>
              </a:lnSpc>
              <a:defRPr/>
            </a:pPr>
            <a:r>
              <a:rPr lang="tr-TR" altLang="tr-TR" sz="2000" dirty="0">
                <a:solidFill>
                  <a:schemeClr val="bg2">
                    <a:lumMod val="10000"/>
                  </a:schemeClr>
                </a:solidFill>
                <a:latin typeface="Comic Sans MS" panose="030F0702030302020204" pitchFamily="66" charset="0"/>
              </a:rPr>
              <a:t>Eğitim etkinliklerinde amaca ulaşabilmek için olumlu ve güvenli bir  okul ortamının yaratılması gerekir.</a:t>
            </a:r>
          </a:p>
          <a:p>
            <a:pPr algn="just" eaLnBrk="1" hangingPunct="1">
              <a:lnSpc>
                <a:spcPct val="150000"/>
              </a:lnSpc>
              <a:defRPr/>
            </a:pPr>
            <a:endParaRPr lang="tr-TR" altLang="tr-TR" sz="2000" dirty="0">
              <a:solidFill>
                <a:schemeClr val="bg2">
                  <a:lumMod val="10000"/>
                </a:schemeClr>
              </a:solidFill>
              <a:latin typeface="Comic Sans MS" panose="030F0702030302020204" pitchFamily="66" charset="0"/>
            </a:endParaRPr>
          </a:p>
          <a:p>
            <a:pPr algn="just" eaLnBrk="1" hangingPunct="1">
              <a:lnSpc>
                <a:spcPct val="150000"/>
              </a:lnSpc>
              <a:defRPr/>
            </a:pPr>
            <a:r>
              <a:rPr lang="tr-TR" altLang="tr-TR" sz="2000" dirty="0">
                <a:solidFill>
                  <a:schemeClr val="bg2">
                    <a:lumMod val="10000"/>
                  </a:schemeClr>
                </a:solidFill>
                <a:latin typeface="Comic Sans MS" panose="030F0702030302020204" pitchFamily="66" charset="0"/>
              </a:rPr>
              <a:t>Olumlu okul ve sınıf ortamı, olumsuz öğrenci davranışlarının olmadığı, öğrencilerin kendilerini rahat ve güvende hissederek ilgi ve dikkatlerini eğitim etkinlikleri ve sosyal etkinliklere yönelttiği ortamdır. </a:t>
            </a:r>
          </a:p>
          <a:p>
            <a:pPr algn="just" eaLnBrk="1" hangingPunct="1">
              <a:lnSpc>
                <a:spcPct val="150000"/>
              </a:lnSpc>
              <a:defRPr/>
            </a:pPr>
            <a:endParaRPr lang="tr-TR" altLang="tr-TR" sz="2000" dirty="0">
              <a:solidFill>
                <a:schemeClr val="bg2">
                  <a:lumMod val="10000"/>
                </a:schemeClr>
              </a:solidFill>
              <a:latin typeface="Comic Sans MS" panose="030F0702030302020204" pitchFamily="66" charset="0"/>
            </a:endParaRPr>
          </a:p>
          <a:p>
            <a:pPr algn="just" eaLnBrk="1" hangingPunct="1">
              <a:lnSpc>
                <a:spcPct val="150000"/>
              </a:lnSpc>
              <a:defRPr/>
            </a:pPr>
            <a:r>
              <a:rPr lang="tr-TR" altLang="tr-TR" sz="2000" dirty="0">
                <a:solidFill>
                  <a:schemeClr val="bg2">
                    <a:lumMod val="10000"/>
                  </a:schemeClr>
                </a:solidFill>
                <a:latin typeface="Comic Sans MS" panose="030F0702030302020204" pitchFamily="66" charset="0"/>
              </a:rPr>
              <a:t>Okulda ve sınıfta eğitim öğretim etkinlikleri ve sosyal etkinlikleri engelleyen her türlü davranış olumsuz davranıştır.</a:t>
            </a:r>
          </a:p>
          <a:p>
            <a:endParaRPr lang="tr-TR" sz="2000" dirty="0">
              <a:solidFill>
                <a:schemeClr val="bg2">
                  <a:lumMod val="10000"/>
                </a:schemeClr>
              </a:solidFill>
            </a:endParaRPr>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5" name="4 Metin kutusu"/>
          <p:cNvSpPr txBox="1"/>
          <p:nvPr/>
        </p:nvSpPr>
        <p:spPr>
          <a:xfrm>
            <a:off x="1691680" y="404664"/>
            <a:ext cx="6984776" cy="646331"/>
          </a:xfrm>
          <a:prstGeom prst="rect">
            <a:avLst/>
          </a:prstGeom>
          <a:noFill/>
        </p:spPr>
        <p:txBody>
          <a:bodyPr wrap="square" rtlCol="0">
            <a:spAutoFit/>
          </a:bodyPr>
          <a:lstStyle/>
          <a:p>
            <a:pPr algn="ctr"/>
            <a:r>
              <a:rPr lang="tr-TR" sz="3600" b="1" dirty="0">
                <a:solidFill>
                  <a:schemeClr val="bg2">
                    <a:lumMod val="25000"/>
                  </a:schemeClr>
                </a:solidFill>
                <a:latin typeface="Comic Sans MS" panose="030F0702030302020204" pitchFamily="66" charset="0"/>
              </a:rPr>
              <a:t>NEDEN GÜVENLİ OKUL ? </a:t>
            </a:r>
            <a:endParaRPr lang="tr-TR" sz="3600" b="1" dirty="0">
              <a:solidFill>
                <a:schemeClr val="bg2">
                  <a:lumMod val="25000"/>
                </a:schemeClr>
              </a:solidFill>
            </a:endParaRPr>
          </a:p>
        </p:txBody>
      </p:sp>
      <p:sp>
        <p:nvSpPr>
          <p:cNvPr id="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extLst>
      <p:ext uri="{BB962C8B-B14F-4D97-AF65-F5344CB8AC3E}">
        <p14:creationId xmlns:p14="http://schemas.microsoft.com/office/powerpoint/2010/main" val="141572917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Unvan 1"/>
          <p:cNvSpPr>
            <a:spLocks noGrp="1"/>
          </p:cNvSpPr>
          <p:nvPr>
            <p:ph type="title"/>
          </p:nvPr>
        </p:nvSpPr>
        <p:spPr>
          <a:xfrm>
            <a:off x="1403648" y="332656"/>
            <a:ext cx="7067128" cy="1399032"/>
          </a:xfrm>
        </p:spPr>
        <p:txBody>
          <a:bodyPr/>
          <a:lstStyle/>
          <a:p>
            <a:pPr algn="ctr"/>
            <a:r>
              <a:rPr lang="tr-TR" altLang="tr-TR" b="1" dirty="0">
                <a:solidFill>
                  <a:schemeClr val="bg2">
                    <a:lumMod val="25000"/>
                  </a:schemeClr>
                </a:solidFill>
                <a:latin typeface="Comic Sans MS" pitchFamily="66" charset="0"/>
              </a:rPr>
              <a:t>ZORBALIK NEDİR? </a:t>
            </a:r>
            <a:br>
              <a:rPr lang="tr-TR" altLang="tr-TR" b="1" dirty="0">
                <a:solidFill>
                  <a:schemeClr val="bg2">
                    <a:lumMod val="25000"/>
                  </a:schemeClr>
                </a:solidFill>
                <a:latin typeface="Comic Sans MS" pitchFamily="66" charset="0"/>
              </a:rPr>
            </a:br>
            <a:r>
              <a:rPr lang="tr-TR" altLang="tr-TR" b="1" dirty="0">
                <a:solidFill>
                  <a:schemeClr val="bg2">
                    <a:lumMod val="25000"/>
                  </a:schemeClr>
                </a:solidFill>
                <a:latin typeface="Comic Sans MS" pitchFamily="66" charset="0"/>
              </a:rPr>
              <a:t>NE DEĞİLDİR?</a:t>
            </a:r>
          </a:p>
        </p:txBody>
      </p:sp>
      <p:pic>
        <p:nvPicPr>
          <p:cNvPr id="24579" name="Picture 5"/>
          <p:cNvPicPr>
            <a:picLocks noGrp="1" noChangeAspect="1" noChangeArrowheads="1"/>
          </p:cNvPicPr>
          <p:nvPr>
            <p:ph idx="1"/>
          </p:nvPr>
        </p:nvPicPr>
        <p:blipFill>
          <a:blip r:embed="rId3" cstate="print"/>
          <a:stretch>
            <a:fillRect/>
          </a:stretch>
        </p:blipFill>
        <p:spPr>
          <a:xfrm>
            <a:off x="1593839" y="1674214"/>
            <a:ext cx="6108721" cy="4285859"/>
          </a:xfrm>
          <a:noFill/>
        </p:spPr>
      </p:pic>
      <p:pic>
        <p:nvPicPr>
          <p:cNvPr id="5" name="8 Resim" descr="LOGO (1).png"/>
          <p:cNvPicPr>
            <a:picLocks noChangeAspect="1" noChangeArrowheads="1"/>
          </p:cNvPicPr>
          <p:nvPr/>
        </p:nvPicPr>
        <p:blipFill>
          <a:blip r:embed="rId4" cstate="print"/>
          <a:srcRect/>
          <a:stretch>
            <a:fillRect/>
          </a:stretch>
        </p:blipFill>
        <p:spPr bwMode="auto">
          <a:xfrm>
            <a:off x="251519" y="188640"/>
            <a:ext cx="1008113" cy="936104"/>
          </a:xfrm>
          <a:prstGeom prst="rect">
            <a:avLst/>
          </a:prstGeom>
          <a:noFill/>
          <a:ln w="9525">
            <a:noFill/>
            <a:miter lim="800000"/>
            <a:headEnd/>
            <a:tailEnd/>
          </a:ln>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0AF83EC1-8009-4A1C-BD6B-3AAAEAE7C69A}"/>
              </a:ext>
            </a:extLst>
          </p:cNvPr>
          <p:cNvSpPr>
            <a:spLocks noGrp="1"/>
          </p:cNvSpPr>
          <p:nvPr>
            <p:ph idx="1"/>
          </p:nvPr>
        </p:nvSpPr>
        <p:spPr>
          <a:xfrm>
            <a:off x="611560" y="1554163"/>
            <a:ext cx="8136904" cy="4035077"/>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algn="just">
              <a:buNone/>
            </a:pPr>
            <a:r>
              <a:rPr lang="tr-TR" altLang="tr-TR" b="1" dirty="0">
                <a:solidFill>
                  <a:schemeClr val="bg2">
                    <a:lumMod val="10000"/>
                  </a:schemeClr>
                </a:solidFill>
                <a:latin typeface="Comic Sans MS" panose="030F0702030302020204" pitchFamily="66" charset="0"/>
              </a:rPr>
              <a:t>  </a:t>
            </a:r>
          </a:p>
          <a:p>
            <a:pPr algn="just">
              <a:buNone/>
            </a:pPr>
            <a:r>
              <a:rPr lang="tr-TR" altLang="tr-TR" b="1" dirty="0">
                <a:solidFill>
                  <a:schemeClr val="bg2">
                    <a:lumMod val="10000"/>
                  </a:schemeClr>
                </a:solidFill>
                <a:latin typeface="Comic Sans MS" panose="030F0702030302020204" pitchFamily="66" charset="0"/>
              </a:rPr>
              <a:t>  Öğrenmede güvenli ve düzenli bir ortam önemlidir. </a:t>
            </a:r>
          </a:p>
          <a:p>
            <a:pPr algn="just">
              <a:buNone/>
            </a:pPr>
            <a:r>
              <a:rPr lang="tr-TR" altLang="tr-TR" b="1" dirty="0">
                <a:solidFill>
                  <a:schemeClr val="bg2">
                    <a:lumMod val="10000"/>
                  </a:schemeClr>
                </a:solidFill>
                <a:latin typeface="Comic Sans MS" panose="030F0702030302020204" pitchFamily="66" charset="0"/>
              </a:rPr>
              <a:t>  </a:t>
            </a:r>
          </a:p>
          <a:p>
            <a:pPr algn="just">
              <a:buNone/>
            </a:pPr>
            <a:r>
              <a:rPr lang="tr-TR" altLang="tr-TR" b="1" dirty="0">
                <a:solidFill>
                  <a:schemeClr val="bg2">
                    <a:lumMod val="10000"/>
                  </a:schemeClr>
                </a:solidFill>
                <a:latin typeface="Comic Sans MS" panose="030F0702030302020204" pitchFamily="66" charset="0"/>
              </a:rPr>
              <a:t>  H</a:t>
            </a:r>
            <a:r>
              <a:rPr lang="tr-TR" altLang="tr-TR" sz="3200" b="1" dirty="0">
                <a:solidFill>
                  <a:schemeClr val="bg2">
                    <a:lumMod val="10000"/>
                  </a:schemeClr>
                </a:solidFill>
                <a:latin typeface="Comic Sans MS" panose="030F0702030302020204" pitchFamily="66" charset="0"/>
                <a:cs typeface="Times New Roman" panose="02020603050405020304" pitchFamily="18" charset="0"/>
              </a:rPr>
              <a:t>e</a:t>
            </a:r>
            <a:r>
              <a:rPr lang="tr-TR" altLang="tr-TR" sz="3200" b="1" dirty="0">
                <a:solidFill>
                  <a:schemeClr val="bg2">
                    <a:lumMod val="10000"/>
                  </a:schemeClr>
                </a:solidFill>
                <a:latin typeface="Comic Sans MS" panose="030F0702030302020204" pitchFamily="66" charset="0"/>
              </a:rPr>
              <a:t>pimiz</a:t>
            </a:r>
            <a:r>
              <a:rPr lang="tr-TR" altLang="tr-TR" sz="3200" b="1" dirty="0">
                <a:solidFill>
                  <a:schemeClr val="bg2">
                    <a:lumMod val="10000"/>
                  </a:schemeClr>
                </a:solidFill>
                <a:latin typeface="Comic Sans MS" panose="030F0702030302020204" pitchFamily="66" charset="0"/>
                <a:cs typeface="Times New Roman" panose="02020603050405020304" pitchFamily="18" charset="0"/>
              </a:rPr>
              <a:t> </a:t>
            </a:r>
            <a:r>
              <a:rPr lang="tr-TR" altLang="tr-TR" sz="3200" b="1" dirty="0">
                <a:solidFill>
                  <a:schemeClr val="bg2">
                    <a:lumMod val="10000"/>
                  </a:schemeClr>
                </a:solidFill>
                <a:latin typeface="Comic Sans MS" panose="030F0702030302020204" pitchFamily="66" charset="0"/>
              </a:rPr>
              <a:t>bir yerdeki kuralları ve bizden ne beklendiğini bildiğimizde kendimizi rahat hissederiz</a:t>
            </a:r>
            <a:r>
              <a:rPr lang="tr-TR" altLang="tr-TR" sz="3200" b="1" dirty="0">
                <a:solidFill>
                  <a:schemeClr val="bg2">
                    <a:lumMod val="10000"/>
                  </a:schemeClr>
                </a:solidFill>
                <a:latin typeface="Comic Sans MS" panose="030F0702030302020204" pitchFamily="66" charset="0"/>
                <a:cs typeface="Times New Roman" panose="02020603050405020304" pitchFamily="18" charset="0"/>
              </a:rPr>
              <a:t>. </a:t>
            </a:r>
          </a:p>
          <a:p>
            <a:pPr algn="just">
              <a:buNone/>
            </a:pPr>
            <a:r>
              <a:rPr lang="tr-TR" altLang="tr-TR" sz="3200" b="1" dirty="0">
                <a:solidFill>
                  <a:schemeClr val="bg2">
                    <a:lumMod val="10000"/>
                  </a:schemeClr>
                </a:solidFill>
                <a:latin typeface="Comic Sans MS" panose="030F0702030302020204" pitchFamily="66" charset="0"/>
                <a:cs typeface="Times New Roman" panose="02020603050405020304" pitchFamily="18" charset="0"/>
              </a:rPr>
              <a:t> </a:t>
            </a:r>
          </a:p>
          <a:p>
            <a:pPr algn="just">
              <a:buNone/>
            </a:pPr>
            <a:r>
              <a:rPr lang="tr-TR" altLang="tr-TR" b="1" dirty="0">
                <a:solidFill>
                  <a:schemeClr val="bg2">
                    <a:lumMod val="10000"/>
                  </a:schemeClr>
                </a:solidFill>
                <a:latin typeface="Comic Sans MS" panose="030F0702030302020204" pitchFamily="66" charset="0"/>
                <a:cs typeface="Times New Roman" panose="02020603050405020304" pitchFamily="18" charset="0"/>
              </a:rPr>
              <a:t>                                   </a:t>
            </a:r>
            <a:r>
              <a:rPr lang="tr-TR" altLang="tr-TR" sz="3200" b="1" dirty="0">
                <a:solidFill>
                  <a:schemeClr val="bg2">
                    <a:lumMod val="10000"/>
                  </a:schemeClr>
                </a:solidFill>
                <a:latin typeface="Comic Sans MS" panose="030F0702030302020204" pitchFamily="66" charset="0"/>
              </a:rPr>
              <a:t>Öğrenciler de</a:t>
            </a:r>
            <a:r>
              <a:rPr lang="tr-TR" altLang="tr-TR" sz="3200" b="1" dirty="0">
                <a:solidFill>
                  <a:schemeClr val="bg2">
                    <a:lumMod val="10000"/>
                  </a:schemeClr>
                </a:solidFill>
                <a:latin typeface="Comic Sans MS" panose="030F0702030302020204" pitchFamily="66" charset="0"/>
                <a:cs typeface="Times New Roman" panose="02020603050405020304" pitchFamily="18" charset="0"/>
              </a:rPr>
              <a:t>…</a:t>
            </a:r>
          </a:p>
          <a:p>
            <a:pPr algn="just">
              <a:buNone/>
            </a:pPr>
            <a:r>
              <a:rPr lang="tr-TR" altLang="tr-TR" sz="3200" b="1" dirty="0">
                <a:solidFill>
                  <a:schemeClr val="bg2">
                    <a:lumMod val="10000"/>
                  </a:schemeClr>
                </a:solidFill>
                <a:latin typeface="Comic Sans MS" panose="030F0702030302020204" pitchFamily="66" charset="0"/>
                <a:cs typeface="Times New Roman" panose="02020603050405020304" pitchFamily="18" charset="0"/>
              </a:rPr>
              <a:t>  </a:t>
            </a:r>
            <a:endParaRPr lang="tr-TR" dirty="0">
              <a:solidFill>
                <a:schemeClr val="bg2">
                  <a:lumMod val="10000"/>
                </a:schemeClr>
              </a:solidFill>
            </a:endParaRPr>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extLst>
      <p:ext uri="{BB962C8B-B14F-4D97-AF65-F5344CB8AC3E}">
        <p14:creationId xmlns:p14="http://schemas.microsoft.com/office/powerpoint/2010/main" val="2347698561"/>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4A421F7F-BFF8-4568-A892-7ABB12D2F0AA}"/>
              </a:ext>
            </a:extLst>
          </p:cNvPr>
          <p:cNvSpPr>
            <a:spLocks noGrp="1"/>
          </p:cNvSpPr>
          <p:nvPr>
            <p:ph idx="1"/>
          </p:nvPr>
        </p:nvSpPr>
        <p:spPr>
          <a:xfrm>
            <a:off x="611560" y="1772816"/>
            <a:ext cx="7848872" cy="3816424"/>
          </a:xfrm>
        </p:spPr>
        <p:txBody>
          <a:bodyPr>
            <a:noAutofit/>
          </a:bodyPr>
          <a:lstStyle/>
          <a:p>
            <a:pPr algn="just"/>
            <a:r>
              <a:rPr lang="tr-TR" sz="2800" i="0" u="none" strike="noStrike" baseline="-25000" dirty="0">
                <a:solidFill>
                  <a:schemeClr val="bg2">
                    <a:lumMod val="10000"/>
                  </a:schemeClr>
                </a:solidFill>
                <a:latin typeface="Comic Sans MS" pitchFamily="66" charset="0"/>
              </a:rPr>
              <a:t>Okul genelinde belli bir disiplin anlayışı (yaklaşımı) benimsenmeli, ortak bir amaç üzerinde uzlaşılmalı ve bu amaç herkes tarafından paylaşılmalıdır.</a:t>
            </a:r>
          </a:p>
          <a:p>
            <a:pPr algn="just"/>
            <a:endParaRPr lang="tr-TR" sz="2800" i="0" u="none" strike="noStrike" baseline="-25000" dirty="0">
              <a:solidFill>
                <a:schemeClr val="bg2">
                  <a:lumMod val="10000"/>
                </a:schemeClr>
              </a:solidFill>
              <a:latin typeface="Comic Sans MS" pitchFamily="66" charset="0"/>
            </a:endParaRPr>
          </a:p>
          <a:p>
            <a:pPr algn="just"/>
            <a:r>
              <a:rPr lang="tr-TR" sz="2800" i="0" u="none" strike="noStrike" baseline="-25000" dirty="0">
                <a:solidFill>
                  <a:schemeClr val="bg2">
                    <a:lumMod val="10000"/>
                  </a:schemeClr>
                </a:solidFill>
                <a:latin typeface="Comic Sans MS" pitchFamily="66" charset="0"/>
              </a:rPr>
              <a:t>Risk grubuna giren öğrenciler tespit edilmeli ve yakından izlenmelidir.</a:t>
            </a:r>
          </a:p>
          <a:p>
            <a:pPr algn="just"/>
            <a:endParaRPr lang="tr-TR" sz="2800" i="0" u="none" strike="noStrike" baseline="-25000" dirty="0">
              <a:solidFill>
                <a:schemeClr val="bg2">
                  <a:lumMod val="10000"/>
                </a:schemeClr>
              </a:solidFill>
              <a:latin typeface="Comic Sans MS" pitchFamily="66" charset="0"/>
            </a:endParaRPr>
          </a:p>
          <a:p>
            <a:pPr algn="just"/>
            <a:r>
              <a:rPr lang="tr-TR" sz="2800" i="0" u="none" strike="noStrike" baseline="-25000" dirty="0">
                <a:solidFill>
                  <a:schemeClr val="bg2">
                    <a:lumMod val="10000"/>
                  </a:schemeClr>
                </a:solidFill>
                <a:latin typeface="Comic Sans MS" pitchFamily="66" charset="0"/>
              </a:rPr>
              <a:t>Öğrencilerden beklenen olumlu davranışlar açık ve somut bir biçimde tanımlanmalı ve öğrencilere duyurulmalıdır.</a:t>
            </a:r>
          </a:p>
          <a:p>
            <a:pPr algn="just"/>
            <a:endParaRPr lang="tr-TR" sz="2800" i="0" u="none" strike="noStrike" baseline="-25000" dirty="0">
              <a:solidFill>
                <a:schemeClr val="bg2">
                  <a:lumMod val="10000"/>
                </a:schemeClr>
              </a:solidFill>
              <a:latin typeface="Comic Sans MS" pitchFamily="66" charset="0"/>
            </a:endParaRPr>
          </a:p>
          <a:p>
            <a:pPr algn="just"/>
            <a:r>
              <a:rPr lang="tr-TR" sz="2800" i="0" u="none" strike="noStrike" baseline="-25000" dirty="0">
                <a:solidFill>
                  <a:schemeClr val="bg2">
                    <a:lumMod val="10000"/>
                  </a:schemeClr>
                </a:solidFill>
                <a:latin typeface="Comic Sans MS" pitchFamily="66" charset="0"/>
              </a:rPr>
              <a:t>Öğrencilere beklenen davranışların kazandırılabilmesi ve istenmeyen olumsuz davranışların en aza indirilebilmesi için okulun koşullarına uygun pratik stratejiler belirlenmeli veya geliştirilmelidir.</a:t>
            </a:r>
            <a:endParaRPr lang="tr-TR" sz="2800" baseline="-25000" dirty="0">
              <a:solidFill>
                <a:schemeClr val="bg2">
                  <a:lumMod val="10000"/>
                </a:schemeClr>
              </a:solidFill>
              <a:latin typeface="Comic Sans MS" pitchFamily="66" charset="0"/>
            </a:endParaRPr>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
        <p:nvSpPr>
          <p:cNvPr id="6" name="5 Metin kutusu"/>
          <p:cNvSpPr txBox="1"/>
          <p:nvPr/>
        </p:nvSpPr>
        <p:spPr>
          <a:xfrm>
            <a:off x="1079104" y="476672"/>
            <a:ext cx="8064896" cy="1200329"/>
          </a:xfrm>
          <a:prstGeom prst="rect">
            <a:avLst/>
          </a:prstGeom>
          <a:noFill/>
        </p:spPr>
        <p:txBody>
          <a:bodyPr wrap="square" rtlCol="0">
            <a:spAutoFit/>
          </a:bodyPr>
          <a:lstStyle/>
          <a:p>
            <a:pPr algn="ctr"/>
            <a:r>
              <a:rPr lang="tr-TR" sz="3600" b="1" dirty="0">
                <a:solidFill>
                  <a:schemeClr val="bg2">
                    <a:lumMod val="25000"/>
                  </a:schemeClr>
                </a:solidFill>
                <a:latin typeface="Comic Sans MS" pitchFamily="66" charset="0"/>
              </a:rPr>
              <a:t>GÜVENLİ OKUL İKLİMİ YARATMAYA YÖNELİK ÖNERİLER</a:t>
            </a:r>
          </a:p>
        </p:txBody>
      </p:sp>
    </p:spTree>
    <p:extLst>
      <p:ext uri="{BB962C8B-B14F-4D97-AF65-F5344CB8AC3E}">
        <p14:creationId xmlns:p14="http://schemas.microsoft.com/office/powerpoint/2010/main" val="3390310612"/>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926AE499-8568-408D-AADB-E3146026BA0E}"/>
              </a:ext>
            </a:extLst>
          </p:cNvPr>
          <p:cNvSpPr>
            <a:spLocks noGrp="1"/>
          </p:cNvSpPr>
          <p:nvPr>
            <p:ph idx="1"/>
          </p:nvPr>
        </p:nvSpPr>
        <p:spPr>
          <a:xfrm>
            <a:off x="467544" y="1844824"/>
            <a:ext cx="8371656" cy="4107086"/>
          </a:xfrm>
        </p:spPr>
        <p:txBody>
          <a:bodyPr>
            <a:normAutofit fontScale="92500" lnSpcReduction="10000"/>
          </a:bodyPr>
          <a:lstStyle/>
          <a:p>
            <a:pPr algn="just"/>
            <a:r>
              <a:rPr lang="tr-TR" sz="2800" i="0" u="none" strike="noStrike" baseline="-25000" dirty="0">
                <a:solidFill>
                  <a:schemeClr val="bg2">
                    <a:lumMod val="10000"/>
                  </a:schemeClr>
                </a:solidFill>
                <a:latin typeface="Comic Sans MS" pitchFamily="66" charset="0"/>
              </a:rPr>
              <a:t>Okul genelinde olumlu bir davranış iklimi oluşturabilmek amacıyla yapılması düşünülen her türlü etkinlik ve düzenlemeler okulun tümünü kapsamalıdır.</a:t>
            </a:r>
          </a:p>
          <a:p>
            <a:pPr algn="just"/>
            <a:endParaRPr lang="tr-TR" sz="2800" i="0" u="none" strike="noStrike" baseline="-25000" dirty="0">
              <a:solidFill>
                <a:schemeClr val="bg2">
                  <a:lumMod val="10000"/>
                </a:schemeClr>
              </a:solidFill>
              <a:latin typeface="Comic Sans MS" pitchFamily="66" charset="0"/>
            </a:endParaRPr>
          </a:p>
          <a:p>
            <a:pPr algn="just"/>
            <a:r>
              <a:rPr lang="tr-TR" sz="2800" i="0" u="none" strike="noStrike" baseline="-25000" dirty="0">
                <a:solidFill>
                  <a:schemeClr val="bg2">
                    <a:lumMod val="10000"/>
                  </a:schemeClr>
                </a:solidFill>
                <a:latin typeface="Comic Sans MS" pitchFamily="66" charset="0"/>
              </a:rPr>
              <a:t>Olumsuz davranışları cezalandırmaktan çok bu davranışların ortaya çıkma olasılığını azaltacak önlemler alınmalı, olumlu davranışlar sergileyen öğrencilerin teşvik edildiği bir yaklaşım benimsenmelidir.</a:t>
            </a:r>
          </a:p>
          <a:p>
            <a:pPr algn="just"/>
            <a:endParaRPr lang="tr-TR" sz="2800" baseline="-25000" dirty="0">
              <a:solidFill>
                <a:schemeClr val="bg2">
                  <a:lumMod val="10000"/>
                </a:schemeClr>
              </a:solidFill>
              <a:latin typeface="Comic Sans MS" pitchFamily="66" charset="0"/>
            </a:endParaRPr>
          </a:p>
          <a:p>
            <a:pPr algn="just"/>
            <a:r>
              <a:rPr lang="tr-TR" sz="2800" i="0" u="none" strike="noStrike" baseline="-25000" dirty="0">
                <a:solidFill>
                  <a:schemeClr val="bg2">
                    <a:lumMod val="10000"/>
                  </a:schemeClr>
                </a:solidFill>
                <a:latin typeface="Comic Sans MS" pitchFamily="66" charset="0"/>
              </a:rPr>
              <a:t>Olumlu davranış kazandırma ve olumsuz davranışların engellenmesi süreci temel akademik alışkanlıkların kazandırılması çabalarıyla birlikte yürütülmelidir.</a:t>
            </a:r>
          </a:p>
          <a:p>
            <a:pPr algn="just"/>
            <a:endParaRPr lang="tr-TR" sz="2800" i="0" u="none" strike="noStrike" baseline="-25000" dirty="0">
              <a:solidFill>
                <a:schemeClr val="bg2">
                  <a:lumMod val="10000"/>
                </a:schemeClr>
              </a:solidFill>
              <a:latin typeface="Comic Sans MS" pitchFamily="66" charset="0"/>
            </a:endParaRPr>
          </a:p>
          <a:p>
            <a:pPr algn="just"/>
            <a:r>
              <a:rPr lang="tr-TR" sz="2800" i="0" u="none" strike="noStrike" baseline="-25000" dirty="0">
                <a:solidFill>
                  <a:schemeClr val="bg2">
                    <a:lumMod val="10000"/>
                  </a:schemeClr>
                </a:solidFill>
                <a:latin typeface="Comic Sans MS" pitchFamily="66" charset="0"/>
              </a:rPr>
              <a:t>Öğrenciler tarafından sergilenen davranış problemleri sadece sınıfta değil, sınıf dışında da takip edilmeli, bu sorunların yaşandığı mekânlar belirlenmeli, gerekli tedbirler alınmalıdır.</a:t>
            </a:r>
            <a:endParaRPr lang="tr-TR" sz="2800" dirty="0">
              <a:solidFill>
                <a:schemeClr val="bg2">
                  <a:lumMod val="10000"/>
                </a:schemeClr>
              </a:solidFill>
              <a:latin typeface="Comic Sans MS" pitchFamily="66" charset="0"/>
            </a:endParaRPr>
          </a:p>
          <a:p>
            <a:pPr algn="just"/>
            <a:endParaRPr lang="tr-TR" sz="2800" dirty="0">
              <a:solidFill>
                <a:schemeClr val="bg2">
                  <a:lumMod val="10000"/>
                </a:schemeClr>
              </a:solidFill>
              <a:latin typeface="Comic Sans MS" pitchFamily="66" charset="0"/>
            </a:endParaRPr>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
        <p:nvSpPr>
          <p:cNvPr id="6" name="5 Metin kutusu"/>
          <p:cNvSpPr txBox="1"/>
          <p:nvPr/>
        </p:nvSpPr>
        <p:spPr>
          <a:xfrm>
            <a:off x="1079104" y="476672"/>
            <a:ext cx="8064896" cy="1200329"/>
          </a:xfrm>
          <a:prstGeom prst="rect">
            <a:avLst/>
          </a:prstGeom>
          <a:noFill/>
        </p:spPr>
        <p:txBody>
          <a:bodyPr wrap="square" rtlCol="0">
            <a:spAutoFit/>
          </a:bodyPr>
          <a:lstStyle/>
          <a:p>
            <a:pPr algn="ctr"/>
            <a:r>
              <a:rPr lang="tr-TR" sz="3600" b="1" dirty="0">
                <a:solidFill>
                  <a:schemeClr val="bg2">
                    <a:lumMod val="25000"/>
                  </a:schemeClr>
                </a:solidFill>
                <a:latin typeface="Comic Sans MS" pitchFamily="66" charset="0"/>
              </a:rPr>
              <a:t>GÜVENLİ OKUL İKLİMİ YARATMAYA YÖNELİK ÖNERİLER</a:t>
            </a:r>
          </a:p>
        </p:txBody>
      </p:sp>
    </p:spTree>
    <p:extLst>
      <p:ext uri="{BB962C8B-B14F-4D97-AF65-F5344CB8AC3E}">
        <p14:creationId xmlns:p14="http://schemas.microsoft.com/office/powerpoint/2010/main" val="2933030612"/>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620688"/>
            <a:ext cx="7355160" cy="1399032"/>
          </a:xfrm>
        </p:spPr>
        <p:txBody>
          <a:bodyPr>
            <a:noAutofit/>
          </a:bodyPr>
          <a:lstStyle/>
          <a:p>
            <a:pPr lvl="0" algn="ctr"/>
            <a:r>
              <a:rPr lang="tr-TR" sz="3200" b="1" dirty="0">
                <a:solidFill>
                  <a:schemeClr val="bg2">
                    <a:lumMod val="25000"/>
                  </a:schemeClr>
                </a:solidFill>
                <a:latin typeface="Comic Sans MS" pitchFamily="66" charset="0"/>
              </a:rPr>
              <a:t/>
            </a:r>
            <a:br>
              <a:rPr lang="tr-TR" sz="3200" b="1" dirty="0">
                <a:solidFill>
                  <a:schemeClr val="bg2">
                    <a:lumMod val="25000"/>
                  </a:schemeClr>
                </a:solidFill>
                <a:latin typeface="Comic Sans MS" pitchFamily="66" charset="0"/>
              </a:rPr>
            </a:br>
            <a:r>
              <a:rPr lang="tr-TR" sz="3200" b="1" dirty="0">
                <a:solidFill>
                  <a:schemeClr val="bg2">
                    <a:lumMod val="25000"/>
                  </a:schemeClr>
                </a:solidFill>
                <a:latin typeface="Comic Sans MS" pitchFamily="66" charset="0"/>
              </a:rPr>
              <a:t>Okulda </a:t>
            </a:r>
            <a:r>
              <a:rPr lang="tr-TR" sz="3200" b="1" dirty="0" err="1">
                <a:solidFill>
                  <a:schemeClr val="bg2">
                    <a:lumMod val="25000"/>
                  </a:schemeClr>
                </a:solidFill>
                <a:latin typeface="Comic Sans MS" pitchFamily="66" charset="0"/>
              </a:rPr>
              <a:t>Güvenlİ</a:t>
            </a:r>
            <a:r>
              <a:rPr lang="tr-TR" sz="3200" b="1" dirty="0">
                <a:solidFill>
                  <a:schemeClr val="bg2">
                    <a:lumMod val="25000"/>
                  </a:schemeClr>
                </a:solidFill>
                <a:latin typeface="Comic Sans MS" pitchFamily="66" charset="0"/>
              </a:rPr>
              <a:t> bölgeler ve </a:t>
            </a:r>
            <a:r>
              <a:rPr lang="tr-TR" sz="3200" b="1" dirty="0" err="1">
                <a:solidFill>
                  <a:schemeClr val="bg2">
                    <a:lumMod val="25000"/>
                  </a:schemeClr>
                </a:solidFill>
                <a:latin typeface="Comic Sans MS" pitchFamily="66" charset="0"/>
              </a:rPr>
              <a:t>rİsklİ</a:t>
            </a:r>
            <a:r>
              <a:rPr lang="tr-TR" sz="3200" b="1" dirty="0">
                <a:solidFill>
                  <a:schemeClr val="bg2">
                    <a:lumMod val="25000"/>
                  </a:schemeClr>
                </a:solidFill>
                <a:latin typeface="Comic Sans MS" pitchFamily="66" charset="0"/>
              </a:rPr>
              <a:t> </a:t>
            </a:r>
            <a:r>
              <a:rPr lang="tr-TR" sz="3200" b="1" dirty="0" err="1">
                <a:solidFill>
                  <a:schemeClr val="bg2">
                    <a:lumMod val="25000"/>
                  </a:schemeClr>
                </a:solidFill>
                <a:latin typeface="Comic Sans MS" pitchFamily="66" charset="0"/>
              </a:rPr>
              <a:t>bölgelerİ</a:t>
            </a:r>
            <a:r>
              <a:rPr lang="tr-TR" sz="3200" b="1" dirty="0">
                <a:solidFill>
                  <a:schemeClr val="bg2">
                    <a:lumMod val="25000"/>
                  </a:schemeClr>
                </a:solidFill>
                <a:latin typeface="Comic Sans MS" pitchFamily="66" charset="0"/>
              </a:rPr>
              <a:t> </a:t>
            </a:r>
            <a:r>
              <a:rPr lang="tr-TR" sz="3200" b="1" dirty="0" err="1">
                <a:solidFill>
                  <a:schemeClr val="bg2">
                    <a:lumMod val="25000"/>
                  </a:schemeClr>
                </a:solidFill>
                <a:latin typeface="Comic Sans MS" pitchFamily="66" charset="0"/>
              </a:rPr>
              <a:t>teSpİt</a:t>
            </a:r>
            <a:r>
              <a:rPr lang="tr-TR" sz="3200" b="1" dirty="0">
                <a:solidFill>
                  <a:schemeClr val="bg2">
                    <a:lumMod val="25000"/>
                  </a:schemeClr>
                </a:solidFill>
                <a:latin typeface="Comic Sans MS" pitchFamily="66" charset="0"/>
              </a:rPr>
              <a:t> etme ve </a:t>
            </a:r>
            <a:r>
              <a:rPr lang="tr-TR" sz="3200" b="1" dirty="0" err="1">
                <a:solidFill>
                  <a:schemeClr val="bg2">
                    <a:lumMod val="25000"/>
                  </a:schemeClr>
                </a:solidFill>
                <a:latin typeface="Comic Sans MS" pitchFamily="66" charset="0"/>
              </a:rPr>
              <a:t>alInacak</a:t>
            </a:r>
            <a:r>
              <a:rPr lang="tr-TR" sz="3200" b="1" dirty="0">
                <a:solidFill>
                  <a:schemeClr val="bg2">
                    <a:lumMod val="25000"/>
                  </a:schemeClr>
                </a:solidFill>
                <a:latin typeface="Comic Sans MS" pitchFamily="66" charset="0"/>
              </a:rPr>
              <a:t> </a:t>
            </a:r>
            <a:r>
              <a:rPr lang="tr-TR" sz="3200" b="1" dirty="0" err="1">
                <a:solidFill>
                  <a:schemeClr val="bg2">
                    <a:lumMod val="25000"/>
                  </a:schemeClr>
                </a:solidFill>
                <a:latin typeface="Comic Sans MS" pitchFamily="66" charset="0"/>
              </a:rPr>
              <a:t>tedbİrler</a:t>
            </a:r>
            <a:r>
              <a:rPr lang="tr-TR" sz="3200" b="1" dirty="0">
                <a:solidFill>
                  <a:schemeClr val="bg2">
                    <a:lumMod val="25000"/>
                  </a:schemeClr>
                </a:solidFill>
                <a:latin typeface="Comic Sans MS" pitchFamily="66" charset="0"/>
              </a:rPr>
              <a:t/>
            </a:r>
            <a:br>
              <a:rPr lang="tr-TR" sz="3200" b="1" dirty="0">
                <a:solidFill>
                  <a:schemeClr val="bg2">
                    <a:lumMod val="25000"/>
                  </a:schemeClr>
                </a:solidFill>
                <a:latin typeface="Comic Sans MS" pitchFamily="66" charset="0"/>
              </a:rPr>
            </a:br>
            <a:endParaRPr lang="tr-TR" sz="3200" b="1" dirty="0">
              <a:solidFill>
                <a:schemeClr val="bg2">
                  <a:lumMod val="25000"/>
                </a:schemeClr>
              </a:solidFill>
              <a:latin typeface="Comic Sans MS" pitchFamily="66" charset="0"/>
            </a:endParaRPr>
          </a:p>
        </p:txBody>
      </p:sp>
      <p:sp>
        <p:nvSpPr>
          <p:cNvPr id="3" name="İçerik Yer Tutucusu 2"/>
          <p:cNvSpPr>
            <a:spLocks noGrp="1"/>
          </p:cNvSpPr>
          <p:nvPr>
            <p:ph idx="1"/>
          </p:nvPr>
        </p:nvSpPr>
        <p:spPr>
          <a:xfrm>
            <a:off x="971600" y="2348880"/>
            <a:ext cx="5328592" cy="2880320"/>
          </a:xfrm>
        </p:spPr>
        <p:txBody>
          <a:bodyPr/>
          <a:lstStyle/>
          <a:p>
            <a:pPr lvl="0">
              <a:lnSpc>
                <a:spcPct val="150000"/>
              </a:lnSpc>
            </a:pPr>
            <a:r>
              <a:rPr lang="tr-TR" sz="2400" dirty="0">
                <a:solidFill>
                  <a:schemeClr val="bg2">
                    <a:lumMod val="10000"/>
                  </a:schemeClr>
                </a:solidFill>
                <a:latin typeface="Comic Sans MS" panose="030F0702030302020204" pitchFamily="66" charset="0"/>
              </a:rPr>
              <a:t>Kurallar ve İlkeler</a:t>
            </a:r>
          </a:p>
          <a:p>
            <a:pPr lvl="0">
              <a:lnSpc>
                <a:spcPct val="150000"/>
              </a:lnSpc>
            </a:pPr>
            <a:r>
              <a:rPr lang="tr-TR" sz="2400" dirty="0">
                <a:solidFill>
                  <a:schemeClr val="bg2">
                    <a:lumMod val="10000"/>
                  </a:schemeClr>
                </a:solidFill>
                <a:latin typeface="Comic Sans MS" panose="030F0702030302020204" pitchFamily="66" charset="0"/>
              </a:rPr>
              <a:t>Standartlar</a:t>
            </a:r>
          </a:p>
          <a:p>
            <a:pPr lvl="0">
              <a:lnSpc>
                <a:spcPct val="150000"/>
              </a:lnSpc>
            </a:pPr>
            <a:r>
              <a:rPr lang="tr-TR" sz="2400" dirty="0">
                <a:solidFill>
                  <a:schemeClr val="bg2">
                    <a:lumMod val="10000"/>
                  </a:schemeClr>
                </a:solidFill>
                <a:latin typeface="Comic Sans MS" panose="030F0702030302020204" pitchFamily="66" charset="0"/>
              </a:rPr>
              <a:t>Yaptırımlar</a:t>
            </a:r>
          </a:p>
          <a:p>
            <a:pPr lvl="0">
              <a:lnSpc>
                <a:spcPct val="150000"/>
              </a:lnSpc>
            </a:pPr>
            <a:r>
              <a:rPr lang="tr-TR" sz="2400" dirty="0">
                <a:solidFill>
                  <a:schemeClr val="bg2">
                    <a:lumMod val="10000"/>
                  </a:schemeClr>
                </a:solidFill>
                <a:latin typeface="Comic Sans MS" panose="030F0702030302020204" pitchFamily="66" charset="0"/>
              </a:rPr>
              <a:t>Destekler</a:t>
            </a:r>
          </a:p>
          <a:p>
            <a:endParaRPr lang="tr-TR" dirty="0"/>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chemeClr val="bg2">
                    <a:lumMod val="25000"/>
                  </a:schemeClr>
                </a:solidFill>
                <a:latin typeface="Comic Sans MS" pitchFamily="66" charset="0"/>
              </a:rPr>
              <a:t>i</a:t>
            </a:r>
            <a:endParaRPr lang="tr-TR" b="1" dirty="0">
              <a:solidFill>
                <a:srgbClr val="002060"/>
              </a:solidFill>
            </a:endParaRPr>
          </a:p>
        </p:txBody>
      </p:sp>
      <p:sp>
        <p:nvSpPr>
          <p:cNvPr id="6" name="4 Altbilgi Yer Tutucusu"/>
          <p:cNvSpPr txBox="1">
            <a:spLocks/>
          </p:cNvSpPr>
          <p:nvPr/>
        </p:nvSpPr>
        <p:spPr bwMode="auto">
          <a:xfrm>
            <a:off x="2060575" y="6534150"/>
            <a:ext cx="4259263" cy="300038"/>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spc="0" normalizeH="0" baseline="0" noProof="0">
                <a:ln>
                  <a:noFill/>
                </a:ln>
                <a:solidFill>
                  <a:srgbClr val="002060"/>
                </a:solidFill>
                <a:effectLst/>
                <a:uLnTx/>
                <a:uFillTx/>
                <a:latin typeface="Georgia" pitchFamily="18" charset="0"/>
                <a:ea typeface="+mn-ea"/>
                <a:cs typeface="+mn-cs"/>
              </a:rPr>
              <a:t>Çankaya Rehberlik ve Araştırma Merkezi</a:t>
            </a:r>
            <a:endParaRPr kumimoji="0" lang="tr-TR" sz="1200" b="1" i="0" u="none" strike="noStrike" kern="1200" cap="none" spc="0" normalizeH="0" baseline="0" noProof="0" dirty="0">
              <a:ln>
                <a:noFill/>
              </a:ln>
              <a:solidFill>
                <a:srgbClr val="002060"/>
              </a:solidFill>
              <a:effectLst/>
              <a:uLnTx/>
              <a:uFillTx/>
              <a:latin typeface="Georgia" pitchFamily="18" charset="0"/>
              <a:ea typeface="+mn-ea"/>
              <a:cs typeface="+mn-cs"/>
            </a:endParaRPr>
          </a:p>
        </p:txBody>
      </p:sp>
    </p:spTree>
    <p:extLst>
      <p:ext uri="{BB962C8B-B14F-4D97-AF65-F5344CB8AC3E}">
        <p14:creationId xmlns:p14="http://schemas.microsoft.com/office/powerpoint/2010/main" val="1904037873"/>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0E2E31B-C574-402A-B2E1-45ABB4BE68A3}"/>
              </a:ext>
            </a:extLst>
          </p:cNvPr>
          <p:cNvSpPr>
            <a:spLocks noGrp="1"/>
          </p:cNvSpPr>
          <p:nvPr>
            <p:ph type="title"/>
          </p:nvPr>
        </p:nvSpPr>
        <p:spPr>
          <a:xfrm>
            <a:off x="755576" y="2168860"/>
            <a:ext cx="7632848" cy="2520280"/>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tr-TR" altLang="tr-TR" b="1" dirty="0">
                <a:solidFill>
                  <a:schemeClr val="bg2">
                    <a:lumMod val="25000"/>
                  </a:schemeClr>
                </a:solidFill>
                <a:effectLst/>
                <a:latin typeface="Comic Sans MS" pitchFamily="66" charset="0"/>
              </a:rPr>
              <a:t/>
            </a:r>
            <a:br>
              <a:rPr lang="tr-TR" altLang="tr-TR" b="1" dirty="0">
                <a:solidFill>
                  <a:schemeClr val="bg2">
                    <a:lumMod val="25000"/>
                  </a:schemeClr>
                </a:solidFill>
                <a:effectLst/>
                <a:latin typeface="Comic Sans MS" pitchFamily="66" charset="0"/>
              </a:rPr>
            </a:br>
            <a:r>
              <a:rPr lang="tr-TR" altLang="tr-TR" b="1" dirty="0" err="1">
                <a:solidFill>
                  <a:schemeClr val="bg2">
                    <a:lumMod val="25000"/>
                  </a:schemeClr>
                </a:solidFill>
                <a:effectLst/>
                <a:latin typeface="Comic Sans MS" pitchFamily="66" charset="0"/>
              </a:rPr>
              <a:t>Öğrencİler</a:t>
            </a:r>
            <a:r>
              <a:rPr lang="tr-TR" altLang="tr-TR" b="1" dirty="0">
                <a:solidFill>
                  <a:schemeClr val="bg2">
                    <a:lumMod val="25000"/>
                  </a:schemeClr>
                </a:solidFill>
                <a:effectLst/>
                <a:latin typeface="Comic Sans MS" pitchFamily="66" charset="0"/>
              </a:rPr>
              <a:t> </a:t>
            </a:r>
            <a:r>
              <a:rPr lang="tr-TR" altLang="tr-TR" b="1" dirty="0" err="1">
                <a:solidFill>
                  <a:schemeClr val="bg2">
                    <a:lumMod val="25000"/>
                  </a:schemeClr>
                </a:solidFill>
                <a:effectLst/>
                <a:latin typeface="Comic Sans MS" pitchFamily="66" charset="0"/>
              </a:rPr>
              <a:t>nİçİn</a:t>
            </a:r>
            <a:r>
              <a:rPr lang="tr-TR" altLang="tr-TR" b="1" dirty="0">
                <a:solidFill>
                  <a:schemeClr val="bg2">
                    <a:lumMod val="25000"/>
                  </a:schemeClr>
                </a:solidFill>
                <a:effectLst/>
                <a:latin typeface="Comic Sans MS" pitchFamily="66" charset="0"/>
              </a:rPr>
              <a:t> kurallara uymazlar?</a:t>
            </a:r>
            <a:r>
              <a:rPr lang="tr-TR" altLang="tr-TR" b="1" dirty="0">
                <a:solidFill>
                  <a:schemeClr val="bg2">
                    <a:lumMod val="25000"/>
                  </a:schemeClr>
                </a:solidFill>
                <a:effectLst/>
                <a:latin typeface="Comic Sans MS" pitchFamily="66" charset="0"/>
                <a:cs typeface="Arial" panose="020B0604020202020204" pitchFamily="34" charset="0"/>
              </a:rPr>
              <a:t/>
            </a:r>
            <a:br>
              <a:rPr lang="tr-TR" altLang="tr-TR" b="1" dirty="0">
                <a:solidFill>
                  <a:schemeClr val="bg2">
                    <a:lumMod val="25000"/>
                  </a:schemeClr>
                </a:solidFill>
                <a:effectLst/>
                <a:latin typeface="Comic Sans MS" pitchFamily="66" charset="0"/>
                <a:cs typeface="Arial" panose="020B0604020202020204" pitchFamily="34" charset="0"/>
              </a:rPr>
            </a:br>
            <a:endParaRPr lang="tr-TR" dirty="0">
              <a:solidFill>
                <a:schemeClr val="bg2">
                  <a:lumMod val="25000"/>
                </a:schemeClr>
              </a:solidFill>
              <a:effectLst/>
              <a:latin typeface="Comic Sans MS" pitchFamily="66" charset="0"/>
            </a:endParaRPr>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extLst>
      <p:ext uri="{BB962C8B-B14F-4D97-AF65-F5344CB8AC3E}">
        <p14:creationId xmlns:p14="http://schemas.microsoft.com/office/powerpoint/2010/main" val="1310293835"/>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4926B8B0-AA10-4694-881C-269515CDA654}"/>
              </a:ext>
            </a:extLst>
          </p:cNvPr>
          <p:cNvSpPr>
            <a:spLocks noGrp="1"/>
          </p:cNvSpPr>
          <p:nvPr>
            <p:ph idx="1"/>
          </p:nvPr>
        </p:nvSpPr>
        <p:spPr>
          <a:xfrm>
            <a:off x="539552" y="1484784"/>
            <a:ext cx="8280920" cy="4320480"/>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r">
              <a:spcBef>
                <a:spcPct val="20000"/>
              </a:spcBef>
            </a:pPr>
            <a:endParaRPr lang="tr-TR" altLang="tr-TR" sz="2000" dirty="0">
              <a:solidFill>
                <a:srgbClr val="0000FF"/>
              </a:solidFill>
              <a:latin typeface="Arial" panose="020B0604020202020204" pitchFamily="34" charset="0"/>
            </a:endParaRPr>
          </a:p>
          <a:p>
            <a:pPr marL="64008" indent="0">
              <a:spcBef>
                <a:spcPct val="20000"/>
              </a:spcBef>
              <a:buNone/>
            </a:pPr>
            <a:r>
              <a:rPr lang="tr-TR" altLang="tr-TR" sz="2800" b="1" dirty="0">
                <a:solidFill>
                  <a:schemeClr val="bg2">
                    <a:lumMod val="10000"/>
                  </a:schemeClr>
                </a:solidFill>
                <a:latin typeface="Comic Sans MS" pitchFamily="66" charset="0"/>
              </a:rPr>
              <a:t>1.   Kuralları tam olarak bilmiyor olabilirler.</a:t>
            </a:r>
          </a:p>
          <a:p>
            <a:pPr marL="921258" lvl="1" indent="-457200">
              <a:buFont typeface="Wingdings" panose="05000000000000000000" pitchFamily="2" charset="2"/>
              <a:buChar char="q"/>
            </a:pPr>
            <a:r>
              <a:rPr lang="tr-TR" altLang="tr-TR" sz="2400" b="1" dirty="0">
                <a:solidFill>
                  <a:schemeClr val="bg2">
                    <a:lumMod val="10000"/>
                  </a:schemeClr>
                </a:solidFill>
                <a:latin typeface="Comic Sans MS" pitchFamily="66" charset="0"/>
                <a:cs typeface="Arial" panose="020B0604020202020204" pitchFamily="34" charset="0"/>
              </a:rPr>
              <a:t>	Kurallar belirlenmemiş olabilir.</a:t>
            </a:r>
            <a:endParaRPr lang="en-US" altLang="tr-TR" sz="2400" b="1" dirty="0">
              <a:solidFill>
                <a:schemeClr val="bg2">
                  <a:lumMod val="10000"/>
                </a:schemeClr>
              </a:solidFill>
              <a:latin typeface="Comic Sans MS" pitchFamily="66" charset="0"/>
              <a:cs typeface="Arial" panose="020B0604020202020204" pitchFamily="34" charset="0"/>
            </a:endParaRPr>
          </a:p>
          <a:p>
            <a:pPr marL="921258" lvl="1" indent="-457200">
              <a:buFont typeface="Wingdings" panose="05000000000000000000" pitchFamily="2" charset="2"/>
              <a:buChar char="q"/>
            </a:pPr>
            <a:r>
              <a:rPr lang="tr-TR" altLang="tr-TR" sz="2400" b="1" dirty="0">
                <a:solidFill>
                  <a:schemeClr val="bg2">
                    <a:lumMod val="10000"/>
                  </a:schemeClr>
                </a:solidFill>
                <a:latin typeface="Comic Sans MS" pitchFamily="66" charset="0"/>
                <a:cs typeface="Arial" panose="020B0604020202020204" pitchFamily="34" charset="0"/>
              </a:rPr>
              <a:t>	</a:t>
            </a:r>
            <a:r>
              <a:rPr lang="tr-TR" altLang="tr-TR" sz="2400" b="1" dirty="0">
                <a:solidFill>
                  <a:schemeClr val="bg2">
                    <a:lumMod val="10000"/>
                  </a:schemeClr>
                </a:solidFill>
                <a:latin typeface="Comic Sans MS" pitchFamily="66" charset="0"/>
              </a:rPr>
              <a:t>Kurallara uyma eğitimi almamış olabilirler.</a:t>
            </a:r>
          </a:p>
          <a:p>
            <a:pPr marL="521208" indent="-457200">
              <a:spcBef>
                <a:spcPct val="20000"/>
              </a:spcBef>
              <a:buFont typeface="Wingdings" panose="05000000000000000000" pitchFamily="2" charset="2"/>
              <a:buChar char="q"/>
            </a:pPr>
            <a:endParaRPr lang="en-US" altLang="tr-TR" sz="2800" b="1" dirty="0">
              <a:solidFill>
                <a:schemeClr val="bg2">
                  <a:lumMod val="10000"/>
                </a:schemeClr>
              </a:solidFill>
              <a:latin typeface="Comic Sans MS" pitchFamily="66" charset="0"/>
            </a:endParaRPr>
          </a:p>
          <a:p>
            <a:pPr marL="578358" indent="-514350" algn="just">
              <a:spcBef>
                <a:spcPct val="20000"/>
              </a:spcBef>
              <a:buClrTx/>
              <a:buAutoNum type="arabicPeriod" startAt="2"/>
            </a:pPr>
            <a:r>
              <a:rPr lang="tr-TR" altLang="tr-TR" sz="2800" b="1" dirty="0">
                <a:solidFill>
                  <a:schemeClr val="bg2">
                    <a:lumMod val="10000"/>
                  </a:schemeClr>
                </a:solidFill>
                <a:latin typeface="Comic Sans MS" pitchFamily="66" charset="0"/>
                <a:cs typeface="Arial" panose="020B0604020202020204" pitchFamily="34" charset="0"/>
              </a:rPr>
              <a:t>Yönetici ve </a:t>
            </a:r>
            <a:r>
              <a:rPr lang="tr-TR" altLang="tr-TR" sz="2800" b="1" dirty="0">
                <a:solidFill>
                  <a:schemeClr val="bg2">
                    <a:lumMod val="10000"/>
                  </a:schemeClr>
                </a:solidFill>
                <a:latin typeface="Comic Sans MS" pitchFamily="66" charset="0"/>
              </a:rPr>
              <a:t>Öğretmen/Öğretmenler kuralları önemsemiyorlar, farkında değiller veya ne olup bittiği ile ilgilenmiyor olabilirler.</a:t>
            </a:r>
          </a:p>
          <a:p>
            <a:pPr marL="578358" indent="-514350" algn="just">
              <a:spcBef>
                <a:spcPct val="20000"/>
              </a:spcBef>
              <a:buClrTx/>
              <a:buAutoNum type="arabicPeriod" startAt="2"/>
            </a:pPr>
            <a:r>
              <a:rPr lang="tr-TR" altLang="tr-TR" sz="2800" b="1" dirty="0">
                <a:solidFill>
                  <a:schemeClr val="bg2">
                    <a:lumMod val="10000"/>
                  </a:schemeClr>
                </a:solidFill>
                <a:latin typeface="Comic Sans MS" pitchFamily="66" charset="0"/>
              </a:rPr>
              <a:t>Ya da …. </a:t>
            </a:r>
            <a:endParaRPr lang="tr-TR" sz="2800" dirty="0">
              <a:solidFill>
                <a:schemeClr val="bg2">
                  <a:lumMod val="10000"/>
                </a:schemeClr>
              </a:solidFill>
              <a:latin typeface="Comic Sans MS" pitchFamily="66" charset="0"/>
            </a:endParaRPr>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extLst>
      <p:ext uri="{BB962C8B-B14F-4D97-AF65-F5344CB8AC3E}">
        <p14:creationId xmlns:p14="http://schemas.microsoft.com/office/powerpoint/2010/main" val="1559005548"/>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CD583B4-0614-43CE-A5BD-1D98179A92AF}"/>
              </a:ext>
            </a:extLst>
          </p:cNvPr>
          <p:cNvSpPr>
            <a:spLocks noGrp="1"/>
          </p:cNvSpPr>
          <p:nvPr>
            <p:ph type="title"/>
          </p:nvPr>
        </p:nvSpPr>
        <p:spPr>
          <a:xfrm>
            <a:off x="755576" y="404664"/>
            <a:ext cx="8686800" cy="838200"/>
          </a:xfrm>
        </p:spPr>
        <p:txBody>
          <a:bodyPr>
            <a:normAutofit/>
          </a:bodyPr>
          <a:lstStyle/>
          <a:p>
            <a:pPr algn="ctr"/>
            <a:r>
              <a:rPr lang="tr-TR" b="1" dirty="0">
                <a:solidFill>
                  <a:schemeClr val="bg2">
                    <a:lumMod val="25000"/>
                  </a:schemeClr>
                </a:solidFill>
                <a:latin typeface="Comic Sans MS" pitchFamily="66" charset="0"/>
              </a:rPr>
              <a:t>KURALLARIN BELİRLENMESİ</a:t>
            </a:r>
          </a:p>
        </p:txBody>
      </p:sp>
      <p:sp>
        <p:nvSpPr>
          <p:cNvPr id="3" name="İçerik Yer Tutucusu 2">
            <a:extLst>
              <a:ext uri="{FF2B5EF4-FFF2-40B4-BE49-F238E27FC236}">
                <a16:creationId xmlns="" xmlns:a16="http://schemas.microsoft.com/office/drawing/2014/main" id="{EA2D3785-3386-417E-9108-C0E351558E32}"/>
              </a:ext>
            </a:extLst>
          </p:cNvPr>
          <p:cNvSpPr>
            <a:spLocks noGrp="1"/>
          </p:cNvSpPr>
          <p:nvPr>
            <p:ph idx="1"/>
          </p:nvPr>
        </p:nvSpPr>
        <p:spPr>
          <a:xfrm>
            <a:off x="251518" y="2708920"/>
            <a:ext cx="8686801" cy="1800200"/>
          </a:xfrm>
        </p:spPr>
        <p:txBody>
          <a:bodyPr>
            <a:normAutofit fontScale="40000" lnSpcReduction="20000"/>
          </a:bodyPr>
          <a:lstStyle/>
          <a:p>
            <a:pPr lvl="1">
              <a:lnSpc>
                <a:spcPct val="150000"/>
              </a:lnSpc>
              <a:buNone/>
            </a:pPr>
            <a:r>
              <a:rPr lang="tr-TR" altLang="tr-TR" sz="5100" b="1" dirty="0">
                <a:solidFill>
                  <a:schemeClr val="bg2">
                    <a:lumMod val="10000"/>
                  </a:schemeClr>
                </a:solidFill>
                <a:latin typeface="Comic Sans MS" panose="030F0702030302020204" pitchFamily="66" charset="0"/>
              </a:rPr>
              <a:t>			MERKEZİ VE OKUL KURALLARININ BELİRLENMESİ</a:t>
            </a:r>
          </a:p>
          <a:p>
            <a:pPr lvl="1">
              <a:lnSpc>
                <a:spcPct val="150000"/>
              </a:lnSpc>
            </a:pPr>
            <a:endParaRPr lang="tr-TR" altLang="tr-TR" sz="5100" b="1" dirty="0">
              <a:solidFill>
                <a:schemeClr val="bg2">
                  <a:lumMod val="10000"/>
                </a:schemeClr>
              </a:solidFill>
              <a:latin typeface="Comic Sans MS" panose="030F0702030302020204" pitchFamily="66" charset="0"/>
            </a:endParaRPr>
          </a:p>
          <a:p>
            <a:pPr lvl="1">
              <a:lnSpc>
                <a:spcPct val="150000"/>
              </a:lnSpc>
              <a:buNone/>
            </a:pPr>
            <a:r>
              <a:rPr lang="tr-TR" altLang="tr-TR" sz="5100" b="1" dirty="0">
                <a:solidFill>
                  <a:schemeClr val="bg2">
                    <a:lumMod val="10000"/>
                  </a:schemeClr>
                </a:solidFill>
                <a:latin typeface="Comic Sans MS" panose="030F0702030302020204" pitchFamily="66" charset="0"/>
              </a:rPr>
              <a:t>			SINIF KURALLARININ BELİRLENMESİ</a:t>
            </a:r>
            <a:endParaRPr lang="tr-TR" altLang="tr-TR" sz="5100" b="1" dirty="0">
              <a:solidFill>
                <a:schemeClr val="bg2">
                  <a:lumMod val="10000"/>
                </a:schemeClr>
              </a:solidFill>
            </a:endParaRPr>
          </a:p>
          <a:p>
            <a:endParaRPr lang="tr-TR" dirty="0">
              <a:solidFill>
                <a:schemeClr val="bg2">
                  <a:lumMod val="10000"/>
                </a:schemeClr>
              </a:solidFill>
            </a:endParaRPr>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5" name="4 Altbilgi Yer Tutucusu"/>
          <p:cNvSpPr>
            <a:spLocks noGrp="1"/>
          </p:cNvSpPr>
          <p:nvPr>
            <p:ph type="ftr" sz="quarter" idx="11"/>
          </p:nvPr>
        </p:nvSpPr>
        <p:spPr bwMode="auto">
          <a:xfrm>
            <a:off x="1907704" y="6303317"/>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
        <p:nvSpPr>
          <p:cNvPr id="6" name="5 Sağ Ok"/>
          <p:cNvSpPr/>
          <p:nvPr/>
        </p:nvSpPr>
        <p:spPr>
          <a:xfrm>
            <a:off x="971600" y="2780928"/>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Sağ Ok"/>
          <p:cNvSpPr/>
          <p:nvPr/>
        </p:nvSpPr>
        <p:spPr>
          <a:xfrm>
            <a:off x="971600" y="3645024"/>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62815874"/>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3231" y="473249"/>
            <a:ext cx="8208912" cy="1124744"/>
          </a:xfrm>
        </p:spPr>
        <p:txBody>
          <a:bodyPr>
            <a:normAutofit fontScale="90000"/>
          </a:bodyPr>
          <a:lstStyle/>
          <a:p>
            <a:pPr lvl="0" algn="ctr"/>
            <a:r>
              <a:rPr lang="tr-TR" b="1" dirty="0">
                <a:solidFill>
                  <a:schemeClr val="bg2">
                    <a:lumMod val="25000"/>
                  </a:schemeClr>
                </a:solidFill>
                <a:latin typeface="Comic Sans MS" pitchFamily="66" charset="0"/>
              </a:rPr>
              <a:t>OKUL KURALLARININ BELİRLENMESİ:</a:t>
            </a:r>
            <a:br>
              <a:rPr lang="tr-TR" b="1" dirty="0">
                <a:solidFill>
                  <a:schemeClr val="bg2">
                    <a:lumMod val="25000"/>
                  </a:schemeClr>
                </a:solidFill>
                <a:latin typeface="Comic Sans MS" pitchFamily="66" charset="0"/>
              </a:rPr>
            </a:br>
            <a:r>
              <a:rPr lang="tr-TR" b="1" dirty="0">
                <a:solidFill>
                  <a:schemeClr val="bg2">
                    <a:lumMod val="25000"/>
                  </a:schemeClr>
                </a:solidFill>
                <a:latin typeface="Comic Sans MS" pitchFamily="66" charset="0"/>
              </a:rPr>
              <a:t> YÖNETİM VE STRATEJİ</a:t>
            </a:r>
          </a:p>
        </p:txBody>
      </p:sp>
      <p:sp>
        <p:nvSpPr>
          <p:cNvPr id="3" name="İçerik Yer Tutucusu 2"/>
          <p:cNvSpPr>
            <a:spLocks noGrp="1"/>
          </p:cNvSpPr>
          <p:nvPr>
            <p:ph idx="1"/>
          </p:nvPr>
        </p:nvSpPr>
        <p:spPr>
          <a:xfrm>
            <a:off x="467544" y="1916832"/>
            <a:ext cx="8208912" cy="4106664"/>
          </a:xfrm>
        </p:spPr>
        <p:txBody>
          <a:bodyPr>
            <a:normAutofit fontScale="92500" lnSpcReduction="20000"/>
          </a:bodyPr>
          <a:lstStyle/>
          <a:p>
            <a:pPr algn="just">
              <a:buNone/>
            </a:pPr>
            <a:r>
              <a:rPr lang="tr-TR" sz="2000" dirty="0">
                <a:solidFill>
                  <a:schemeClr val="bg2">
                    <a:lumMod val="10000"/>
                  </a:schemeClr>
                </a:solidFill>
                <a:latin typeface="Comic Sans MS" pitchFamily="66" charset="0"/>
              </a:rPr>
              <a:t>    </a:t>
            </a:r>
          </a:p>
          <a:p>
            <a:pPr algn="just">
              <a:buNone/>
            </a:pPr>
            <a:r>
              <a:rPr lang="tr-TR" sz="2000" dirty="0">
                <a:solidFill>
                  <a:schemeClr val="bg2">
                    <a:lumMod val="50000"/>
                  </a:schemeClr>
                </a:solidFill>
                <a:latin typeface="Comic Sans MS" pitchFamily="66" charset="0"/>
              </a:rPr>
              <a:t>	      </a:t>
            </a:r>
            <a:r>
              <a:rPr lang="tr-TR" sz="2000" b="1" dirty="0">
                <a:solidFill>
                  <a:schemeClr val="bg2">
                    <a:lumMod val="50000"/>
                  </a:schemeClr>
                </a:solidFill>
                <a:latin typeface="Comic Sans MS" pitchFamily="66" charset="0"/>
              </a:rPr>
              <a:t>OKUL YÖNETİM POLİTİKALARI VE SORUMLULUKLAR</a:t>
            </a:r>
          </a:p>
          <a:p>
            <a:pPr algn="just">
              <a:buFont typeface="Wingdings" panose="05000000000000000000" pitchFamily="2" charset="2"/>
              <a:buChar char="v"/>
            </a:pPr>
            <a:endParaRPr lang="tr-TR" sz="2000" dirty="0">
              <a:solidFill>
                <a:schemeClr val="bg2">
                  <a:lumMod val="50000"/>
                </a:schemeClr>
              </a:solidFill>
              <a:latin typeface="Comic Sans MS" pitchFamily="66" charset="0"/>
            </a:endParaRPr>
          </a:p>
          <a:p>
            <a:pPr lvl="1" algn="just">
              <a:buFont typeface="Wingdings" pitchFamily="2" charset="2"/>
              <a:buChar char="§"/>
            </a:pPr>
            <a:r>
              <a:rPr lang="tr-TR" sz="1600" b="1" dirty="0">
                <a:solidFill>
                  <a:schemeClr val="bg2">
                    <a:lumMod val="50000"/>
                  </a:schemeClr>
                </a:solidFill>
                <a:latin typeface="Comic Sans MS" pitchFamily="66" charset="0"/>
              </a:rPr>
              <a:t>POLİTİKALARIN OKUL YÖNETİMİ TARAFINDAN BELİRLENMESİ</a:t>
            </a:r>
          </a:p>
          <a:p>
            <a:pPr lvl="1" algn="just">
              <a:buFont typeface="Wingdings" pitchFamily="2" charset="2"/>
              <a:buChar char="§"/>
            </a:pPr>
            <a:endParaRPr lang="tr-TR" sz="1600" b="1" dirty="0">
              <a:solidFill>
                <a:schemeClr val="bg2">
                  <a:lumMod val="50000"/>
                </a:schemeClr>
              </a:solidFill>
              <a:latin typeface="Comic Sans MS" pitchFamily="66" charset="0"/>
            </a:endParaRPr>
          </a:p>
          <a:p>
            <a:pPr lvl="1" algn="just">
              <a:buFont typeface="Wingdings" pitchFamily="2" charset="2"/>
              <a:buChar char="§"/>
            </a:pPr>
            <a:r>
              <a:rPr lang="tr-TR" sz="1600" b="1" dirty="0">
                <a:solidFill>
                  <a:schemeClr val="bg2">
                    <a:lumMod val="50000"/>
                  </a:schemeClr>
                </a:solidFill>
                <a:latin typeface="Comic Sans MS" pitchFamily="66" charset="0"/>
              </a:rPr>
              <a:t>YÖNETİŞİM YOLUYLA BELİRLENMESİ</a:t>
            </a:r>
          </a:p>
          <a:p>
            <a:pPr algn="just">
              <a:buFont typeface="Wingdings" panose="05000000000000000000" pitchFamily="2" charset="2"/>
              <a:buChar char="v"/>
            </a:pPr>
            <a:endParaRPr lang="tr-TR" sz="900" dirty="0">
              <a:solidFill>
                <a:schemeClr val="bg2">
                  <a:lumMod val="50000"/>
                </a:schemeClr>
              </a:solidFill>
              <a:latin typeface="Comic Sans MS" pitchFamily="66" charset="0"/>
            </a:endParaRPr>
          </a:p>
          <a:p>
            <a:pPr algn="just">
              <a:buNone/>
            </a:pPr>
            <a:r>
              <a:rPr lang="tr-TR" sz="2000" b="0" i="0" dirty="0">
                <a:solidFill>
                  <a:schemeClr val="bg2">
                    <a:lumMod val="10000"/>
                  </a:schemeClr>
                </a:solidFill>
                <a:effectLst/>
                <a:latin typeface="Comic Sans MS" pitchFamily="66" charset="0"/>
              </a:rPr>
              <a:t>	</a:t>
            </a:r>
            <a:r>
              <a:rPr lang="tr-TR" sz="2100" b="0" i="0" dirty="0">
                <a:solidFill>
                  <a:schemeClr val="bg2">
                    <a:lumMod val="10000"/>
                  </a:schemeClr>
                </a:solidFill>
                <a:effectLst/>
                <a:latin typeface="Comic Sans MS" pitchFamily="66" charset="0"/>
              </a:rPr>
              <a:t>En basit ve en kısa tanımıyla; resmî ve özel kuruluşlarda idari, ekonomik, politik otoritenin ortak kullanımıdır. </a:t>
            </a:r>
          </a:p>
          <a:p>
            <a:pPr algn="just">
              <a:buNone/>
            </a:pPr>
            <a:endParaRPr lang="tr-TR" sz="2100" b="0" i="0" dirty="0">
              <a:solidFill>
                <a:schemeClr val="bg2">
                  <a:lumMod val="10000"/>
                </a:schemeClr>
              </a:solidFill>
              <a:effectLst/>
              <a:latin typeface="Comic Sans MS" pitchFamily="66" charset="0"/>
            </a:endParaRPr>
          </a:p>
          <a:p>
            <a:pPr algn="just">
              <a:buNone/>
            </a:pPr>
            <a:r>
              <a:rPr lang="tr-TR" sz="2100" dirty="0">
                <a:solidFill>
                  <a:schemeClr val="bg2">
                    <a:lumMod val="10000"/>
                  </a:schemeClr>
                </a:solidFill>
                <a:latin typeface="Comic Sans MS" pitchFamily="66" charset="0"/>
              </a:rPr>
              <a:t>    </a:t>
            </a:r>
            <a:r>
              <a:rPr lang="tr-TR" sz="2100" b="0" i="0" dirty="0">
                <a:solidFill>
                  <a:schemeClr val="bg2">
                    <a:lumMod val="10000"/>
                  </a:schemeClr>
                </a:solidFill>
                <a:effectLst/>
                <a:latin typeface="Comic Sans MS" pitchFamily="66" charset="0"/>
              </a:rPr>
              <a:t>Ortak yönetim- birlikte yönetmek anlamına gelir ve içinde yönetimden farklı olarak etkileşim ve iletişim kavramlarını barındırır.</a:t>
            </a:r>
          </a:p>
          <a:p>
            <a:pPr algn="just">
              <a:buNone/>
            </a:pPr>
            <a:endParaRPr lang="tr-TR" sz="2100" b="0" i="0" dirty="0">
              <a:solidFill>
                <a:schemeClr val="bg2">
                  <a:lumMod val="10000"/>
                </a:schemeClr>
              </a:solidFill>
              <a:effectLst/>
              <a:latin typeface="Comic Sans MS" pitchFamily="66" charset="0"/>
            </a:endParaRPr>
          </a:p>
          <a:p>
            <a:pPr>
              <a:buNone/>
            </a:pPr>
            <a:r>
              <a:rPr lang="tr-TR" sz="2100" b="0" i="0" dirty="0">
                <a:solidFill>
                  <a:schemeClr val="bg2">
                    <a:lumMod val="10000"/>
                  </a:schemeClr>
                </a:solidFill>
                <a:effectLst/>
                <a:latin typeface="Comic Sans MS" pitchFamily="66" charset="0"/>
              </a:rPr>
              <a:t>	Yöneten ve yönetilenin yönetim süreçlerinde birlikte karar alması ve birlikte iş görmesi </a:t>
            </a:r>
            <a:endParaRPr lang="tr-TR" sz="2100" dirty="0">
              <a:solidFill>
                <a:schemeClr val="bg2">
                  <a:lumMod val="10000"/>
                </a:schemeClr>
              </a:solidFill>
              <a:latin typeface="Comic Sans MS" pitchFamily="66" charset="0"/>
            </a:endParaRPr>
          </a:p>
        </p:txBody>
      </p:sp>
      <p:pic>
        <p:nvPicPr>
          <p:cNvPr id="4" name="8 Resim" descr="LOGO (1).png"/>
          <p:cNvPicPr>
            <a:picLocks noChangeAspect="1" noChangeArrowheads="1"/>
          </p:cNvPicPr>
          <p:nvPr/>
        </p:nvPicPr>
        <p:blipFill>
          <a:blip r:embed="rId2" cstate="print"/>
          <a:srcRect/>
          <a:stretch>
            <a:fillRect/>
          </a:stretch>
        </p:blipFill>
        <p:spPr bwMode="auto">
          <a:xfrm>
            <a:off x="35495" y="70531"/>
            <a:ext cx="1008113" cy="936104"/>
          </a:xfrm>
          <a:prstGeom prst="rect">
            <a:avLst/>
          </a:prstGeom>
          <a:noFill/>
          <a:ln w="9525">
            <a:noFill/>
            <a:miter lim="800000"/>
            <a:headEnd/>
            <a:tailEnd/>
          </a:ln>
        </p:spPr>
      </p:pic>
      <p:sp>
        <p:nvSpPr>
          <p:cNvPr id="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pPr algn="just"/>
            <a:r>
              <a:rPr lang="tr-TR" b="1" dirty="0">
                <a:solidFill>
                  <a:srgbClr val="002060"/>
                </a:solidFill>
              </a:rPr>
              <a:t>Çankaya Rehberlik ve Araştırma Merkezi</a:t>
            </a:r>
          </a:p>
        </p:txBody>
      </p:sp>
    </p:spTree>
    <p:extLst>
      <p:ext uri="{BB962C8B-B14F-4D97-AF65-F5344CB8AC3E}">
        <p14:creationId xmlns:p14="http://schemas.microsoft.com/office/powerpoint/2010/main" val="2602150487"/>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F0D154AE-9890-495E-A8C5-FA375281402D}"/>
              </a:ext>
            </a:extLst>
          </p:cNvPr>
          <p:cNvSpPr>
            <a:spLocks noGrp="1"/>
          </p:cNvSpPr>
          <p:nvPr>
            <p:ph idx="1"/>
          </p:nvPr>
        </p:nvSpPr>
        <p:spPr>
          <a:xfrm>
            <a:off x="467544" y="1844824"/>
            <a:ext cx="8291264" cy="3888431"/>
          </a:xfrm>
        </p:spPr>
        <p:txBody>
          <a:bodyPr>
            <a:normAutofit fontScale="92500" lnSpcReduction="20000"/>
          </a:bodyPr>
          <a:lstStyle/>
          <a:p>
            <a:pPr algn="just" eaLnBrk="1" hangingPunct="1">
              <a:lnSpc>
                <a:spcPct val="150000"/>
              </a:lnSpc>
              <a:defRPr/>
            </a:pPr>
            <a:r>
              <a:rPr lang="tr-TR" altLang="tr-TR" sz="2400" dirty="0">
                <a:solidFill>
                  <a:schemeClr val="bg2">
                    <a:lumMod val="10000"/>
                  </a:schemeClr>
                </a:solidFill>
                <a:latin typeface="Comic Sans MS" panose="030F0702030302020204" pitchFamily="66" charset="0"/>
              </a:rPr>
              <a:t>Sınıfta düzeni sağlayan ve yönetimi kolaylaştıran önemli faktörlerden biri </a:t>
            </a:r>
            <a:r>
              <a:rPr lang="tr-TR" altLang="tr-TR" sz="2400" b="1" dirty="0">
                <a:solidFill>
                  <a:schemeClr val="bg2">
                    <a:lumMod val="10000"/>
                  </a:schemeClr>
                </a:solidFill>
                <a:latin typeface="Comic Sans MS" panose="030F0702030302020204" pitchFamily="66" charset="0"/>
              </a:rPr>
              <a:t>"Sınıf Kuralları"</a:t>
            </a:r>
            <a:r>
              <a:rPr lang="tr-TR" altLang="tr-TR" sz="2400" dirty="0">
                <a:solidFill>
                  <a:schemeClr val="bg2">
                    <a:lumMod val="10000"/>
                  </a:schemeClr>
                </a:solidFill>
                <a:latin typeface="Comic Sans MS" panose="030F0702030302020204" pitchFamily="66" charset="0"/>
              </a:rPr>
              <a:t> dır. </a:t>
            </a:r>
          </a:p>
          <a:p>
            <a:pPr algn="just" eaLnBrk="1" hangingPunct="1">
              <a:lnSpc>
                <a:spcPct val="150000"/>
              </a:lnSpc>
              <a:defRPr/>
            </a:pPr>
            <a:endParaRPr lang="tr-TR" altLang="tr-TR" sz="2400" dirty="0">
              <a:solidFill>
                <a:schemeClr val="bg2">
                  <a:lumMod val="10000"/>
                </a:schemeClr>
              </a:solidFill>
              <a:latin typeface="Comic Sans MS" panose="030F0702030302020204" pitchFamily="66" charset="0"/>
            </a:endParaRPr>
          </a:p>
          <a:p>
            <a:pPr algn="just" eaLnBrk="1" hangingPunct="1">
              <a:lnSpc>
                <a:spcPct val="150000"/>
              </a:lnSpc>
              <a:defRPr/>
            </a:pPr>
            <a:r>
              <a:rPr lang="tr-TR" altLang="tr-TR" sz="2400" dirty="0">
                <a:solidFill>
                  <a:schemeClr val="bg2">
                    <a:lumMod val="10000"/>
                  </a:schemeClr>
                </a:solidFill>
                <a:latin typeface="Comic Sans MS" panose="030F0702030302020204" pitchFamily="66" charset="0"/>
              </a:rPr>
              <a:t>Sınıf kuralları, öğrencilerin sınıftaki davranışlarını düzenler ve olumlu davranış göstermelerini sağlar.</a:t>
            </a:r>
          </a:p>
          <a:p>
            <a:pPr algn="just" eaLnBrk="1" hangingPunct="1">
              <a:lnSpc>
                <a:spcPct val="150000"/>
              </a:lnSpc>
              <a:defRPr/>
            </a:pPr>
            <a:endParaRPr lang="tr-TR" altLang="tr-TR" sz="2400" dirty="0">
              <a:solidFill>
                <a:schemeClr val="bg2">
                  <a:lumMod val="10000"/>
                </a:schemeClr>
              </a:solidFill>
              <a:latin typeface="Comic Sans MS" panose="030F0702030302020204" pitchFamily="66" charset="0"/>
            </a:endParaRPr>
          </a:p>
          <a:p>
            <a:pPr algn="just" eaLnBrk="1" hangingPunct="1">
              <a:lnSpc>
                <a:spcPct val="150000"/>
              </a:lnSpc>
              <a:defRPr/>
            </a:pPr>
            <a:r>
              <a:rPr lang="tr-TR" altLang="tr-TR" sz="2400" dirty="0">
                <a:solidFill>
                  <a:schemeClr val="bg2">
                    <a:lumMod val="10000"/>
                  </a:schemeClr>
                </a:solidFill>
                <a:latin typeface="Comic Sans MS" panose="030F0702030302020204" pitchFamily="66" charset="0"/>
              </a:rPr>
              <a:t>Öğrenciler kendi koyduğu kuralları daha kolay benimser ve uyar. </a:t>
            </a:r>
          </a:p>
          <a:p>
            <a:endParaRPr lang="tr-TR" dirty="0">
              <a:solidFill>
                <a:schemeClr val="bg2">
                  <a:lumMod val="10000"/>
                </a:schemeClr>
              </a:solidFill>
            </a:endParaRPr>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
        <p:nvSpPr>
          <p:cNvPr id="6" name="5 Metin kutusu"/>
          <p:cNvSpPr txBox="1"/>
          <p:nvPr/>
        </p:nvSpPr>
        <p:spPr>
          <a:xfrm>
            <a:off x="1691680" y="404664"/>
            <a:ext cx="6984776" cy="1200329"/>
          </a:xfrm>
          <a:prstGeom prst="rect">
            <a:avLst/>
          </a:prstGeom>
          <a:noFill/>
        </p:spPr>
        <p:txBody>
          <a:bodyPr wrap="square" rtlCol="0">
            <a:spAutoFit/>
          </a:bodyPr>
          <a:lstStyle/>
          <a:p>
            <a:pPr algn="ctr"/>
            <a:r>
              <a:rPr lang="tr-TR" altLang="tr-TR" sz="3600" b="1" dirty="0">
                <a:solidFill>
                  <a:schemeClr val="bg2">
                    <a:lumMod val="25000"/>
                  </a:schemeClr>
                </a:solidFill>
                <a:latin typeface="Comic Sans MS" panose="030F0702030302020204" pitchFamily="66" charset="0"/>
              </a:rPr>
              <a:t>SINIF KURALLARININ BE</a:t>
            </a:r>
            <a:r>
              <a:rPr lang="tr-TR" sz="3600" b="1" dirty="0">
                <a:solidFill>
                  <a:schemeClr val="bg2">
                    <a:lumMod val="25000"/>
                  </a:schemeClr>
                </a:solidFill>
                <a:latin typeface="Comic Sans MS" pitchFamily="66" charset="0"/>
              </a:rPr>
              <a:t>LİRLENMESİ</a:t>
            </a:r>
            <a:endParaRPr lang="tr-TR" sz="3600" b="1" dirty="0">
              <a:solidFill>
                <a:schemeClr val="bg2">
                  <a:lumMod val="25000"/>
                </a:schemeClr>
              </a:solidFill>
            </a:endParaRPr>
          </a:p>
        </p:txBody>
      </p:sp>
    </p:spTree>
    <p:extLst>
      <p:ext uri="{BB962C8B-B14F-4D97-AF65-F5344CB8AC3E}">
        <p14:creationId xmlns:p14="http://schemas.microsoft.com/office/powerpoint/2010/main" val="2625075382"/>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43CE3768-12FE-4E39-8940-DE0FE0580758}"/>
              </a:ext>
            </a:extLst>
          </p:cNvPr>
          <p:cNvSpPr>
            <a:spLocks noGrp="1"/>
          </p:cNvSpPr>
          <p:nvPr>
            <p:ph idx="1"/>
          </p:nvPr>
        </p:nvSpPr>
        <p:spPr>
          <a:xfrm>
            <a:off x="683568" y="1700808"/>
            <a:ext cx="7920880" cy="3459013"/>
          </a:xfrm>
        </p:spPr>
        <p:txBody>
          <a:bodyPr>
            <a:normAutofit/>
          </a:bodyPr>
          <a:lstStyle/>
          <a:p>
            <a:pPr>
              <a:lnSpc>
                <a:spcPct val="150000"/>
              </a:lnSpc>
            </a:pPr>
            <a:r>
              <a:rPr lang="tr-TR" altLang="tr-TR" sz="2400" dirty="0">
                <a:solidFill>
                  <a:schemeClr val="bg2">
                    <a:lumMod val="10000"/>
                  </a:schemeClr>
                </a:solidFill>
                <a:latin typeface="Comic Sans MS" panose="030F0702030302020204" pitchFamily="66" charset="0"/>
              </a:rPr>
              <a:t>Sınıfta uygulanan kurallar var mı?</a:t>
            </a:r>
          </a:p>
          <a:p>
            <a:pPr>
              <a:lnSpc>
                <a:spcPct val="150000"/>
              </a:lnSpc>
            </a:pPr>
            <a:r>
              <a:rPr lang="tr-TR" altLang="tr-TR" sz="2400" dirty="0">
                <a:solidFill>
                  <a:schemeClr val="bg2">
                    <a:lumMod val="10000"/>
                  </a:schemeClr>
                </a:solidFill>
                <a:latin typeface="Comic Sans MS" panose="030F0702030302020204" pitchFamily="66" charset="0"/>
              </a:rPr>
              <a:t>Kurallar pozitif olarak ifade edilmiş mi?</a:t>
            </a:r>
          </a:p>
          <a:p>
            <a:pPr>
              <a:lnSpc>
                <a:spcPct val="150000"/>
              </a:lnSpc>
            </a:pPr>
            <a:r>
              <a:rPr lang="tr-TR" altLang="tr-TR" sz="2400" dirty="0">
                <a:solidFill>
                  <a:schemeClr val="bg2">
                    <a:lumMod val="10000"/>
                  </a:schemeClr>
                </a:solidFill>
                <a:latin typeface="Comic Sans MS" panose="030F0702030302020204" pitchFamily="66" charset="0"/>
              </a:rPr>
              <a:t>Kural sayısı kaçtır?</a:t>
            </a:r>
          </a:p>
          <a:p>
            <a:pPr>
              <a:lnSpc>
                <a:spcPct val="150000"/>
              </a:lnSpc>
            </a:pPr>
            <a:r>
              <a:rPr lang="tr-TR" altLang="tr-TR" sz="2400" dirty="0">
                <a:solidFill>
                  <a:schemeClr val="bg2">
                    <a:lumMod val="10000"/>
                  </a:schemeClr>
                </a:solidFill>
                <a:latin typeface="Comic Sans MS" panose="030F0702030302020204" pitchFamily="66" charset="0"/>
              </a:rPr>
              <a:t>Tüm öğrenciler kuralları söyleyebiliyor mu?</a:t>
            </a:r>
          </a:p>
          <a:p>
            <a:pPr>
              <a:lnSpc>
                <a:spcPct val="150000"/>
              </a:lnSpc>
            </a:pPr>
            <a:r>
              <a:rPr lang="tr-TR" altLang="tr-TR" sz="2400" dirty="0">
                <a:solidFill>
                  <a:schemeClr val="bg2">
                    <a:lumMod val="10000"/>
                  </a:schemeClr>
                </a:solidFill>
                <a:latin typeface="Comic Sans MS" panose="030F0702030302020204" pitchFamily="66" charset="0"/>
              </a:rPr>
              <a:t>Sınıfta kurallar yazılı olarak asılmış mı?</a:t>
            </a:r>
          </a:p>
          <a:p>
            <a:endParaRPr lang="tr-TR" sz="2400" dirty="0">
              <a:solidFill>
                <a:schemeClr val="bg2">
                  <a:lumMod val="10000"/>
                </a:schemeClr>
              </a:solidFill>
            </a:endParaRPr>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
        <p:nvSpPr>
          <p:cNvPr id="6" name="Başlık 1">
            <a:extLst>
              <a:ext uri="{FF2B5EF4-FFF2-40B4-BE49-F238E27FC236}">
                <a16:creationId xmlns="" xmlns:a16="http://schemas.microsoft.com/office/drawing/2014/main" id="{9CD583B4-0614-43CE-A5BD-1D98179A92AF}"/>
              </a:ext>
            </a:extLst>
          </p:cNvPr>
          <p:cNvSpPr>
            <a:spLocks noGrp="1"/>
          </p:cNvSpPr>
          <p:nvPr>
            <p:ph type="title"/>
          </p:nvPr>
        </p:nvSpPr>
        <p:spPr>
          <a:xfrm>
            <a:off x="1727176" y="582637"/>
            <a:ext cx="7416824" cy="1080120"/>
          </a:xfrm>
        </p:spPr>
        <p:txBody>
          <a:bodyPr>
            <a:normAutofit fontScale="90000"/>
          </a:bodyPr>
          <a:lstStyle/>
          <a:p>
            <a:pPr algn="ctr"/>
            <a:r>
              <a:rPr lang="tr-TR" b="1" dirty="0">
                <a:solidFill>
                  <a:schemeClr val="bg2">
                    <a:lumMod val="25000"/>
                  </a:schemeClr>
                </a:solidFill>
                <a:latin typeface="Comic Sans MS" pitchFamily="66" charset="0"/>
              </a:rPr>
              <a:t>SINIF KURALLARININ BELİRLENMESİ</a:t>
            </a:r>
          </a:p>
        </p:txBody>
      </p:sp>
    </p:spTree>
    <p:extLst>
      <p:ext uri="{BB962C8B-B14F-4D97-AF65-F5344CB8AC3E}">
        <p14:creationId xmlns:p14="http://schemas.microsoft.com/office/powerpoint/2010/main" val="37877581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noChangeArrowheads="1"/>
          </p:cNvSpPr>
          <p:nvPr>
            <p:ph type="title"/>
          </p:nvPr>
        </p:nvSpPr>
        <p:spPr>
          <a:xfrm>
            <a:off x="1763688" y="188640"/>
            <a:ext cx="6624736" cy="936650"/>
          </a:xfrm>
        </p:spPr>
        <p:txBody>
          <a:bodyPr>
            <a:noAutofit/>
          </a:bodyPr>
          <a:lstStyle/>
          <a:p>
            <a:pPr marL="484632" algn="ctr" eaLnBrk="1" fontAlgn="auto" hangingPunct="1">
              <a:spcAft>
                <a:spcPts val="0"/>
              </a:spcAft>
              <a:defRPr/>
            </a:pPr>
            <a:r>
              <a:rPr lang="tr-TR" altLang="tr-TR" sz="4000" b="1" dirty="0">
                <a:solidFill>
                  <a:schemeClr val="bg2">
                    <a:lumMod val="25000"/>
                  </a:schemeClr>
                </a:solidFill>
                <a:latin typeface="Comic Sans MS" pitchFamily="66" charset="0"/>
              </a:rPr>
              <a:t>ZORBALIK NEDİR?</a:t>
            </a:r>
          </a:p>
        </p:txBody>
      </p:sp>
      <p:sp>
        <p:nvSpPr>
          <p:cNvPr id="31747" name="2 İçerik Yer Tutucusu"/>
          <p:cNvSpPr>
            <a:spLocks noGrp="1" noChangeArrowheads="1"/>
          </p:cNvSpPr>
          <p:nvPr>
            <p:ph idx="1"/>
          </p:nvPr>
        </p:nvSpPr>
        <p:spPr>
          <a:xfrm>
            <a:off x="683568" y="1988840"/>
            <a:ext cx="7776864" cy="3168650"/>
          </a:xfrm>
        </p:spPr>
        <p:txBody>
          <a:bodyPr>
            <a:normAutofit fontScale="85000" lnSpcReduction="20000"/>
          </a:bodyPr>
          <a:lstStyle/>
          <a:p>
            <a:pPr marL="33338" indent="0" algn="just" eaLnBrk="1" hangingPunct="1">
              <a:buFont typeface="Arial" charset="0"/>
              <a:buNone/>
            </a:pPr>
            <a:r>
              <a:rPr lang="tr-TR" altLang="tr-TR" sz="2400" dirty="0">
                <a:solidFill>
                  <a:schemeClr val="bg2">
                    <a:lumMod val="10000"/>
                  </a:schemeClr>
                </a:solidFill>
                <a:latin typeface="Comic Sans MS" pitchFamily="66" charset="0"/>
              </a:rPr>
              <a:t>Bir ya da birden çok öğrencinin kendilerinden daha </a:t>
            </a:r>
            <a:r>
              <a:rPr lang="tr-TR" altLang="tr-TR" sz="2400" b="1" u="sng" dirty="0">
                <a:solidFill>
                  <a:schemeClr val="bg2">
                    <a:lumMod val="10000"/>
                  </a:schemeClr>
                </a:solidFill>
                <a:latin typeface="Comic Sans MS" pitchFamily="66" charset="0"/>
              </a:rPr>
              <a:t>güçsüz</a:t>
            </a:r>
            <a:r>
              <a:rPr lang="tr-TR" altLang="tr-TR" sz="2400" dirty="0">
                <a:solidFill>
                  <a:schemeClr val="bg2">
                    <a:lumMod val="10000"/>
                  </a:schemeClr>
                </a:solidFill>
                <a:latin typeface="Comic Sans MS" pitchFamily="66" charset="0"/>
              </a:rPr>
              <a:t> öğrencileri </a:t>
            </a:r>
            <a:r>
              <a:rPr lang="tr-TR" altLang="tr-TR" sz="2400" b="1" u="sng" dirty="0">
                <a:solidFill>
                  <a:schemeClr val="bg2">
                    <a:lumMod val="10000"/>
                  </a:schemeClr>
                </a:solidFill>
                <a:latin typeface="Comic Sans MS" pitchFamily="66" charset="0"/>
              </a:rPr>
              <a:t>kasıtlı</a:t>
            </a:r>
            <a:r>
              <a:rPr lang="tr-TR" altLang="tr-TR" sz="2400" dirty="0">
                <a:solidFill>
                  <a:schemeClr val="bg2">
                    <a:lumMod val="10000"/>
                  </a:schemeClr>
                </a:solidFill>
                <a:latin typeface="Comic Sans MS" pitchFamily="66" charset="0"/>
              </a:rPr>
              <a:t> ve </a:t>
            </a:r>
            <a:r>
              <a:rPr lang="tr-TR" altLang="tr-TR" sz="2400" b="1" u="sng" dirty="0">
                <a:solidFill>
                  <a:schemeClr val="bg2">
                    <a:lumMod val="10000"/>
                  </a:schemeClr>
                </a:solidFill>
                <a:latin typeface="Comic Sans MS" pitchFamily="66" charset="0"/>
              </a:rPr>
              <a:t>sürekli </a:t>
            </a:r>
            <a:r>
              <a:rPr lang="tr-TR" altLang="tr-TR" sz="2400" dirty="0">
                <a:solidFill>
                  <a:schemeClr val="bg2">
                    <a:lumMod val="10000"/>
                  </a:schemeClr>
                </a:solidFill>
                <a:latin typeface="Comic Sans MS" pitchFamily="66" charset="0"/>
              </a:rPr>
              <a:t>rahatsız etmesiyle sonuçlanan ve kurbanın kendisini koruyamayacak durumda olduğu bir saldırganlık türüdür (Pişkin, 2002). </a:t>
            </a:r>
          </a:p>
          <a:p>
            <a:pPr marL="33338" indent="0" algn="just" eaLnBrk="1" hangingPunct="1">
              <a:buFont typeface="Arial" charset="0"/>
              <a:buNone/>
            </a:pPr>
            <a:endParaRPr lang="tr-TR" altLang="tr-TR" sz="2400" dirty="0">
              <a:solidFill>
                <a:schemeClr val="bg2">
                  <a:lumMod val="10000"/>
                </a:schemeClr>
              </a:solidFill>
              <a:latin typeface="Comic Sans MS" pitchFamily="66" charset="0"/>
            </a:endParaRPr>
          </a:p>
          <a:p>
            <a:pPr marL="33338" indent="0" algn="just" eaLnBrk="1" hangingPunct="1">
              <a:buFont typeface="Arial" charset="0"/>
              <a:buNone/>
            </a:pPr>
            <a:r>
              <a:rPr lang="tr-TR" altLang="tr-TR" sz="2400" dirty="0">
                <a:solidFill>
                  <a:schemeClr val="bg2">
                    <a:lumMod val="10000"/>
                  </a:schemeClr>
                </a:solidFill>
                <a:latin typeface="Comic Sans MS" pitchFamily="66" charset="0"/>
              </a:rPr>
              <a:t>Bir başka tanıma göre;” Zorbalık güçlü durumdaki bir kişi/kişilerin kendi kazançları veya keyifleri için karşı koyma gücü olmayanlara karşı sıkıntı vermek niyeti ile fiziksel, psikolojik, sosyal veya sözel olarak tekrarlanan saldırısıdır.”(</a:t>
            </a:r>
            <a:r>
              <a:rPr lang="tr-TR" altLang="tr-TR" sz="2400" dirty="0" err="1">
                <a:solidFill>
                  <a:schemeClr val="bg2">
                    <a:lumMod val="10000"/>
                  </a:schemeClr>
                </a:solidFill>
                <a:latin typeface="Comic Sans MS" pitchFamily="66" charset="0"/>
              </a:rPr>
              <a:t>Akt</a:t>
            </a:r>
            <a:r>
              <a:rPr lang="tr-TR" altLang="tr-TR" sz="2400" dirty="0">
                <a:solidFill>
                  <a:schemeClr val="bg2">
                    <a:lumMod val="10000"/>
                  </a:schemeClr>
                </a:solidFill>
                <a:latin typeface="Comic Sans MS" pitchFamily="66" charset="0"/>
              </a:rPr>
              <a:t>: Dölek, </a:t>
            </a:r>
            <a:r>
              <a:rPr lang="tr-TR" altLang="tr-TR" sz="2400" dirty="0" err="1">
                <a:solidFill>
                  <a:schemeClr val="bg2">
                    <a:lumMod val="10000"/>
                  </a:schemeClr>
                </a:solidFill>
                <a:latin typeface="Comic Sans MS" pitchFamily="66" charset="0"/>
              </a:rPr>
              <a:t>Besag</a:t>
            </a:r>
            <a:r>
              <a:rPr lang="tr-TR" altLang="tr-TR" sz="2400" dirty="0">
                <a:solidFill>
                  <a:schemeClr val="bg2">
                    <a:lumMod val="10000"/>
                  </a:schemeClr>
                </a:solidFill>
                <a:latin typeface="Comic Sans MS" pitchFamily="66" charset="0"/>
              </a:rPr>
              <a:t> 1995) </a:t>
            </a:r>
            <a:r>
              <a:rPr lang="tr-TR" altLang="tr-TR" sz="2400" dirty="0" err="1">
                <a:solidFill>
                  <a:schemeClr val="bg2">
                    <a:lumMod val="10000"/>
                  </a:schemeClr>
                </a:solidFill>
                <a:latin typeface="Comic Sans MS" pitchFamily="66" charset="0"/>
              </a:rPr>
              <a:t>Besag’a</a:t>
            </a:r>
            <a:r>
              <a:rPr lang="tr-TR" altLang="tr-TR" sz="2400" dirty="0">
                <a:solidFill>
                  <a:schemeClr val="bg2">
                    <a:lumMod val="10000"/>
                  </a:schemeClr>
                </a:solidFill>
                <a:latin typeface="Comic Sans MS" pitchFamily="66" charset="0"/>
              </a:rPr>
              <a:t> göre </a:t>
            </a:r>
            <a:r>
              <a:rPr lang="tr-TR" altLang="tr-TR" sz="2400" u="sng" dirty="0">
                <a:solidFill>
                  <a:schemeClr val="bg2">
                    <a:lumMod val="10000"/>
                  </a:schemeClr>
                </a:solidFill>
                <a:latin typeface="Comic Sans MS" pitchFamily="66" charset="0"/>
              </a:rPr>
              <a:t>zorbalık eylemden çok tutumdur</a:t>
            </a:r>
            <a:r>
              <a:rPr lang="tr-TR" altLang="tr-TR" sz="2400" dirty="0">
                <a:solidFill>
                  <a:schemeClr val="bg2">
                    <a:lumMod val="10000"/>
                  </a:schemeClr>
                </a:solidFill>
                <a:latin typeface="Comic Sans MS" pitchFamily="66" charset="0"/>
              </a:rPr>
              <a:t>.</a:t>
            </a:r>
          </a:p>
        </p:txBody>
      </p:sp>
      <p:sp>
        <p:nvSpPr>
          <p:cNvPr id="31750"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
        <p:nvSpPr>
          <p:cNvPr id="31748" name="Metin kutusu 1"/>
          <p:cNvSpPr txBox="1">
            <a:spLocks noChangeArrowheads="1"/>
          </p:cNvSpPr>
          <p:nvPr/>
        </p:nvSpPr>
        <p:spPr bwMode="auto">
          <a:xfrm>
            <a:off x="4067175" y="4005263"/>
            <a:ext cx="185738" cy="369887"/>
          </a:xfrm>
          <a:prstGeom prst="rect">
            <a:avLst/>
          </a:prstGeom>
          <a:noFill/>
          <a:ln w="9525">
            <a:noFill/>
            <a:miter lim="800000"/>
            <a:headEnd/>
            <a:tailEnd/>
          </a:ln>
        </p:spPr>
        <p:txBody>
          <a:bodyPr wrap="none">
            <a:spAutoFit/>
          </a:bodyPr>
          <a:lstStyle/>
          <a:p>
            <a:pPr eaLnBrk="1" hangingPunct="1"/>
            <a:endParaRPr lang="tr-TR" altLang="tr-TR">
              <a:latin typeface="Arial" charset="0"/>
            </a:endParaRPr>
          </a:p>
        </p:txBody>
      </p:sp>
      <p:pic>
        <p:nvPicPr>
          <p:cNvPr id="7" name="8 Resim" descr="LOGO (1).png"/>
          <p:cNvPicPr>
            <a:picLocks noChangeAspect="1" noChangeArrowheads="1"/>
          </p:cNvPicPr>
          <p:nvPr/>
        </p:nvPicPr>
        <p:blipFill>
          <a:blip r:embed="rId3" cstate="print"/>
          <a:srcRect/>
          <a:stretch>
            <a:fillRect/>
          </a:stretch>
        </p:blipFill>
        <p:spPr bwMode="auto">
          <a:xfrm>
            <a:off x="251519" y="188640"/>
            <a:ext cx="1008113" cy="936104"/>
          </a:xfrm>
          <a:prstGeom prst="rect">
            <a:avLst/>
          </a:prstGeom>
          <a:noFill/>
          <a:ln w="9525">
            <a:noFill/>
            <a:miter lim="800000"/>
            <a:headEnd/>
            <a:tailEnd/>
          </a:ln>
        </p:spPr>
      </p:pic>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B0AB72F0-2948-4655-AA71-F2193171E6D3}"/>
              </a:ext>
            </a:extLst>
          </p:cNvPr>
          <p:cNvSpPr>
            <a:spLocks noGrp="1"/>
          </p:cNvSpPr>
          <p:nvPr>
            <p:ph idx="1"/>
          </p:nvPr>
        </p:nvSpPr>
        <p:spPr>
          <a:xfrm>
            <a:off x="971600" y="2132856"/>
            <a:ext cx="7920880" cy="2736304"/>
          </a:xfrm>
        </p:spPr>
        <p:txBody>
          <a:bodyPr>
            <a:normAutofit fontScale="92500" lnSpcReduction="10000"/>
          </a:bodyPr>
          <a:lstStyle/>
          <a:p>
            <a:pPr algn="just"/>
            <a:r>
              <a:rPr lang="tr-TR" altLang="tr-TR" sz="2400" dirty="0">
                <a:solidFill>
                  <a:schemeClr val="bg2">
                    <a:lumMod val="10000"/>
                  </a:schemeClr>
                </a:solidFill>
                <a:latin typeface="Comic Sans MS" pitchFamily="66" charset="0"/>
              </a:rPr>
              <a:t>Öğrenciler kuralların oluşturulmasına katılmış mı?</a:t>
            </a:r>
          </a:p>
          <a:p>
            <a:pPr algn="just"/>
            <a:endParaRPr lang="tr-TR" altLang="tr-TR" sz="2400" dirty="0">
              <a:solidFill>
                <a:schemeClr val="bg2">
                  <a:lumMod val="10000"/>
                </a:schemeClr>
              </a:solidFill>
              <a:latin typeface="Comic Sans MS" pitchFamily="66" charset="0"/>
            </a:endParaRPr>
          </a:p>
          <a:p>
            <a:pPr algn="just"/>
            <a:r>
              <a:rPr lang="tr-TR" altLang="tr-TR" sz="2400" dirty="0">
                <a:solidFill>
                  <a:schemeClr val="bg2">
                    <a:lumMod val="10000"/>
                  </a:schemeClr>
                </a:solidFill>
                <a:latin typeface="Comic Sans MS" pitchFamily="66" charset="0"/>
              </a:rPr>
              <a:t>Kurallar, öğrencilere nasıl öğretilmiş?</a:t>
            </a:r>
          </a:p>
          <a:p>
            <a:pPr algn="just"/>
            <a:endParaRPr lang="tr-TR" altLang="tr-TR" sz="2400" dirty="0">
              <a:solidFill>
                <a:schemeClr val="bg2">
                  <a:lumMod val="10000"/>
                </a:schemeClr>
              </a:solidFill>
              <a:latin typeface="Comic Sans MS" pitchFamily="66" charset="0"/>
            </a:endParaRPr>
          </a:p>
          <a:p>
            <a:pPr algn="just"/>
            <a:r>
              <a:rPr lang="tr-TR" altLang="tr-TR" sz="2400" dirty="0">
                <a:solidFill>
                  <a:schemeClr val="bg2">
                    <a:lumMod val="10000"/>
                  </a:schemeClr>
                </a:solidFill>
                <a:latin typeface="Comic Sans MS" pitchFamily="66" charset="0"/>
              </a:rPr>
              <a:t>Kurallara uyulmadığında yapılanlar nelerdir?</a:t>
            </a:r>
          </a:p>
          <a:p>
            <a:pPr algn="just"/>
            <a:endParaRPr lang="tr-TR" altLang="tr-TR" sz="2400" dirty="0">
              <a:solidFill>
                <a:schemeClr val="bg2">
                  <a:lumMod val="10000"/>
                </a:schemeClr>
              </a:solidFill>
              <a:latin typeface="Comic Sans MS" pitchFamily="66" charset="0"/>
            </a:endParaRPr>
          </a:p>
          <a:p>
            <a:pPr algn="just"/>
            <a:r>
              <a:rPr lang="tr-TR" altLang="tr-TR" sz="2400" dirty="0">
                <a:solidFill>
                  <a:schemeClr val="bg2">
                    <a:lumMod val="10000"/>
                  </a:schemeClr>
                </a:solidFill>
                <a:latin typeface="Comic Sans MS" pitchFamily="66" charset="0"/>
              </a:rPr>
              <a:t>Kurallardan aile ve okul yönetimine haber verilmiş mi?</a:t>
            </a:r>
          </a:p>
          <a:p>
            <a:pPr algn="just"/>
            <a:endParaRPr lang="tr-TR" sz="2000" dirty="0">
              <a:solidFill>
                <a:schemeClr val="bg2">
                  <a:lumMod val="10000"/>
                </a:schemeClr>
              </a:solidFill>
              <a:latin typeface="Comic Sans MS" pitchFamily="66" charset="0"/>
            </a:endParaRPr>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
        <p:nvSpPr>
          <p:cNvPr id="6" name="5 Metin kutusu"/>
          <p:cNvSpPr txBox="1"/>
          <p:nvPr/>
        </p:nvSpPr>
        <p:spPr>
          <a:xfrm>
            <a:off x="1835696" y="476672"/>
            <a:ext cx="6984776" cy="1200329"/>
          </a:xfrm>
          <a:prstGeom prst="rect">
            <a:avLst/>
          </a:prstGeom>
          <a:noFill/>
        </p:spPr>
        <p:txBody>
          <a:bodyPr wrap="square" rtlCol="0">
            <a:spAutoFit/>
          </a:bodyPr>
          <a:lstStyle/>
          <a:p>
            <a:pPr algn="ctr"/>
            <a:r>
              <a:rPr lang="tr-TR" sz="3600" b="1" dirty="0">
                <a:solidFill>
                  <a:schemeClr val="bg2">
                    <a:lumMod val="25000"/>
                  </a:schemeClr>
                </a:solidFill>
                <a:latin typeface="Comic Sans MS" pitchFamily="66" charset="0"/>
              </a:rPr>
              <a:t>SINIF KURALLARINI DEĞERLENDİRME</a:t>
            </a:r>
          </a:p>
        </p:txBody>
      </p:sp>
    </p:spTree>
    <p:extLst>
      <p:ext uri="{BB962C8B-B14F-4D97-AF65-F5344CB8AC3E}">
        <p14:creationId xmlns:p14="http://schemas.microsoft.com/office/powerpoint/2010/main" val="426668224"/>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E7E456B8-B824-472C-8751-16089FFF4511}"/>
              </a:ext>
            </a:extLst>
          </p:cNvPr>
          <p:cNvSpPr>
            <a:spLocks noGrp="1"/>
          </p:cNvSpPr>
          <p:nvPr>
            <p:ph idx="1"/>
          </p:nvPr>
        </p:nvSpPr>
        <p:spPr>
          <a:xfrm>
            <a:off x="827584" y="1916832"/>
            <a:ext cx="7920880" cy="4032448"/>
          </a:xfrm>
        </p:spPr>
        <p:txBody>
          <a:bodyPr>
            <a:normAutofit fontScale="92500" lnSpcReduction="20000"/>
          </a:bodyPr>
          <a:lstStyle/>
          <a:p>
            <a:pPr marL="609600" indent="-609600" eaLnBrk="1" hangingPunct="1">
              <a:lnSpc>
                <a:spcPct val="150000"/>
              </a:lnSpc>
              <a:buClr>
                <a:srgbClr val="FF0000"/>
              </a:buClr>
              <a:buFont typeface="Wingdings" pitchFamily="2" charset="2"/>
              <a:buChar char="§"/>
              <a:defRPr/>
            </a:pPr>
            <a:r>
              <a:rPr lang="tr-TR" altLang="tr-TR" sz="2400" dirty="0">
                <a:solidFill>
                  <a:schemeClr val="bg2">
                    <a:lumMod val="10000"/>
                  </a:schemeClr>
                </a:solidFill>
                <a:latin typeface="Comic Sans MS" panose="030F0702030302020204" pitchFamily="66" charset="0"/>
              </a:rPr>
              <a:t>Tutarlı Davranmak</a:t>
            </a:r>
          </a:p>
          <a:p>
            <a:pPr marL="609600" indent="-609600" eaLnBrk="1" hangingPunct="1">
              <a:lnSpc>
                <a:spcPct val="150000"/>
              </a:lnSpc>
              <a:buClr>
                <a:srgbClr val="FF0000"/>
              </a:buClr>
              <a:buFont typeface="Wingdings" pitchFamily="2" charset="2"/>
              <a:buChar char="§"/>
              <a:defRPr/>
            </a:pPr>
            <a:endParaRPr lang="tr-TR" altLang="tr-TR" sz="2400" dirty="0">
              <a:solidFill>
                <a:schemeClr val="bg2">
                  <a:lumMod val="10000"/>
                </a:schemeClr>
              </a:solidFill>
              <a:latin typeface="Comic Sans MS" panose="030F0702030302020204" pitchFamily="66" charset="0"/>
            </a:endParaRPr>
          </a:p>
          <a:p>
            <a:pPr marL="609600" indent="-609600" eaLnBrk="1" hangingPunct="1">
              <a:lnSpc>
                <a:spcPct val="150000"/>
              </a:lnSpc>
              <a:buClr>
                <a:srgbClr val="FF0000"/>
              </a:buClr>
              <a:buFont typeface="Wingdings" pitchFamily="2" charset="2"/>
              <a:buChar char="§"/>
              <a:defRPr/>
            </a:pPr>
            <a:r>
              <a:rPr lang="tr-TR" altLang="tr-TR" sz="2400" dirty="0">
                <a:solidFill>
                  <a:schemeClr val="bg2">
                    <a:lumMod val="10000"/>
                  </a:schemeClr>
                </a:solidFill>
                <a:latin typeface="Comic Sans MS" panose="030F0702030302020204" pitchFamily="66" charset="0"/>
              </a:rPr>
              <a:t>Model Olmak </a:t>
            </a:r>
          </a:p>
          <a:p>
            <a:pPr marL="609600" indent="-609600" eaLnBrk="1" hangingPunct="1">
              <a:lnSpc>
                <a:spcPct val="150000"/>
              </a:lnSpc>
              <a:buClr>
                <a:srgbClr val="FF0000"/>
              </a:buClr>
              <a:buFont typeface="Wingdings" pitchFamily="2" charset="2"/>
              <a:buChar char="§"/>
              <a:defRPr/>
            </a:pPr>
            <a:endParaRPr lang="tr-TR" altLang="tr-TR" sz="2400" dirty="0">
              <a:solidFill>
                <a:schemeClr val="bg2">
                  <a:lumMod val="10000"/>
                </a:schemeClr>
              </a:solidFill>
              <a:latin typeface="Comic Sans MS" panose="030F0702030302020204" pitchFamily="66" charset="0"/>
            </a:endParaRPr>
          </a:p>
          <a:p>
            <a:pPr marL="609600" indent="-609600" eaLnBrk="1" hangingPunct="1">
              <a:lnSpc>
                <a:spcPct val="150000"/>
              </a:lnSpc>
              <a:buClr>
                <a:srgbClr val="FF0000"/>
              </a:buClr>
              <a:buFont typeface="Wingdings" pitchFamily="2" charset="2"/>
              <a:buChar char="§"/>
              <a:defRPr/>
            </a:pPr>
            <a:r>
              <a:rPr lang="tr-TR" altLang="tr-TR" sz="2400" dirty="0">
                <a:solidFill>
                  <a:schemeClr val="bg2">
                    <a:lumMod val="10000"/>
                  </a:schemeClr>
                </a:solidFill>
                <a:latin typeface="Comic Sans MS" panose="030F0702030302020204" pitchFamily="66" charset="0"/>
              </a:rPr>
              <a:t>Kuralları İşletmek ve Uyulduğunu İzlemek</a:t>
            </a:r>
          </a:p>
          <a:p>
            <a:pPr marL="609600" indent="-609600" eaLnBrk="1" hangingPunct="1">
              <a:lnSpc>
                <a:spcPct val="150000"/>
              </a:lnSpc>
              <a:buClr>
                <a:srgbClr val="FF0000"/>
              </a:buClr>
              <a:buFont typeface="Wingdings" pitchFamily="2" charset="2"/>
              <a:buChar char="§"/>
              <a:defRPr/>
            </a:pPr>
            <a:endParaRPr lang="tr-TR" altLang="tr-TR" sz="2400" dirty="0">
              <a:solidFill>
                <a:schemeClr val="bg2">
                  <a:lumMod val="10000"/>
                </a:schemeClr>
              </a:solidFill>
              <a:latin typeface="Comic Sans MS" panose="030F0702030302020204" pitchFamily="66" charset="0"/>
            </a:endParaRPr>
          </a:p>
          <a:p>
            <a:pPr marL="609600" indent="-609600">
              <a:lnSpc>
                <a:spcPct val="150000"/>
              </a:lnSpc>
              <a:buClr>
                <a:srgbClr val="FF0000"/>
              </a:buClr>
              <a:buFont typeface="Wingdings" pitchFamily="2" charset="2"/>
              <a:buChar char="§"/>
              <a:defRPr/>
            </a:pPr>
            <a:r>
              <a:rPr lang="tr-TR" altLang="tr-TR" sz="2400" dirty="0">
                <a:solidFill>
                  <a:schemeClr val="bg2">
                    <a:lumMod val="10000"/>
                  </a:schemeClr>
                </a:solidFill>
                <a:latin typeface="Comic Sans MS" panose="030F0702030302020204" pitchFamily="66" charset="0"/>
              </a:rPr>
              <a:t>Kurallara Uyulmadığında Yaptırımları Belirlemek ve Uygulamak </a:t>
            </a:r>
          </a:p>
          <a:p>
            <a:pPr marL="609600" indent="-609600" eaLnBrk="1" hangingPunct="1">
              <a:lnSpc>
                <a:spcPct val="150000"/>
              </a:lnSpc>
              <a:buNone/>
              <a:defRPr/>
            </a:pPr>
            <a:endParaRPr lang="tr-TR" altLang="tr-TR" sz="2400" dirty="0">
              <a:solidFill>
                <a:schemeClr val="bg2">
                  <a:lumMod val="10000"/>
                </a:schemeClr>
              </a:solidFill>
              <a:latin typeface="Comic Sans MS" panose="030F0702030302020204" pitchFamily="66" charset="0"/>
            </a:endParaRPr>
          </a:p>
        </p:txBody>
      </p:sp>
      <p:pic>
        <p:nvPicPr>
          <p:cNvPr id="4" name="8 Resim" descr="LOGO (1).png"/>
          <p:cNvPicPr>
            <a:picLocks noChangeAspect="1" noChangeArrowheads="1"/>
          </p:cNvPicPr>
          <p:nvPr/>
        </p:nvPicPr>
        <p:blipFill>
          <a:blip r:embed="rId3" cstate="print"/>
          <a:srcRect/>
          <a:stretch>
            <a:fillRect/>
          </a:stretch>
        </p:blipFill>
        <p:spPr bwMode="auto">
          <a:xfrm>
            <a:off x="251519" y="188640"/>
            <a:ext cx="1008113" cy="936104"/>
          </a:xfrm>
          <a:prstGeom prst="rect">
            <a:avLst/>
          </a:prstGeom>
          <a:noFill/>
          <a:ln w="9525">
            <a:noFill/>
            <a:miter lim="800000"/>
            <a:headEnd/>
            <a:tailEnd/>
          </a:ln>
        </p:spPr>
      </p:pic>
      <p:sp>
        <p:nvSpPr>
          <p:cNvPr id="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
        <p:nvSpPr>
          <p:cNvPr id="6" name="5 Metin kutusu"/>
          <p:cNvSpPr txBox="1"/>
          <p:nvPr/>
        </p:nvSpPr>
        <p:spPr>
          <a:xfrm>
            <a:off x="1691680" y="404664"/>
            <a:ext cx="6984776" cy="1754326"/>
          </a:xfrm>
          <a:prstGeom prst="rect">
            <a:avLst/>
          </a:prstGeom>
          <a:noFill/>
        </p:spPr>
        <p:txBody>
          <a:bodyPr wrap="square" rtlCol="0">
            <a:spAutoFit/>
          </a:bodyPr>
          <a:lstStyle/>
          <a:p>
            <a:pPr algn="ctr"/>
            <a:r>
              <a:rPr lang="tr-TR" altLang="tr-TR" sz="3600" b="1" dirty="0">
                <a:solidFill>
                  <a:schemeClr val="bg2">
                    <a:lumMod val="25000"/>
                  </a:schemeClr>
                </a:solidFill>
                <a:latin typeface="Comic Sans MS" panose="030F0702030302020204" pitchFamily="66" charset="0"/>
              </a:rPr>
              <a:t>KURALLARIN UYGULANMASI VE İZLENMESİ</a:t>
            </a:r>
          </a:p>
          <a:p>
            <a:pPr algn="ctr"/>
            <a:endParaRPr lang="tr-TR" sz="3600" b="1" dirty="0">
              <a:solidFill>
                <a:schemeClr val="bg2">
                  <a:lumMod val="25000"/>
                </a:schemeClr>
              </a:solidFill>
            </a:endParaRPr>
          </a:p>
        </p:txBody>
      </p:sp>
    </p:spTree>
    <p:extLst>
      <p:ext uri="{BB962C8B-B14F-4D97-AF65-F5344CB8AC3E}">
        <p14:creationId xmlns:p14="http://schemas.microsoft.com/office/powerpoint/2010/main" val="2199044938"/>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1"/>
          <p:cNvSpPr>
            <a:spLocks noGrp="1"/>
          </p:cNvSpPr>
          <p:nvPr>
            <p:ph type="title"/>
          </p:nvPr>
        </p:nvSpPr>
        <p:spPr>
          <a:xfrm>
            <a:off x="1403648" y="404664"/>
            <a:ext cx="7740352" cy="1399032"/>
          </a:xfrm>
        </p:spPr>
        <p:txBody>
          <a:bodyPr>
            <a:noAutofit/>
          </a:bodyPr>
          <a:lstStyle/>
          <a:p>
            <a:pPr algn="ctr"/>
            <a:r>
              <a:rPr lang="tr-TR" altLang="tr-TR" sz="3200" b="1" dirty="0">
                <a:solidFill>
                  <a:schemeClr val="bg2">
                    <a:lumMod val="25000"/>
                  </a:schemeClr>
                </a:solidFill>
                <a:latin typeface="Comic Sans MS" pitchFamily="66" charset="0"/>
              </a:rPr>
              <a:t>OKULLARDA ZORBALIĞA MÜDAHALE NEDEN ÖNEMLİDİR?</a:t>
            </a:r>
          </a:p>
        </p:txBody>
      </p:sp>
      <p:sp>
        <p:nvSpPr>
          <p:cNvPr id="45059" name="İçerik Yer Tutucusu 2"/>
          <p:cNvSpPr>
            <a:spLocks noGrp="1"/>
          </p:cNvSpPr>
          <p:nvPr>
            <p:ph idx="1"/>
          </p:nvPr>
        </p:nvSpPr>
        <p:spPr>
          <a:xfrm>
            <a:off x="251520" y="1484784"/>
            <a:ext cx="8496944" cy="4824536"/>
          </a:xfrm>
        </p:spPr>
        <p:txBody>
          <a:bodyPr/>
          <a:lstStyle/>
          <a:p>
            <a:pPr algn="ctr" eaLnBrk="1" hangingPunct="1">
              <a:buNone/>
            </a:pPr>
            <a:r>
              <a:rPr lang="tr-TR" altLang="tr-TR" sz="2400" dirty="0">
                <a:solidFill>
                  <a:schemeClr val="bg1"/>
                </a:solidFill>
                <a:latin typeface="Comic Sans MS" pitchFamily="66" charset="0"/>
              </a:rPr>
              <a:t>	</a:t>
            </a:r>
            <a:endParaRPr lang="tr-TR" altLang="tr-TR" sz="2400" dirty="0">
              <a:solidFill>
                <a:schemeClr val="bg1"/>
              </a:solidFill>
            </a:endParaRPr>
          </a:p>
        </p:txBody>
      </p:sp>
      <p:sp>
        <p:nvSpPr>
          <p:cNvPr id="4506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pic>
        <p:nvPicPr>
          <p:cNvPr id="45060" name="8 Resim" descr="LOGO (1).png"/>
          <p:cNvPicPr>
            <a:picLocks noChangeAspect="1" noChangeArrowheads="1"/>
          </p:cNvPicPr>
          <p:nvPr/>
        </p:nvPicPr>
        <p:blipFill>
          <a:blip r:embed="rId3" cstate="print"/>
          <a:srcRect/>
          <a:stretch>
            <a:fillRect/>
          </a:stretch>
        </p:blipFill>
        <p:spPr bwMode="auto">
          <a:xfrm>
            <a:off x="251520" y="188640"/>
            <a:ext cx="1296988" cy="1211263"/>
          </a:xfrm>
          <a:prstGeom prst="rect">
            <a:avLst/>
          </a:prstGeom>
          <a:noFill/>
          <a:ln w="9525">
            <a:noFill/>
            <a:miter lim="800000"/>
            <a:headEnd/>
            <a:tailEnd/>
          </a:ln>
        </p:spPr>
      </p:pic>
      <p:sp>
        <p:nvSpPr>
          <p:cNvPr id="8" name="7 Metin kutusu"/>
          <p:cNvSpPr txBox="1"/>
          <p:nvPr/>
        </p:nvSpPr>
        <p:spPr>
          <a:xfrm>
            <a:off x="611560" y="2204864"/>
            <a:ext cx="8064896" cy="3477875"/>
          </a:xfrm>
          <a:prstGeom prst="rect">
            <a:avLst/>
          </a:prstGeom>
          <a:noFill/>
        </p:spPr>
        <p:txBody>
          <a:bodyPr wrap="square" rtlCol="0">
            <a:spAutoFit/>
          </a:bodyPr>
          <a:lstStyle/>
          <a:p>
            <a:pPr lvl="0" algn="just">
              <a:buClr>
                <a:srgbClr val="FF0000"/>
              </a:buClr>
            </a:pPr>
            <a:r>
              <a:rPr lang="tr-TR" sz="2000" dirty="0">
                <a:solidFill>
                  <a:schemeClr val="bg2">
                    <a:lumMod val="10000"/>
                  </a:schemeClr>
                </a:solidFill>
                <a:latin typeface="Comic Sans MS" pitchFamily="66" charset="0"/>
              </a:rPr>
              <a:t>Zorbalık genelde gizli bir eylemdir ve etrafta yetişkinler yokken işlenir. Öğretmenler bu olayları sonradan ve dolaylı olarak öğrenirler; veliler ise bu olayları en son öğrenen kişilerdir.</a:t>
            </a:r>
          </a:p>
          <a:p>
            <a:pPr lvl="0" algn="just">
              <a:buClr>
                <a:srgbClr val="FF0000"/>
              </a:buClr>
            </a:pPr>
            <a:endParaRPr lang="tr-TR" sz="2000" dirty="0">
              <a:solidFill>
                <a:schemeClr val="bg2">
                  <a:lumMod val="10000"/>
                </a:schemeClr>
              </a:solidFill>
              <a:latin typeface="Comic Sans MS" pitchFamily="66" charset="0"/>
            </a:endParaRPr>
          </a:p>
          <a:p>
            <a:pPr lvl="0" algn="just">
              <a:buClr>
                <a:srgbClr val="FF0000"/>
              </a:buClr>
            </a:pPr>
            <a:r>
              <a:rPr lang="tr-TR" sz="2000" dirty="0">
                <a:solidFill>
                  <a:schemeClr val="bg2">
                    <a:lumMod val="10000"/>
                  </a:schemeClr>
                </a:solidFill>
                <a:latin typeface="Comic Sans MS" pitchFamily="66" charset="0"/>
              </a:rPr>
              <a:t>Zorbalığa şahit olan kişiler, zorbaların hiddetini kendi üzerlerine çekmekten korktukları veya muhbir olmak istemedikleri için olayı büyüklere bildirmezler.  </a:t>
            </a:r>
          </a:p>
          <a:p>
            <a:pPr lvl="0" algn="just">
              <a:buClr>
                <a:srgbClr val="FF0000"/>
              </a:buClr>
            </a:pPr>
            <a:endParaRPr lang="tr-TR" sz="2000" dirty="0">
              <a:solidFill>
                <a:schemeClr val="bg2">
                  <a:lumMod val="10000"/>
                </a:schemeClr>
              </a:solidFill>
              <a:latin typeface="Comic Sans MS" pitchFamily="66" charset="0"/>
            </a:endParaRPr>
          </a:p>
          <a:p>
            <a:pPr lvl="0" algn="just">
              <a:buClr>
                <a:srgbClr val="FF0000"/>
              </a:buClr>
            </a:pPr>
            <a:r>
              <a:rPr lang="tr-TR" sz="2000" dirty="0">
                <a:solidFill>
                  <a:schemeClr val="bg2">
                    <a:lumMod val="10000"/>
                  </a:schemeClr>
                </a:solidFill>
                <a:latin typeface="Comic Sans MS" pitchFamily="66" charset="0"/>
              </a:rPr>
              <a:t>Zorbaca davranışlarda en çok etkilenen mağdurlardır. Öğretmenler veya diğer öğrenciler doğrudan etkilenmezler. </a:t>
            </a:r>
          </a:p>
          <a:p>
            <a:pPr algn="just"/>
            <a:endParaRPr lang="tr-TR" sz="2000" dirty="0">
              <a:solidFill>
                <a:schemeClr val="bg2">
                  <a:lumMod val="10000"/>
                </a:schemeClr>
              </a:solidFill>
            </a:endParaRP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İçerik Yer Tutucusu 2"/>
          <p:cNvSpPr>
            <a:spLocks noGrp="1"/>
          </p:cNvSpPr>
          <p:nvPr>
            <p:ph idx="1"/>
          </p:nvPr>
        </p:nvSpPr>
        <p:spPr>
          <a:xfrm>
            <a:off x="251520" y="1484784"/>
            <a:ext cx="8496944" cy="4824536"/>
          </a:xfrm>
        </p:spPr>
        <p:txBody>
          <a:bodyPr/>
          <a:lstStyle/>
          <a:p>
            <a:pPr algn="ctr" eaLnBrk="1" hangingPunct="1">
              <a:buNone/>
            </a:pPr>
            <a:r>
              <a:rPr lang="tr-TR" altLang="tr-TR" sz="2400" dirty="0">
                <a:solidFill>
                  <a:schemeClr val="bg1"/>
                </a:solidFill>
                <a:latin typeface="Comic Sans MS" pitchFamily="66" charset="0"/>
              </a:rPr>
              <a:t>	</a:t>
            </a:r>
            <a:endParaRPr lang="tr-TR" altLang="tr-TR" sz="2400" dirty="0">
              <a:solidFill>
                <a:schemeClr val="bg1"/>
              </a:solidFill>
            </a:endParaRPr>
          </a:p>
        </p:txBody>
      </p:sp>
      <p:sp>
        <p:nvSpPr>
          <p:cNvPr id="4506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
        <p:nvSpPr>
          <p:cNvPr id="8" name="7 Metin kutusu"/>
          <p:cNvSpPr txBox="1"/>
          <p:nvPr/>
        </p:nvSpPr>
        <p:spPr>
          <a:xfrm>
            <a:off x="611560" y="1916832"/>
            <a:ext cx="8029400" cy="4401205"/>
          </a:xfrm>
          <a:prstGeom prst="rect">
            <a:avLst/>
          </a:prstGeom>
          <a:noFill/>
        </p:spPr>
        <p:txBody>
          <a:bodyPr wrap="square" rtlCol="0">
            <a:spAutoFit/>
          </a:bodyPr>
          <a:lstStyle/>
          <a:p>
            <a:pPr algn="just"/>
            <a:r>
              <a:rPr lang="tr-TR" sz="2000" dirty="0">
                <a:solidFill>
                  <a:schemeClr val="bg2">
                    <a:lumMod val="10000"/>
                  </a:schemeClr>
                </a:solidFill>
                <a:latin typeface="Comic Sans MS" pitchFamily="66" charset="0"/>
              </a:rPr>
              <a:t> </a:t>
            </a:r>
          </a:p>
          <a:p>
            <a:pPr algn="just">
              <a:buClr>
                <a:srgbClr val="FF0000"/>
              </a:buClr>
              <a:buFont typeface="Wingdings 2" pitchFamily="18" charset="2"/>
              <a:buChar char=""/>
            </a:pPr>
            <a:r>
              <a:rPr lang="tr-TR" sz="2000" dirty="0">
                <a:solidFill>
                  <a:schemeClr val="bg2">
                    <a:lumMod val="10000"/>
                  </a:schemeClr>
                </a:solidFill>
                <a:latin typeface="Comic Sans MS" pitchFamily="66" charset="0"/>
              </a:rPr>
              <a:t>  Kendini tehlikede hisseden korkmuş bir çocuk kendini savunamaz, derslere ilgi duyamaz, başarılı olamaz.</a:t>
            </a:r>
          </a:p>
          <a:p>
            <a:pPr algn="just">
              <a:buClr>
                <a:srgbClr val="FF0000"/>
              </a:buClr>
            </a:pPr>
            <a:endParaRPr lang="tr-TR" sz="2000" dirty="0">
              <a:solidFill>
                <a:schemeClr val="bg2">
                  <a:lumMod val="10000"/>
                </a:schemeClr>
              </a:solidFill>
              <a:latin typeface="Comic Sans MS" pitchFamily="66" charset="0"/>
            </a:endParaRPr>
          </a:p>
          <a:p>
            <a:pPr algn="just">
              <a:buClr>
                <a:srgbClr val="FF0000"/>
              </a:buClr>
              <a:buFont typeface="Wingdings 2" pitchFamily="18" charset="2"/>
              <a:buChar char=""/>
            </a:pPr>
            <a:r>
              <a:rPr lang="tr-TR" sz="2000" dirty="0">
                <a:solidFill>
                  <a:schemeClr val="bg2">
                    <a:lumMod val="10000"/>
                  </a:schemeClr>
                </a:solidFill>
                <a:latin typeface="Comic Sans MS" pitchFamily="66" charset="0"/>
              </a:rPr>
              <a:t> Çocuklar olumlu  davranış biçimlerinin de olduğunun farkında olmayabilirler.  </a:t>
            </a:r>
          </a:p>
          <a:p>
            <a:pPr algn="just">
              <a:buClr>
                <a:srgbClr val="FF0000"/>
              </a:buClr>
            </a:pPr>
            <a:endParaRPr lang="tr-TR" sz="2000" dirty="0">
              <a:solidFill>
                <a:schemeClr val="bg2">
                  <a:lumMod val="10000"/>
                </a:schemeClr>
              </a:solidFill>
              <a:latin typeface="Comic Sans MS" pitchFamily="66" charset="0"/>
            </a:endParaRPr>
          </a:p>
          <a:p>
            <a:pPr algn="just">
              <a:buClr>
                <a:srgbClr val="FF0000"/>
              </a:buClr>
              <a:buFont typeface="Wingdings 2" pitchFamily="18" charset="2"/>
              <a:buChar char=""/>
            </a:pPr>
            <a:r>
              <a:rPr lang="tr-TR" sz="2000" dirty="0">
                <a:solidFill>
                  <a:schemeClr val="bg2">
                    <a:lumMod val="10000"/>
                  </a:schemeClr>
                </a:solidFill>
                <a:latin typeface="Comic Sans MS" pitchFamily="66" charset="0"/>
              </a:rPr>
              <a:t> Anne-babalar çocuklarına nasıl yardımcı olabileceklerini bilemezler veya başkalarının çocuklarına -zorba çocuğa- karışma hakkını kendilerinde görmeyebilirler.  </a:t>
            </a:r>
          </a:p>
          <a:p>
            <a:pPr algn="just">
              <a:buClr>
                <a:srgbClr val="FF0000"/>
              </a:buClr>
            </a:pPr>
            <a:r>
              <a:rPr lang="tr-TR" sz="2000" dirty="0">
                <a:solidFill>
                  <a:schemeClr val="bg2">
                    <a:lumMod val="10000"/>
                  </a:schemeClr>
                </a:solidFill>
                <a:latin typeface="Comic Sans MS" pitchFamily="66" charset="0"/>
              </a:rPr>
              <a:t>	</a:t>
            </a:r>
          </a:p>
          <a:p>
            <a:pPr algn="just">
              <a:buClr>
                <a:srgbClr val="FF0000"/>
              </a:buClr>
              <a:buFont typeface="Wingdings 2" pitchFamily="18" charset="2"/>
              <a:buChar char=""/>
            </a:pPr>
            <a:r>
              <a:rPr lang="tr-TR" sz="2000" dirty="0">
                <a:solidFill>
                  <a:schemeClr val="bg2">
                    <a:lumMod val="10000"/>
                  </a:schemeClr>
                </a:solidFill>
                <a:latin typeface="Comic Sans MS" pitchFamily="66" charset="0"/>
              </a:rPr>
              <a:t> Bazı çocuklar okuldan başka kendilerine yardımcı olacak hiçbir kaynağa sahip değildir. </a:t>
            </a:r>
          </a:p>
          <a:p>
            <a:pPr algn="just"/>
            <a:r>
              <a:rPr lang="tr-TR" sz="2000" dirty="0">
                <a:solidFill>
                  <a:schemeClr val="bg2">
                    <a:lumMod val="10000"/>
                  </a:schemeClr>
                </a:solidFill>
                <a:latin typeface="Comic Sans MS" pitchFamily="66" charset="0"/>
              </a:rPr>
              <a:t> 	</a:t>
            </a:r>
          </a:p>
        </p:txBody>
      </p:sp>
      <p:pic>
        <p:nvPicPr>
          <p:cNvPr id="7" name="8 Resim" descr="LOGO (1).png"/>
          <p:cNvPicPr>
            <a:picLocks noChangeAspect="1" noChangeArrowheads="1"/>
          </p:cNvPicPr>
          <p:nvPr/>
        </p:nvPicPr>
        <p:blipFill>
          <a:blip r:embed="rId3" cstate="print"/>
          <a:srcRect/>
          <a:stretch>
            <a:fillRect/>
          </a:stretch>
        </p:blipFill>
        <p:spPr bwMode="auto">
          <a:xfrm>
            <a:off x="251519" y="188640"/>
            <a:ext cx="1008113" cy="936104"/>
          </a:xfrm>
          <a:prstGeom prst="rect">
            <a:avLst/>
          </a:prstGeom>
          <a:noFill/>
          <a:ln w="9525">
            <a:noFill/>
            <a:miter lim="800000"/>
            <a:headEnd/>
            <a:tailEnd/>
          </a:ln>
        </p:spPr>
      </p:pic>
      <p:sp>
        <p:nvSpPr>
          <p:cNvPr id="10" name="Unvan 1"/>
          <p:cNvSpPr txBox="1">
            <a:spLocks/>
          </p:cNvSpPr>
          <p:nvPr/>
        </p:nvSpPr>
        <p:spPr>
          <a:xfrm>
            <a:off x="1187624" y="620688"/>
            <a:ext cx="8229600" cy="1399032"/>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3200" b="1" i="0" u="none" strike="noStrike" kern="1200" cap="all" spc="0" normalizeH="0" baseline="0" noProof="0" dirty="0">
                <a:ln>
                  <a:noFill/>
                </a:ln>
                <a:solidFill>
                  <a:schemeClr val="bg2">
                    <a:lumMod val="25000"/>
                  </a:schemeClr>
                </a:solidFill>
                <a:effectLst>
                  <a:reflection blurRad="12700" stA="48000" endA="300" endPos="55000" dir="5400000" sy="-90000" algn="bl" rotWithShape="0"/>
                </a:effectLst>
                <a:uLnTx/>
                <a:uFillTx/>
                <a:latin typeface="Comic Sans MS" pitchFamily="66" charset="0"/>
                <a:ea typeface="+mj-ea"/>
                <a:cs typeface="+mj-cs"/>
              </a:rPr>
              <a:t>OKULLAR</a:t>
            </a:r>
            <a:r>
              <a:rPr kumimoji="0" lang="tr-TR" altLang="tr-TR" sz="3200" b="1" i="0" u="none" strike="noStrike" kern="1200" cap="all" spc="0" normalizeH="0" noProof="0" dirty="0">
                <a:ln>
                  <a:noFill/>
                </a:ln>
                <a:solidFill>
                  <a:schemeClr val="bg2">
                    <a:lumMod val="25000"/>
                  </a:schemeClr>
                </a:solidFill>
                <a:effectLst>
                  <a:reflection blurRad="12700" stA="48000" endA="300" endPos="55000" dir="5400000" sy="-90000" algn="bl" rotWithShape="0"/>
                </a:effectLst>
                <a:uLnTx/>
                <a:uFillTx/>
                <a:latin typeface="Comic Sans MS" pitchFamily="66" charset="0"/>
                <a:ea typeface="+mj-ea"/>
                <a:cs typeface="+mj-cs"/>
              </a:rPr>
              <a:t> ÖNCELİKLE </a:t>
            </a:r>
            <a:r>
              <a:rPr kumimoji="0" lang="tr-TR" altLang="tr-TR" sz="3200" b="1" i="0" u="none" strike="noStrike" kern="1200" cap="all" spc="0" normalizeH="0" baseline="0" noProof="0" dirty="0">
                <a:ln>
                  <a:noFill/>
                </a:ln>
                <a:solidFill>
                  <a:schemeClr val="bg2">
                    <a:lumMod val="25000"/>
                  </a:schemeClr>
                </a:solidFill>
                <a:effectLst>
                  <a:reflection blurRad="12700" stA="48000" endA="300" endPos="55000" dir="5400000" sy="-90000" algn="bl" rotWithShape="0"/>
                </a:effectLst>
                <a:uLnTx/>
                <a:uFillTx/>
                <a:latin typeface="Comic Sans MS" pitchFamily="66" charset="0"/>
                <a:ea typeface="+mj-ea"/>
                <a:cs typeface="+mj-cs"/>
              </a:rPr>
              <a:t>ZORBALIĞI ÖNLEMEK İÇİN ÇALIŞMALIDIR. ÇÜNKÜ;</a:t>
            </a: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İçerik Yer Tutucusu 2"/>
          <p:cNvSpPr>
            <a:spLocks noGrp="1"/>
          </p:cNvSpPr>
          <p:nvPr>
            <p:ph idx="1"/>
          </p:nvPr>
        </p:nvSpPr>
        <p:spPr>
          <a:xfrm>
            <a:off x="251520" y="1484784"/>
            <a:ext cx="8496944" cy="4824536"/>
          </a:xfrm>
        </p:spPr>
        <p:txBody>
          <a:bodyPr/>
          <a:lstStyle/>
          <a:p>
            <a:pPr algn="ctr" eaLnBrk="1" hangingPunct="1">
              <a:buNone/>
            </a:pPr>
            <a:r>
              <a:rPr lang="tr-TR" altLang="tr-TR" sz="2400" dirty="0">
                <a:solidFill>
                  <a:schemeClr val="bg1"/>
                </a:solidFill>
                <a:latin typeface="Comic Sans MS" pitchFamily="66" charset="0"/>
              </a:rPr>
              <a:t>	</a:t>
            </a:r>
            <a:endParaRPr lang="tr-TR" altLang="tr-TR" sz="2400" dirty="0">
              <a:solidFill>
                <a:schemeClr val="bg1"/>
              </a:solidFill>
            </a:endParaRPr>
          </a:p>
        </p:txBody>
      </p:sp>
      <p:sp>
        <p:nvSpPr>
          <p:cNvPr id="4506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
        <p:nvSpPr>
          <p:cNvPr id="8" name="7 Metin kutusu"/>
          <p:cNvSpPr txBox="1"/>
          <p:nvPr/>
        </p:nvSpPr>
        <p:spPr>
          <a:xfrm>
            <a:off x="611560" y="2204864"/>
            <a:ext cx="8136904" cy="3170099"/>
          </a:xfrm>
          <a:prstGeom prst="rect">
            <a:avLst/>
          </a:prstGeom>
          <a:noFill/>
        </p:spPr>
        <p:txBody>
          <a:bodyPr wrap="square" rtlCol="0">
            <a:spAutoFit/>
          </a:bodyPr>
          <a:lstStyle/>
          <a:p>
            <a:pPr algn="just"/>
            <a:r>
              <a:rPr lang="tr-TR" sz="2000" dirty="0">
                <a:solidFill>
                  <a:schemeClr val="bg2">
                    <a:lumMod val="10000"/>
                  </a:schemeClr>
                </a:solidFill>
                <a:latin typeface="Comic Sans MS" pitchFamily="66" charset="0"/>
              </a:rPr>
              <a:t> </a:t>
            </a:r>
          </a:p>
          <a:p>
            <a:pPr algn="just">
              <a:buClr>
                <a:srgbClr val="FF0000"/>
              </a:buClr>
              <a:buFont typeface="Wingdings 2" pitchFamily="18" charset="2"/>
              <a:buChar char=""/>
            </a:pPr>
            <a:r>
              <a:rPr lang="tr-TR" sz="2000" dirty="0">
                <a:solidFill>
                  <a:schemeClr val="bg2">
                    <a:lumMod val="10000"/>
                  </a:schemeClr>
                </a:solidFill>
                <a:latin typeface="Comic Sans MS" pitchFamily="66" charset="0"/>
              </a:rPr>
              <a:t>  Öğretmenler çocuklarla her gün ve uzun süreli etkileşim içindedirler.  	</a:t>
            </a:r>
          </a:p>
          <a:p>
            <a:pPr algn="just">
              <a:buClr>
                <a:srgbClr val="FF0000"/>
              </a:buClr>
            </a:pPr>
            <a:endParaRPr lang="tr-TR" sz="2000" dirty="0">
              <a:solidFill>
                <a:schemeClr val="bg2">
                  <a:lumMod val="10000"/>
                </a:schemeClr>
              </a:solidFill>
              <a:latin typeface="Comic Sans MS" pitchFamily="66" charset="0"/>
            </a:endParaRPr>
          </a:p>
          <a:p>
            <a:pPr algn="just">
              <a:buClr>
                <a:srgbClr val="FF0000"/>
              </a:buClr>
              <a:buFont typeface="Wingdings 2" pitchFamily="18" charset="2"/>
              <a:buChar char=""/>
            </a:pPr>
            <a:r>
              <a:rPr lang="tr-TR" sz="2000" dirty="0">
                <a:solidFill>
                  <a:schemeClr val="bg2">
                    <a:lumMod val="10000"/>
                  </a:schemeClr>
                </a:solidFill>
                <a:latin typeface="Comic Sans MS" pitchFamily="66" charset="0"/>
              </a:rPr>
              <a:t>Çocukların sosyal etkileşimlerinin en fazla olduğu ve zorbalığın en fazla gerçekleştiği yer okuldur. </a:t>
            </a:r>
          </a:p>
          <a:p>
            <a:pPr algn="just">
              <a:buClr>
                <a:srgbClr val="FF0000"/>
              </a:buClr>
            </a:pPr>
            <a:endParaRPr lang="tr-TR" sz="2000" dirty="0">
              <a:solidFill>
                <a:schemeClr val="bg2">
                  <a:lumMod val="10000"/>
                </a:schemeClr>
              </a:solidFill>
              <a:latin typeface="Comic Sans MS" pitchFamily="66" charset="0"/>
            </a:endParaRPr>
          </a:p>
          <a:p>
            <a:pPr algn="just">
              <a:buClr>
                <a:srgbClr val="FF0000"/>
              </a:buClr>
              <a:buFont typeface="Wingdings 2" pitchFamily="18" charset="2"/>
              <a:buChar char=""/>
            </a:pPr>
            <a:r>
              <a:rPr lang="tr-TR" sz="2000" dirty="0">
                <a:solidFill>
                  <a:schemeClr val="bg2">
                    <a:lumMod val="10000"/>
                  </a:schemeClr>
                </a:solidFill>
                <a:latin typeface="Comic Sans MS" pitchFamily="66" charset="0"/>
              </a:rPr>
              <a:t>Öğretmenler çocuğa yardım konusunda pek çok diğer yetişkinden daha deneyimli ve donanımlıdırlar. </a:t>
            </a:r>
          </a:p>
          <a:p>
            <a:pPr algn="just"/>
            <a:endParaRPr lang="tr-TR" sz="2000" dirty="0">
              <a:solidFill>
                <a:schemeClr val="bg2">
                  <a:lumMod val="10000"/>
                </a:schemeClr>
              </a:solidFill>
              <a:latin typeface="Comic Sans MS" pitchFamily="66" charset="0"/>
            </a:endParaRPr>
          </a:p>
        </p:txBody>
      </p:sp>
      <p:pic>
        <p:nvPicPr>
          <p:cNvPr id="7" name="8 Resim" descr="LOGO (1).png"/>
          <p:cNvPicPr>
            <a:picLocks noChangeAspect="1" noChangeArrowheads="1"/>
          </p:cNvPicPr>
          <p:nvPr/>
        </p:nvPicPr>
        <p:blipFill>
          <a:blip r:embed="rId3" cstate="print"/>
          <a:srcRect/>
          <a:stretch>
            <a:fillRect/>
          </a:stretch>
        </p:blipFill>
        <p:spPr bwMode="auto">
          <a:xfrm>
            <a:off x="251519" y="188640"/>
            <a:ext cx="1008113" cy="936104"/>
          </a:xfrm>
          <a:prstGeom prst="rect">
            <a:avLst/>
          </a:prstGeom>
          <a:noFill/>
          <a:ln w="9525">
            <a:noFill/>
            <a:miter lim="800000"/>
            <a:headEnd/>
            <a:tailEnd/>
          </a:ln>
        </p:spPr>
      </p:pic>
      <p:sp>
        <p:nvSpPr>
          <p:cNvPr id="11" name="Unvan 1"/>
          <p:cNvSpPr txBox="1">
            <a:spLocks/>
          </p:cNvSpPr>
          <p:nvPr/>
        </p:nvSpPr>
        <p:spPr>
          <a:xfrm>
            <a:off x="1187624" y="620688"/>
            <a:ext cx="8229600" cy="1399032"/>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3200" b="1" i="0" u="none" strike="noStrike" kern="1200" cap="all" spc="0" normalizeH="0" baseline="0" noProof="0" dirty="0">
                <a:ln>
                  <a:noFill/>
                </a:ln>
                <a:solidFill>
                  <a:schemeClr val="bg2">
                    <a:lumMod val="25000"/>
                  </a:schemeClr>
                </a:solidFill>
                <a:effectLst>
                  <a:reflection blurRad="12700" stA="48000" endA="300" endPos="55000" dir="5400000" sy="-90000" algn="bl" rotWithShape="0"/>
                </a:effectLst>
                <a:uLnTx/>
                <a:uFillTx/>
                <a:latin typeface="Comic Sans MS" pitchFamily="66" charset="0"/>
                <a:ea typeface="+mj-ea"/>
                <a:cs typeface="+mj-cs"/>
              </a:rPr>
              <a:t>OKULLAR</a:t>
            </a:r>
            <a:r>
              <a:rPr kumimoji="0" lang="tr-TR" altLang="tr-TR" sz="3200" b="1" i="0" u="none" strike="noStrike" kern="1200" cap="all" spc="0" normalizeH="0" noProof="0" dirty="0">
                <a:ln>
                  <a:noFill/>
                </a:ln>
                <a:solidFill>
                  <a:schemeClr val="bg2">
                    <a:lumMod val="25000"/>
                  </a:schemeClr>
                </a:solidFill>
                <a:effectLst>
                  <a:reflection blurRad="12700" stA="48000" endA="300" endPos="55000" dir="5400000" sy="-90000" algn="bl" rotWithShape="0"/>
                </a:effectLst>
                <a:uLnTx/>
                <a:uFillTx/>
                <a:latin typeface="Comic Sans MS" pitchFamily="66" charset="0"/>
                <a:ea typeface="+mj-ea"/>
                <a:cs typeface="+mj-cs"/>
              </a:rPr>
              <a:t> ÖNCELİKLE </a:t>
            </a:r>
            <a:r>
              <a:rPr kumimoji="0" lang="tr-TR" altLang="tr-TR" sz="3200" b="1" i="0" u="none" strike="noStrike" kern="1200" cap="all" spc="0" normalizeH="0" baseline="0" noProof="0" dirty="0">
                <a:ln>
                  <a:noFill/>
                </a:ln>
                <a:solidFill>
                  <a:schemeClr val="bg2">
                    <a:lumMod val="25000"/>
                  </a:schemeClr>
                </a:solidFill>
                <a:effectLst>
                  <a:reflection blurRad="12700" stA="48000" endA="300" endPos="55000" dir="5400000" sy="-90000" algn="bl" rotWithShape="0"/>
                </a:effectLst>
                <a:uLnTx/>
                <a:uFillTx/>
                <a:latin typeface="Comic Sans MS" pitchFamily="66" charset="0"/>
                <a:ea typeface="+mj-ea"/>
                <a:cs typeface="+mj-cs"/>
              </a:rPr>
              <a:t>ZORBALIĞI ÖNLEMEK İÇİN ÇALIŞMALIDIR. ÇÜNKÜ;</a:t>
            </a: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Unvan 1"/>
          <p:cNvSpPr>
            <a:spLocks noGrp="1"/>
          </p:cNvSpPr>
          <p:nvPr>
            <p:ph type="title"/>
          </p:nvPr>
        </p:nvSpPr>
        <p:spPr>
          <a:xfrm>
            <a:off x="1835696" y="404664"/>
            <a:ext cx="6851104" cy="1399032"/>
          </a:xfrm>
        </p:spPr>
        <p:txBody>
          <a:bodyPr>
            <a:normAutofit/>
          </a:bodyPr>
          <a:lstStyle/>
          <a:p>
            <a:pPr algn="ctr"/>
            <a:r>
              <a:rPr lang="tr-TR" altLang="tr-TR" sz="3200" b="1" dirty="0">
                <a:solidFill>
                  <a:schemeClr val="bg2">
                    <a:lumMod val="25000"/>
                  </a:schemeClr>
                </a:solidFill>
                <a:latin typeface="Comic Sans MS" pitchFamily="66" charset="0"/>
              </a:rPr>
              <a:t>OKULUMUZDA YAPILACAK ÇALIŞMALAR</a:t>
            </a:r>
            <a:endParaRPr lang="tr-TR" altLang="tr-TR" sz="3200" dirty="0">
              <a:solidFill>
                <a:schemeClr val="bg2">
                  <a:lumMod val="25000"/>
                </a:schemeClr>
              </a:solidFill>
            </a:endParaRPr>
          </a:p>
        </p:txBody>
      </p:sp>
      <p:sp>
        <p:nvSpPr>
          <p:cNvPr id="7" name="İçerik Yer Tutucusu 6"/>
          <p:cNvSpPr>
            <a:spLocks noGrp="1"/>
          </p:cNvSpPr>
          <p:nvPr>
            <p:ph idx="1"/>
          </p:nvPr>
        </p:nvSpPr>
        <p:spPr>
          <a:xfrm>
            <a:off x="611560" y="2060848"/>
            <a:ext cx="8229600" cy="4320480"/>
          </a:xfrm>
        </p:spPr>
        <p:txBody>
          <a:bodyPr>
            <a:normAutofit/>
          </a:bodyPr>
          <a:lstStyle/>
          <a:p>
            <a:pPr marL="33338" indent="0">
              <a:buClr>
                <a:srgbClr val="FF0000"/>
              </a:buClr>
              <a:buFont typeface="Wingdings" pitchFamily="2" charset="2"/>
              <a:buChar char="§"/>
              <a:defRPr/>
            </a:pPr>
            <a:r>
              <a:rPr lang="tr-TR" altLang="tr-TR" sz="2000" dirty="0">
                <a:solidFill>
                  <a:schemeClr val="bg2">
                    <a:lumMod val="10000"/>
                  </a:schemeClr>
                </a:solidFill>
                <a:latin typeface="Comic Sans MS" pitchFamily="66" charset="0"/>
              </a:rPr>
              <a:t>İdareci, Öğretmen, Okul Personeli ve Veli Eğitimleri</a:t>
            </a:r>
          </a:p>
          <a:p>
            <a:pPr marL="0" indent="0">
              <a:buClr>
                <a:srgbClr val="FF0000"/>
              </a:buClr>
              <a:buFont typeface="Wingdings" pitchFamily="2" charset="2"/>
              <a:buChar char="§"/>
              <a:defRPr/>
            </a:pPr>
            <a:endParaRPr lang="tr-TR" altLang="tr-TR" sz="2000" dirty="0">
              <a:solidFill>
                <a:schemeClr val="bg2">
                  <a:lumMod val="10000"/>
                </a:schemeClr>
              </a:solidFill>
              <a:latin typeface="Comic Sans MS" pitchFamily="66" charset="0"/>
            </a:endParaRPr>
          </a:p>
          <a:p>
            <a:pPr marL="0" indent="0">
              <a:buClr>
                <a:srgbClr val="FF0000"/>
              </a:buClr>
              <a:buFont typeface="Wingdings" pitchFamily="2" charset="2"/>
              <a:buChar char="§"/>
              <a:defRPr/>
            </a:pPr>
            <a:r>
              <a:rPr lang="tr-TR" altLang="tr-TR" sz="2000" dirty="0">
                <a:solidFill>
                  <a:schemeClr val="bg2">
                    <a:lumMod val="10000"/>
                  </a:schemeClr>
                </a:solidFill>
                <a:latin typeface="Comic Sans MS" pitchFamily="66" charset="0"/>
              </a:rPr>
              <a:t>Sınıflar Düzeyinde Hazırlanmış Etkinlikler</a:t>
            </a:r>
          </a:p>
          <a:p>
            <a:pPr marL="0" indent="0">
              <a:buClr>
                <a:srgbClr val="FF0000"/>
              </a:buClr>
              <a:buFont typeface="Wingdings" pitchFamily="2" charset="2"/>
              <a:buChar char="§"/>
              <a:defRPr/>
            </a:pPr>
            <a:endParaRPr lang="tr-TR" altLang="tr-TR" sz="2000" dirty="0">
              <a:solidFill>
                <a:schemeClr val="bg2">
                  <a:lumMod val="10000"/>
                </a:schemeClr>
              </a:solidFill>
              <a:latin typeface="Comic Sans MS" pitchFamily="66" charset="0"/>
            </a:endParaRPr>
          </a:p>
          <a:p>
            <a:pPr marL="0" indent="0">
              <a:buClr>
                <a:srgbClr val="FF0000"/>
              </a:buClr>
              <a:buFont typeface="Wingdings" pitchFamily="2" charset="2"/>
              <a:buChar char="§"/>
              <a:defRPr/>
            </a:pPr>
            <a:r>
              <a:rPr lang="tr-TR" altLang="tr-TR" sz="2000" dirty="0">
                <a:solidFill>
                  <a:schemeClr val="bg2">
                    <a:lumMod val="10000"/>
                  </a:schemeClr>
                </a:solidFill>
                <a:latin typeface="Comic Sans MS" pitchFamily="66" charset="0"/>
              </a:rPr>
              <a:t>Okul Geneline Yayılmış Etkinlikler</a:t>
            </a:r>
          </a:p>
          <a:p>
            <a:pPr marL="0" indent="0">
              <a:buClr>
                <a:srgbClr val="FF0000"/>
              </a:buClr>
              <a:buNone/>
              <a:defRPr/>
            </a:pPr>
            <a:r>
              <a:rPr lang="tr-TR" altLang="tr-TR" sz="2000" dirty="0">
                <a:solidFill>
                  <a:schemeClr val="bg2">
                    <a:lumMod val="10000"/>
                  </a:schemeClr>
                </a:solidFill>
                <a:latin typeface="Comic Sans MS" pitchFamily="66" charset="0"/>
              </a:rPr>
              <a:t>                                                                      </a:t>
            </a:r>
          </a:p>
          <a:p>
            <a:pPr marL="0" indent="0">
              <a:buClr>
                <a:srgbClr val="FF0000"/>
              </a:buClr>
              <a:buFont typeface="Wingdings" pitchFamily="2" charset="2"/>
              <a:buChar char="§"/>
              <a:defRPr/>
            </a:pPr>
            <a:r>
              <a:rPr lang="tr-TR" altLang="tr-TR" sz="2000" dirty="0">
                <a:solidFill>
                  <a:schemeClr val="bg2">
                    <a:lumMod val="10000"/>
                  </a:schemeClr>
                </a:solidFill>
                <a:latin typeface="Comic Sans MS" pitchFamily="66" charset="0"/>
              </a:rPr>
              <a:t>Bireysel Görüşmeler</a:t>
            </a:r>
          </a:p>
          <a:p>
            <a:pPr marL="33338" indent="0">
              <a:buFont typeface="Arial" panose="020B0604020202020204" pitchFamily="34" charset="0"/>
              <a:buNone/>
              <a:defRPr/>
            </a:pPr>
            <a:endParaRPr lang="tr-TR" sz="2000" dirty="0">
              <a:solidFill>
                <a:schemeClr val="bg2">
                  <a:lumMod val="10000"/>
                </a:schemeClr>
              </a:solidFill>
            </a:endParaRPr>
          </a:p>
        </p:txBody>
      </p:sp>
      <p:sp>
        <p:nvSpPr>
          <p:cNvPr id="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pic>
        <p:nvPicPr>
          <p:cNvPr id="8" name="8 Resim" descr="LOGO (1).png"/>
          <p:cNvPicPr>
            <a:picLocks noChangeAspect="1" noChangeArrowheads="1"/>
          </p:cNvPicPr>
          <p:nvPr/>
        </p:nvPicPr>
        <p:blipFill>
          <a:blip r:embed="rId3" cstate="print"/>
          <a:srcRect/>
          <a:stretch>
            <a:fillRect/>
          </a:stretch>
        </p:blipFill>
        <p:spPr bwMode="auto">
          <a:xfrm>
            <a:off x="251519" y="188640"/>
            <a:ext cx="1008113" cy="936104"/>
          </a:xfrm>
          <a:prstGeom prst="rect">
            <a:avLst/>
          </a:prstGeom>
          <a:noFill/>
          <a:ln w="9525">
            <a:noFill/>
            <a:miter lim="800000"/>
            <a:headEnd/>
            <a:tailEnd/>
          </a:ln>
        </p:spPr>
      </p:pic>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484784"/>
            <a:ext cx="7776864" cy="4608512"/>
          </a:xfrm>
        </p:spPr>
        <p:txBody>
          <a:bodyPr>
            <a:noAutofit/>
          </a:bodyPr>
          <a:lstStyle/>
          <a:p>
            <a:pPr lvl="0" algn="just">
              <a:buClr>
                <a:srgbClr val="FF0000"/>
              </a:buClr>
            </a:pPr>
            <a:r>
              <a:rPr lang="tr-TR" sz="2000" dirty="0">
                <a:solidFill>
                  <a:schemeClr val="bg2">
                    <a:lumMod val="10000"/>
                  </a:schemeClr>
                </a:solidFill>
                <a:latin typeface="Comic Sans MS" panose="030F0702030302020204" pitchFamily="66" charset="0"/>
              </a:rPr>
              <a:t>Okulun zorbalık problemini </a:t>
            </a:r>
            <a:r>
              <a:rPr lang="tr-TR" sz="2000" b="1" u="sng" dirty="0">
                <a:solidFill>
                  <a:schemeClr val="bg2">
                    <a:lumMod val="10000"/>
                  </a:schemeClr>
                </a:solidFill>
                <a:latin typeface="Comic Sans MS" panose="030F0702030302020204" pitchFamily="66" charset="0"/>
              </a:rPr>
              <a:t>kabul etmesi</a:t>
            </a:r>
            <a:r>
              <a:rPr lang="tr-TR" sz="2000" dirty="0">
                <a:solidFill>
                  <a:schemeClr val="bg2">
                    <a:lumMod val="10000"/>
                  </a:schemeClr>
                </a:solidFill>
                <a:latin typeface="Comic Sans MS" panose="030F0702030302020204" pitchFamily="66" charset="0"/>
              </a:rPr>
              <a:t>.</a:t>
            </a:r>
          </a:p>
          <a:p>
            <a:pPr lvl="0" algn="just">
              <a:buClr>
                <a:srgbClr val="FF0000"/>
              </a:buClr>
              <a:buNone/>
            </a:pPr>
            <a:endParaRPr lang="tr-TR" sz="2000" u="sng" dirty="0">
              <a:solidFill>
                <a:schemeClr val="bg2">
                  <a:lumMod val="10000"/>
                </a:schemeClr>
              </a:solidFill>
              <a:latin typeface="Comic Sans MS" panose="030F0702030302020204" pitchFamily="66" charset="0"/>
            </a:endParaRPr>
          </a:p>
          <a:p>
            <a:pPr lvl="0" algn="just">
              <a:buClr>
                <a:srgbClr val="FF0000"/>
              </a:buClr>
            </a:pPr>
            <a:r>
              <a:rPr lang="tr-TR" sz="2000" dirty="0">
                <a:solidFill>
                  <a:schemeClr val="bg2">
                    <a:lumMod val="10000"/>
                  </a:schemeClr>
                </a:solidFill>
                <a:latin typeface="Comic Sans MS" panose="030F0702030302020204" pitchFamily="66" charset="0"/>
              </a:rPr>
              <a:t>İdareciler, öğretmenler, veliler ve öğrenciler arasında zorba/mağdur problemine yönelik </a:t>
            </a:r>
            <a:r>
              <a:rPr lang="tr-TR" sz="2000" b="1" u="sng" dirty="0">
                <a:solidFill>
                  <a:schemeClr val="bg2">
                    <a:lumMod val="10000"/>
                  </a:schemeClr>
                </a:solidFill>
                <a:latin typeface="Comic Sans MS" panose="030F0702030302020204" pitchFamily="66" charset="0"/>
              </a:rPr>
              <a:t>farkındalık sağlanması</a:t>
            </a:r>
            <a:r>
              <a:rPr lang="tr-TR" sz="2000" u="sng" dirty="0">
                <a:solidFill>
                  <a:schemeClr val="bg2">
                    <a:lumMod val="10000"/>
                  </a:schemeClr>
                </a:solidFill>
                <a:latin typeface="Comic Sans MS" panose="030F0702030302020204" pitchFamily="66" charset="0"/>
              </a:rPr>
              <a:t>.</a:t>
            </a:r>
            <a:r>
              <a:rPr lang="tr-TR" sz="2000" dirty="0">
                <a:solidFill>
                  <a:schemeClr val="bg2">
                    <a:lumMod val="10000"/>
                  </a:schemeClr>
                </a:solidFill>
                <a:latin typeface="Comic Sans MS" panose="030F0702030302020204" pitchFamily="66" charset="0"/>
              </a:rPr>
              <a:t> </a:t>
            </a:r>
          </a:p>
          <a:p>
            <a:pPr lvl="0" algn="just">
              <a:buClr>
                <a:srgbClr val="FF0000"/>
              </a:buClr>
              <a:buNone/>
            </a:pPr>
            <a:endParaRPr lang="tr-TR" sz="2000" dirty="0">
              <a:solidFill>
                <a:schemeClr val="bg2">
                  <a:lumMod val="10000"/>
                </a:schemeClr>
              </a:solidFill>
              <a:latin typeface="Comic Sans MS" panose="030F0702030302020204" pitchFamily="66" charset="0"/>
            </a:endParaRPr>
          </a:p>
          <a:p>
            <a:pPr lvl="0" algn="just">
              <a:buClr>
                <a:srgbClr val="FF0000"/>
              </a:buClr>
            </a:pPr>
            <a:r>
              <a:rPr lang="tr-TR" sz="2000" dirty="0">
                <a:solidFill>
                  <a:schemeClr val="bg2">
                    <a:lumMod val="10000"/>
                  </a:schemeClr>
                </a:solidFill>
                <a:latin typeface="Comic Sans MS" panose="030F0702030302020204" pitchFamily="66" charset="0"/>
              </a:rPr>
              <a:t>Mağdur ve zorbaya fark edildiklerinin hissettirilmesi. </a:t>
            </a:r>
          </a:p>
          <a:p>
            <a:pPr lvl="0" algn="just">
              <a:buClr>
                <a:srgbClr val="FF0000"/>
              </a:buClr>
              <a:buNone/>
            </a:pPr>
            <a:endParaRPr lang="tr-TR" sz="2000" dirty="0">
              <a:solidFill>
                <a:schemeClr val="bg2">
                  <a:lumMod val="10000"/>
                </a:schemeClr>
              </a:solidFill>
              <a:latin typeface="Comic Sans MS" panose="030F0702030302020204" pitchFamily="66" charset="0"/>
            </a:endParaRPr>
          </a:p>
          <a:p>
            <a:pPr lvl="0" algn="just">
              <a:buClr>
                <a:srgbClr val="FF0000"/>
              </a:buClr>
            </a:pPr>
            <a:r>
              <a:rPr lang="tr-TR" sz="2000" dirty="0">
                <a:solidFill>
                  <a:schemeClr val="bg2">
                    <a:lumMod val="10000"/>
                  </a:schemeClr>
                </a:solidFill>
                <a:latin typeface="Comic Sans MS" panose="030F0702030302020204" pitchFamily="66" charset="0"/>
              </a:rPr>
              <a:t>Okul ortamında olumlu kişiler arası ilişkiler geliştirilmesi ve özellikle </a:t>
            </a:r>
            <a:r>
              <a:rPr lang="tr-TR" sz="2000" b="1" u="sng" dirty="0">
                <a:solidFill>
                  <a:schemeClr val="bg2">
                    <a:lumMod val="10000"/>
                  </a:schemeClr>
                </a:solidFill>
                <a:latin typeface="Comic Sans MS" panose="030F0702030302020204" pitchFamily="66" charset="0"/>
              </a:rPr>
              <a:t>zorbaca davranışların kabul edilemeyeceğinin ve mutlaka engelleneceği anlayışının yerleştirilmesi</a:t>
            </a:r>
            <a:r>
              <a:rPr lang="tr-TR" sz="2000" dirty="0">
                <a:solidFill>
                  <a:schemeClr val="bg2">
                    <a:lumMod val="10000"/>
                  </a:schemeClr>
                </a:solidFill>
                <a:latin typeface="Comic Sans MS" panose="030F0702030302020204" pitchFamily="66" charset="0"/>
              </a:rPr>
              <a:t>. Kuralların net olarak tanımlanması.</a:t>
            </a:r>
          </a:p>
        </p:txBody>
      </p:sp>
      <p:sp>
        <p:nvSpPr>
          <p:cNvPr id="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pic>
        <p:nvPicPr>
          <p:cNvPr id="6" name="8 Resim" descr="LOGO (1).png"/>
          <p:cNvPicPr>
            <a:picLocks noChangeAspect="1" noChangeArrowheads="1"/>
          </p:cNvPicPr>
          <p:nvPr/>
        </p:nvPicPr>
        <p:blipFill>
          <a:blip r:embed="rId3" cstate="print"/>
          <a:srcRect/>
          <a:stretch>
            <a:fillRect/>
          </a:stretch>
        </p:blipFill>
        <p:spPr bwMode="auto">
          <a:xfrm>
            <a:off x="251519" y="188640"/>
            <a:ext cx="1008113" cy="936104"/>
          </a:xfrm>
          <a:prstGeom prst="rect">
            <a:avLst/>
          </a:prstGeom>
          <a:noFill/>
          <a:ln w="9525">
            <a:noFill/>
            <a:miter lim="800000"/>
            <a:headEnd/>
            <a:tailEnd/>
          </a:ln>
        </p:spPr>
      </p:pic>
      <p:sp>
        <p:nvSpPr>
          <p:cNvPr id="7" name="6 Başlık"/>
          <p:cNvSpPr>
            <a:spLocks noGrp="1"/>
          </p:cNvSpPr>
          <p:nvPr>
            <p:ph type="title"/>
          </p:nvPr>
        </p:nvSpPr>
        <p:spPr/>
        <p:txBody>
          <a:bodyPr>
            <a:normAutofit/>
          </a:bodyPr>
          <a:lstStyle/>
          <a:p>
            <a:pPr algn="ctr"/>
            <a:r>
              <a:rPr lang="tr-TR" sz="3200" b="1" dirty="0">
                <a:solidFill>
                  <a:schemeClr val="bg2">
                    <a:lumMod val="25000"/>
                  </a:schemeClr>
                </a:solidFill>
                <a:latin typeface="Comic Sans MS" pitchFamily="66" charset="0"/>
              </a:rPr>
              <a:t>ÇALIŞMANIN TEMEL İLKELERİ</a:t>
            </a:r>
          </a:p>
        </p:txBody>
      </p:sp>
    </p:spTree>
    <p:extLst>
      <p:ext uri="{BB962C8B-B14F-4D97-AF65-F5344CB8AC3E}">
        <p14:creationId xmlns:p14="http://schemas.microsoft.com/office/powerpoint/2010/main" val="3747015453"/>
      </p:ext>
    </p:extLst>
  </p:cSld>
  <p:clrMapOvr>
    <a:masterClrMapping/>
  </p:clrMapOvr>
  <p:transition spd="med" advClick="0">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844824"/>
            <a:ext cx="7920880" cy="3096344"/>
          </a:xfrm>
        </p:spPr>
        <p:txBody>
          <a:bodyPr>
            <a:normAutofit/>
          </a:bodyPr>
          <a:lstStyle/>
          <a:p>
            <a:pPr algn="just">
              <a:buClr>
                <a:srgbClr val="FF0000"/>
              </a:buClr>
            </a:pPr>
            <a:r>
              <a:rPr lang="tr-TR" sz="2000" dirty="0">
                <a:solidFill>
                  <a:schemeClr val="bg2">
                    <a:lumMod val="10000"/>
                  </a:schemeClr>
                </a:solidFill>
                <a:latin typeface="Comic Sans MS" panose="030F0702030302020204" pitchFamily="66" charset="0"/>
              </a:rPr>
              <a:t>Okulun zorbalıkla nasıl baş edeceğinin </a:t>
            </a:r>
            <a:r>
              <a:rPr lang="tr-TR" sz="2000" b="1" u="sng" dirty="0">
                <a:solidFill>
                  <a:schemeClr val="bg2">
                    <a:lumMod val="10000"/>
                  </a:schemeClr>
                </a:solidFill>
                <a:latin typeface="Comic Sans MS" panose="030F0702030302020204" pitchFamily="66" charset="0"/>
              </a:rPr>
              <a:t>açık bir şekilde ifade edilmesi</a:t>
            </a:r>
            <a:r>
              <a:rPr lang="tr-TR" sz="2000" b="1" dirty="0">
                <a:solidFill>
                  <a:schemeClr val="bg2">
                    <a:lumMod val="10000"/>
                  </a:schemeClr>
                </a:solidFill>
                <a:latin typeface="Comic Sans MS" panose="030F0702030302020204" pitchFamily="66" charset="0"/>
              </a:rPr>
              <a:t>.</a:t>
            </a:r>
            <a:r>
              <a:rPr lang="tr-TR" sz="2000" dirty="0">
                <a:solidFill>
                  <a:schemeClr val="bg2">
                    <a:lumMod val="10000"/>
                  </a:schemeClr>
                </a:solidFill>
                <a:latin typeface="Comic Sans MS" panose="030F0702030302020204" pitchFamily="66" charset="0"/>
              </a:rPr>
              <a:t> Zorbalığın tespit edilerek, uygulanacak yaptırımların açıkça ortaya konması.</a:t>
            </a:r>
          </a:p>
          <a:p>
            <a:pPr algn="just">
              <a:buClr>
                <a:srgbClr val="FF0000"/>
              </a:buClr>
              <a:buNone/>
            </a:pPr>
            <a:endParaRPr lang="tr-TR" sz="2000" dirty="0">
              <a:solidFill>
                <a:schemeClr val="bg2">
                  <a:lumMod val="10000"/>
                </a:schemeClr>
              </a:solidFill>
              <a:latin typeface="Comic Sans MS" panose="030F0702030302020204" pitchFamily="66" charset="0"/>
            </a:endParaRPr>
          </a:p>
          <a:p>
            <a:pPr algn="just">
              <a:buClr>
                <a:srgbClr val="FF0000"/>
              </a:buClr>
            </a:pPr>
            <a:r>
              <a:rPr lang="tr-TR" sz="2000" dirty="0">
                <a:solidFill>
                  <a:schemeClr val="bg2">
                    <a:lumMod val="10000"/>
                  </a:schemeClr>
                </a:solidFill>
                <a:latin typeface="Comic Sans MS" panose="030F0702030302020204" pitchFamily="66" charset="0"/>
              </a:rPr>
              <a:t>Öğrencilerin ve velilerin zorbalık olaylarını okul personeline bildirmesi için </a:t>
            </a:r>
            <a:r>
              <a:rPr lang="tr-TR" sz="2000" b="1" u="sng" dirty="0">
                <a:solidFill>
                  <a:schemeClr val="bg2">
                    <a:lumMod val="10000"/>
                  </a:schemeClr>
                </a:solidFill>
                <a:latin typeface="Comic Sans MS" panose="030F0702030302020204" pitchFamily="66" charset="0"/>
              </a:rPr>
              <a:t>bilgilendirilmesi ve yönlendirilmesi</a:t>
            </a:r>
            <a:r>
              <a:rPr lang="tr-TR" sz="2000" b="1" dirty="0">
                <a:solidFill>
                  <a:schemeClr val="bg2">
                    <a:lumMod val="10000"/>
                  </a:schemeClr>
                </a:solidFill>
                <a:latin typeface="Comic Sans MS" panose="030F0702030302020204" pitchFamily="66" charset="0"/>
              </a:rPr>
              <a:t>.</a:t>
            </a:r>
          </a:p>
          <a:p>
            <a:pPr algn="just">
              <a:buClr>
                <a:srgbClr val="FF0000"/>
              </a:buClr>
              <a:buNone/>
            </a:pPr>
            <a:endParaRPr lang="tr-TR" sz="2000" b="1" u="sng" dirty="0">
              <a:solidFill>
                <a:schemeClr val="bg2">
                  <a:lumMod val="10000"/>
                </a:schemeClr>
              </a:solidFill>
              <a:latin typeface="Comic Sans MS" panose="030F0702030302020204" pitchFamily="66" charset="0"/>
            </a:endParaRPr>
          </a:p>
          <a:p>
            <a:pPr algn="just">
              <a:buClr>
                <a:srgbClr val="FF0000"/>
              </a:buClr>
            </a:pPr>
            <a:r>
              <a:rPr lang="tr-TR" sz="2000" b="1" u="sng" dirty="0">
                <a:solidFill>
                  <a:schemeClr val="bg2">
                    <a:lumMod val="10000"/>
                  </a:schemeClr>
                </a:solidFill>
                <a:latin typeface="Comic Sans MS" panose="030F0702030302020204" pitchFamily="66" charset="0"/>
              </a:rPr>
              <a:t>Zorba ve mağdura yardımcı olunması</a:t>
            </a:r>
            <a:r>
              <a:rPr lang="tr-TR" sz="2000" dirty="0">
                <a:solidFill>
                  <a:schemeClr val="bg2">
                    <a:lumMod val="10000"/>
                  </a:schemeClr>
                </a:solidFill>
                <a:latin typeface="Comic Sans MS" panose="030F0702030302020204" pitchFamily="66" charset="0"/>
              </a:rPr>
              <a:t>.</a:t>
            </a:r>
            <a:r>
              <a:rPr lang="tr-TR" sz="2000" u="sng" dirty="0">
                <a:solidFill>
                  <a:schemeClr val="bg2">
                    <a:lumMod val="10000"/>
                  </a:schemeClr>
                </a:solidFill>
                <a:latin typeface="Comic Sans MS" panose="030F0702030302020204" pitchFamily="66" charset="0"/>
              </a:rPr>
              <a:t> </a:t>
            </a:r>
          </a:p>
          <a:p>
            <a:endParaRPr lang="tr-TR" sz="2000" dirty="0">
              <a:solidFill>
                <a:schemeClr val="bg2">
                  <a:lumMod val="10000"/>
                </a:schemeClr>
              </a:solidFill>
            </a:endParaRPr>
          </a:p>
        </p:txBody>
      </p:sp>
      <p:sp>
        <p:nvSpPr>
          <p:cNvPr id="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8" name="6 Başlık"/>
          <p:cNvSpPr txBox="1">
            <a:spLocks/>
          </p:cNvSpPr>
          <p:nvPr/>
        </p:nvSpPr>
        <p:spPr>
          <a:xfrm>
            <a:off x="457200" y="404664"/>
            <a:ext cx="8686800" cy="8382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all" spc="0" normalizeH="0" baseline="0" noProof="0" dirty="0">
                <a:ln>
                  <a:noFill/>
                </a:ln>
                <a:solidFill>
                  <a:schemeClr val="bg2">
                    <a:lumMod val="25000"/>
                  </a:schemeClr>
                </a:solidFill>
                <a:effectLst>
                  <a:reflection blurRad="12700" stA="48000" endA="300" endPos="55000" dir="5400000" sy="-90000" algn="bl" rotWithShape="0"/>
                </a:effectLst>
                <a:uLnTx/>
                <a:uFillTx/>
                <a:latin typeface="Comic Sans MS" pitchFamily="66" charset="0"/>
                <a:ea typeface="+mj-ea"/>
                <a:cs typeface="+mj-cs"/>
              </a:rPr>
              <a:t>ÇALIŞMANIN TEMEL İLKELERİ</a:t>
            </a:r>
          </a:p>
        </p:txBody>
      </p:sp>
    </p:spTree>
    <p:extLst>
      <p:ext uri="{BB962C8B-B14F-4D97-AF65-F5344CB8AC3E}">
        <p14:creationId xmlns:p14="http://schemas.microsoft.com/office/powerpoint/2010/main" val="451608019"/>
      </p:ext>
    </p:extLst>
  </p:cSld>
  <p:clrMapOvr>
    <a:masterClrMapping/>
  </p:clrMapOvr>
  <p:transition spd="med" advClick="0">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a:solidFill>
                  <a:schemeClr val="bg2">
                    <a:lumMod val="25000"/>
                  </a:schemeClr>
                </a:solidFill>
                <a:latin typeface="Comic Sans MS" pitchFamily="66" charset="0"/>
              </a:rPr>
              <a:t>MÜDAHALE NEDİR ?</a:t>
            </a:r>
          </a:p>
        </p:txBody>
      </p:sp>
      <p:sp>
        <p:nvSpPr>
          <p:cNvPr id="3" name="İçerik Yer Tutucusu 2"/>
          <p:cNvSpPr>
            <a:spLocks noGrp="1"/>
          </p:cNvSpPr>
          <p:nvPr>
            <p:ph idx="1"/>
          </p:nvPr>
        </p:nvSpPr>
        <p:spPr>
          <a:xfrm>
            <a:off x="683568" y="1556792"/>
            <a:ext cx="7704856" cy="4608512"/>
          </a:xfrm>
        </p:spPr>
        <p:txBody>
          <a:bodyPr>
            <a:normAutofit/>
          </a:bodyPr>
          <a:lstStyle/>
          <a:p>
            <a:pPr lvl="0" algn="just">
              <a:buNone/>
            </a:pPr>
            <a:r>
              <a:rPr lang="tr-TR" sz="2000" b="1" i="0" dirty="0">
                <a:solidFill>
                  <a:schemeClr val="bg2">
                    <a:lumMod val="10000"/>
                  </a:schemeClr>
                </a:solidFill>
                <a:effectLst/>
                <a:latin typeface="arial" panose="020B0604020202020204" pitchFamily="34" charset="0"/>
              </a:rPr>
              <a:t>     Müdahale</a:t>
            </a:r>
            <a:r>
              <a:rPr lang="tr-TR" sz="2000" b="0" i="0" dirty="0">
                <a:solidFill>
                  <a:schemeClr val="bg2">
                    <a:lumMod val="10000"/>
                  </a:schemeClr>
                </a:solidFill>
                <a:effectLst/>
                <a:latin typeface="arial" panose="020B0604020202020204" pitchFamily="34" charset="0"/>
              </a:rPr>
              <a:t> sözcüğü </a:t>
            </a:r>
          </a:p>
          <a:p>
            <a:pPr marL="578358" lvl="0" indent="-514350" algn="just">
              <a:buAutoNum type="arabicPeriod"/>
            </a:pPr>
            <a:r>
              <a:rPr lang="tr-TR" sz="2000" b="0" i="0" dirty="0">
                <a:solidFill>
                  <a:schemeClr val="bg2">
                    <a:lumMod val="10000"/>
                  </a:schemeClr>
                </a:solidFill>
                <a:effectLst/>
                <a:latin typeface="Comic Sans MS" pitchFamily="66" charset="0"/>
              </a:rPr>
              <a:t>Bir işin gidişine el atma, karışma</a:t>
            </a:r>
          </a:p>
          <a:p>
            <a:pPr marL="578358" lvl="0" indent="-514350" algn="just">
              <a:buAutoNum type="arabicPeriod"/>
            </a:pPr>
            <a:r>
              <a:rPr lang="tr-TR" sz="2000" dirty="0">
                <a:solidFill>
                  <a:schemeClr val="bg2">
                    <a:lumMod val="10000"/>
                  </a:schemeClr>
                </a:solidFill>
                <a:latin typeface="Comic Sans MS" pitchFamily="66" charset="0"/>
              </a:rPr>
              <a:t>B</a:t>
            </a:r>
            <a:r>
              <a:rPr lang="tr-TR" sz="2000" b="0" i="0" dirty="0">
                <a:solidFill>
                  <a:schemeClr val="bg2">
                    <a:lumMod val="10000"/>
                  </a:schemeClr>
                </a:solidFill>
                <a:effectLst/>
                <a:latin typeface="Comic Sans MS" pitchFamily="66" charset="0"/>
              </a:rPr>
              <a:t>ir olaya el atmak ve olayın sonucunu değiştirmek demektir.</a:t>
            </a:r>
          </a:p>
          <a:p>
            <a:pPr lvl="0" algn="just">
              <a:buNone/>
            </a:pPr>
            <a:endParaRPr lang="tr-TR" sz="2000" b="0" i="0" dirty="0">
              <a:solidFill>
                <a:schemeClr val="bg2">
                  <a:lumMod val="10000"/>
                </a:schemeClr>
              </a:solidFill>
              <a:effectLst/>
              <a:latin typeface="Comic Sans MS" pitchFamily="66" charset="0"/>
            </a:endParaRPr>
          </a:p>
          <a:p>
            <a:pPr lvl="0">
              <a:buNone/>
            </a:pPr>
            <a:r>
              <a:rPr lang="tr-TR" sz="2000" b="0" i="0" dirty="0">
                <a:solidFill>
                  <a:schemeClr val="bg2">
                    <a:lumMod val="10000"/>
                  </a:schemeClr>
                </a:solidFill>
                <a:effectLst/>
                <a:latin typeface="Comic Sans MS" pitchFamily="66" charset="0"/>
              </a:rPr>
              <a:t>     Müdahale kelimesiyle eş ve yakın anlamlı olan sözcükler şu şekilde sıralanabilir;</a:t>
            </a:r>
            <a:r>
              <a:rPr lang="tr-TR" sz="2000" dirty="0">
                <a:solidFill>
                  <a:schemeClr val="bg2">
                    <a:lumMod val="10000"/>
                  </a:schemeClr>
                </a:solidFill>
                <a:latin typeface="Comic Sans MS" pitchFamily="66" charset="0"/>
              </a:rPr>
              <a:t/>
            </a:r>
            <a:br>
              <a:rPr lang="tr-TR" sz="2000" dirty="0">
                <a:solidFill>
                  <a:schemeClr val="bg2">
                    <a:lumMod val="10000"/>
                  </a:schemeClr>
                </a:solidFill>
                <a:latin typeface="Comic Sans MS" pitchFamily="66" charset="0"/>
              </a:rPr>
            </a:br>
            <a:r>
              <a:rPr lang="tr-TR" sz="2000" b="0" i="0" dirty="0">
                <a:solidFill>
                  <a:schemeClr val="bg2">
                    <a:lumMod val="10000"/>
                  </a:schemeClr>
                </a:solidFill>
                <a:effectLst/>
                <a:latin typeface="Comic Sans MS" pitchFamily="66" charset="0"/>
              </a:rPr>
              <a:t>1- İlgilenmek 2- Karışmak 3- Girmek 4- Değiştirmek</a:t>
            </a:r>
          </a:p>
          <a:p>
            <a:pPr lvl="0" algn="just">
              <a:buNone/>
            </a:pPr>
            <a:endParaRPr lang="tr-TR" sz="2000" b="0" i="0" dirty="0">
              <a:solidFill>
                <a:schemeClr val="bg2">
                  <a:lumMod val="10000"/>
                </a:schemeClr>
              </a:solidFill>
              <a:effectLst/>
              <a:latin typeface="Comic Sans MS" pitchFamily="66" charset="0"/>
            </a:endParaRPr>
          </a:p>
          <a:p>
            <a:pPr lvl="0" algn="just">
              <a:buNone/>
            </a:pPr>
            <a:r>
              <a:rPr lang="tr-TR" sz="2000" dirty="0">
                <a:solidFill>
                  <a:schemeClr val="bg2">
                    <a:lumMod val="10000"/>
                  </a:schemeClr>
                </a:solidFill>
                <a:latin typeface="Comic Sans MS" pitchFamily="66" charset="0"/>
              </a:rPr>
              <a:t>    Tıpta </a:t>
            </a:r>
            <a:r>
              <a:rPr lang="tr-TR" sz="2000" b="0" i="0" dirty="0">
                <a:solidFill>
                  <a:schemeClr val="bg2">
                    <a:lumMod val="10000"/>
                  </a:schemeClr>
                </a:solidFill>
                <a:effectLst/>
                <a:latin typeface="Comic Sans MS" pitchFamily="66" charset="0"/>
              </a:rPr>
              <a:t>'müdahalede bulunmak'' şeklinde kullanılır. Müdahalede bulunmak ise hastalığın ilerlemesini durdurmak ve ameliyat yapmak demektir.</a:t>
            </a:r>
            <a:endParaRPr lang="tr-TR" sz="2000" dirty="0">
              <a:solidFill>
                <a:schemeClr val="bg2">
                  <a:lumMod val="10000"/>
                </a:schemeClr>
              </a:solidFill>
              <a:latin typeface="Comic Sans MS" pitchFamily="66" charset="0"/>
            </a:endParaRPr>
          </a:p>
          <a:p>
            <a:pPr lvl="0" algn="just">
              <a:buNone/>
            </a:pPr>
            <a:endParaRPr lang="tr-TR" sz="2000" dirty="0">
              <a:solidFill>
                <a:schemeClr val="bg2">
                  <a:lumMod val="10000"/>
                </a:schemeClr>
              </a:solidFill>
            </a:endParaRPr>
          </a:p>
          <a:p>
            <a:pPr lvl="0" algn="just"/>
            <a:endParaRPr lang="tr-TR" sz="2000" dirty="0">
              <a:solidFill>
                <a:schemeClr val="bg2">
                  <a:lumMod val="10000"/>
                </a:schemeClr>
              </a:solidFill>
            </a:endParaRPr>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extLst>
      <p:ext uri="{BB962C8B-B14F-4D97-AF65-F5344CB8AC3E}">
        <p14:creationId xmlns:p14="http://schemas.microsoft.com/office/powerpoint/2010/main" val="841557545"/>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2074949598"/>
              </p:ext>
            </p:extLst>
          </p:nvPr>
        </p:nvGraphicFramePr>
        <p:xfrm>
          <a:off x="899592" y="1556792"/>
          <a:ext cx="748883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Unvan 1">
            <a:extLst>
              <a:ext uri="{FF2B5EF4-FFF2-40B4-BE49-F238E27FC236}">
                <a16:creationId xmlns="" xmlns:a16="http://schemas.microsoft.com/office/drawing/2014/main" id="{A743BF1F-ACCC-492A-951F-2CB09729FAE1}"/>
              </a:ext>
            </a:extLst>
          </p:cNvPr>
          <p:cNvSpPr>
            <a:spLocks noGrp="1"/>
          </p:cNvSpPr>
          <p:nvPr>
            <p:ph type="title"/>
          </p:nvPr>
        </p:nvSpPr>
        <p:spPr>
          <a:xfrm>
            <a:off x="683568" y="836712"/>
            <a:ext cx="8686800" cy="838200"/>
          </a:xfrm>
        </p:spPr>
        <p:txBody>
          <a:bodyPr>
            <a:noAutofit/>
          </a:bodyPr>
          <a:lstStyle/>
          <a:p>
            <a:pPr algn="ctr"/>
            <a:r>
              <a:rPr lang="tr-TR" b="1" dirty="0">
                <a:solidFill>
                  <a:schemeClr val="bg2">
                    <a:lumMod val="25000"/>
                  </a:schemeClr>
                </a:solidFill>
                <a:latin typeface="Comic Sans MS" pitchFamily="66" charset="0"/>
              </a:rPr>
              <a:t>Akran </a:t>
            </a:r>
            <a:r>
              <a:rPr lang="tr-TR" b="1" dirty="0" err="1">
                <a:solidFill>
                  <a:schemeClr val="bg2">
                    <a:lumMod val="25000"/>
                  </a:schemeClr>
                </a:solidFill>
                <a:latin typeface="Comic Sans MS" pitchFamily="66" charset="0"/>
              </a:rPr>
              <a:t>zorbaliğina</a:t>
            </a:r>
            <a:r>
              <a:rPr lang="tr-TR" b="1" dirty="0">
                <a:solidFill>
                  <a:schemeClr val="bg2">
                    <a:lumMod val="25000"/>
                  </a:schemeClr>
                </a:solidFill>
                <a:latin typeface="Comic Sans MS" pitchFamily="66" charset="0"/>
              </a:rPr>
              <a:t> </a:t>
            </a:r>
            <a:r>
              <a:rPr lang="tr-TR" b="1" dirty="0" err="1">
                <a:solidFill>
                  <a:schemeClr val="bg2">
                    <a:lumMod val="25000"/>
                  </a:schemeClr>
                </a:solidFill>
                <a:latin typeface="Comic Sans MS" pitchFamily="66" charset="0"/>
              </a:rPr>
              <a:t>nİye</a:t>
            </a:r>
            <a:r>
              <a:rPr lang="tr-TR" b="1" dirty="0">
                <a:solidFill>
                  <a:schemeClr val="bg2">
                    <a:lumMod val="25000"/>
                  </a:schemeClr>
                </a:solidFill>
                <a:latin typeface="Comic Sans MS" pitchFamily="66" charset="0"/>
              </a:rPr>
              <a:t> ve </a:t>
            </a:r>
            <a:r>
              <a:rPr lang="tr-TR" b="1" dirty="0" err="1">
                <a:solidFill>
                  <a:schemeClr val="bg2">
                    <a:lumMod val="25000"/>
                  </a:schemeClr>
                </a:solidFill>
                <a:latin typeface="Comic Sans MS" pitchFamily="66" charset="0"/>
              </a:rPr>
              <a:t>nasil</a:t>
            </a:r>
            <a:r>
              <a:rPr lang="tr-TR" b="1" dirty="0">
                <a:solidFill>
                  <a:schemeClr val="bg2">
                    <a:lumMod val="25000"/>
                  </a:schemeClr>
                </a:solidFill>
                <a:latin typeface="Comic Sans MS" pitchFamily="66" charset="0"/>
              </a:rPr>
              <a:t> müdahale </a:t>
            </a:r>
            <a:r>
              <a:rPr lang="tr-TR" b="1" dirty="0" err="1">
                <a:solidFill>
                  <a:schemeClr val="bg2">
                    <a:lumMod val="25000"/>
                  </a:schemeClr>
                </a:solidFill>
                <a:latin typeface="Comic Sans MS" pitchFamily="66" charset="0"/>
              </a:rPr>
              <a:t>edeceğİz</a:t>
            </a:r>
            <a:r>
              <a:rPr lang="tr-TR" b="1" dirty="0">
                <a:solidFill>
                  <a:schemeClr val="bg2">
                    <a:lumMod val="25000"/>
                  </a:schemeClr>
                </a:solidFill>
                <a:latin typeface="Comic Sans MS" pitchFamily="66" charset="0"/>
              </a:rPr>
              <a:t>?</a:t>
            </a:r>
            <a:br>
              <a:rPr lang="tr-TR" b="1" dirty="0">
                <a:solidFill>
                  <a:schemeClr val="bg2">
                    <a:lumMod val="25000"/>
                  </a:schemeClr>
                </a:solidFill>
                <a:latin typeface="Comic Sans MS" pitchFamily="66" charset="0"/>
              </a:rPr>
            </a:br>
            <a:endParaRPr lang="tr-TR" b="1" dirty="0">
              <a:solidFill>
                <a:schemeClr val="bg2">
                  <a:lumMod val="25000"/>
                </a:schemeClr>
              </a:solidFill>
              <a:latin typeface="Comic Sans MS" pitchFamily="66" charset="0"/>
            </a:endParaRPr>
          </a:p>
        </p:txBody>
      </p:sp>
      <p:sp>
        <p:nvSpPr>
          <p:cNvPr id="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latin typeface="Comic Sans MS" pitchFamily="66" charset="0"/>
              </a:rPr>
              <a:t>Çankaya Rehberlik ve Araştırma Merkezi</a:t>
            </a:r>
          </a:p>
        </p:txBody>
      </p:sp>
      <p:pic>
        <p:nvPicPr>
          <p:cNvPr id="7" name="8 Resim" descr="LOGO (1).png"/>
          <p:cNvPicPr>
            <a:picLocks noChangeAspect="1" noChangeArrowheads="1"/>
          </p:cNvPicPr>
          <p:nvPr/>
        </p:nvPicPr>
        <p:blipFill>
          <a:blip r:embed="rId7" cstate="print"/>
          <a:srcRect/>
          <a:stretch>
            <a:fillRect/>
          </a:stretch>
        </p:blipFill>
        <p:spPr bwMode="auto">
          <a:xfrm>
            <a:off x="251519" y="188640"/>
            <a:ext cx="1008113" cy="936104"/>
          </a:xfrm>
          <a:prstGeom prst="rect">
            <a:avLst/>
          </a:prstGeom>
          <a:noFill/>
          <a:ln w="9525">
            <a:noFill/>
            <a:miter lim="800000"/>
            <a:headEnd/>
            <a:tailEnd/>
          </a:ln>
        </p:spPr>
      </p:pic>
    </p:spTree>
    <p:extLst>
      <p:ext uri="{BB962C8B-B14F-4D97-AF65-F5344CB8AC3E}">
        <p14:creationId xmlns:p14="http://schemas.microsoft.com/office/powerpoint/2010/main" val="423847392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19672" y="0"/>
            <a:ext cx="6707088" cy="1399032"/>
          </a:xfrm>
        </p:spPr>
        <p:txBody>
          <a:bodyPr/>
          <a:lstStyle/>
          <a:p>
            <a:pPr marL="484632" eaLnBrk="1" fontAlgn="auto" hangingPunct="1">
              <a:spcAft>
                <a:spcPts val="0"/>
              </a:spcAft>
              <a:defRPr/>
            </a:pPr>
            <a:r>
              <a:rPr lang="tr-TR" sz="4000" b="1" dirty="0">
                <a:solidFill>
                  <a:schemeClr val="bg2">
                    <a:lumMod val="25000"/>
                  </a:schemeClr>
                </a:solidFill>
                <a:effectLst/>
                <a:latin typeface="Comic Sans MS" pitchFamily="66" charset="0"/>
              </a:rPr>
              <a:t>ZORBALIĞIN 4 YÜZÜ</a:t>
            </a:r>
          </a:p>
        </p:txBody>
      </p:sp>
      <p:sp>
        <p:nvSpPr>
          <p:cNvPr id="3" name="2 İçerik Yer Tutucusu"/>
          <p:cNvSpPr>
            <a:spLocks noGrp="1"/>
          </p:cNvSpPr>
          <p:nvPr>
            <p:ph idx="1"/>
          </p:nvPr>
        </p:nvSpPr>
        <p:spPr>
          <a:xfrm>
            <a:off x="457200" y="1628775"/>
            <a:ext cx="8229600" cy="4104481"/>
          </a:xfrm>
        </p:spPr>
        <p:txBody>
          <a:bodyPr>
            <a:normAutofit/>
          </a:bodyPr>
          <a:lstStyle/>
          <a:p>
            <a:pPr marL="522287" indent="-457200">
              <a:buClr>
                <a:srgbClr val="FF0000"/>
              </a:buClr>
              <a:buFont typeface="+mj-lt"/>
              <a:buAutoNum type="arabicPeriod"/>
              <a:defRPr/>
            </a:pPr>
            <a:r>
              <a:rPr lang="tr-TR" sz="2400" dirty="0">
                <a:solidFill>
                  <a:schemeClr val="bg2">
                    <a:lumMod val="10000"/>
                  </a:schemeClr>
                </a:solidFill>
                <a:latin typeface="Comic Sans MS" pitchFamily="66" charset="0"/>
              </a:rPr>
              <a:t>Eylemin bir kez değil uzun süreli olarak uygulanması</a:t>
            </a:r>
          </a:p>
          <a:p>
            <a:pPr marL="522287" indent="-457200">
              <a:buFont typeface="+mj-lt"/>
              <a:buAutoNum type="arabicPeriod"/>
              <a:defRPr/>
            </a:pPr>
            <a:endParaRPr lang="tr-TR" sz="2400" dirty="0">
              <a:solidFill>
                <a:schemeClr val="bg2">
                  <a:lumMod val="10000"/>
                </a:schemeClr>
              </a:solidFill>
              <a:latin typeface="Comic Sans MS" pitchFamily="66" charset="0"/>
            </a:endParaRPr>
          </a:p>
          <a:p>
            <a:pPr marL="522287" indent="-457200">
              <a:buClr>
                <a:srgbClr val="FF0000"/>
              </a:buClr>
              <a:buFont typeface="+mj-lt"/>
              <a:buAutoNum type="arabicPeriod"/>
              <a:defRPr/>
            </a:pPr>
            <a:r>
              <a:rPr lang="tr-TR" sz="2400" b="1" dirty="0">
                <a:solidFill>
                  <a:schemeClr val="bg2">
                    <a:lumMod val="10000"/>
                  </a:schemeClr>
                </a:solidFill>
                <a:latin typeface="Comic Sans MS" pitchFamily="66" charset="0"/>
              </a:rPr>
              <a:t>Güç eşitsizliği</a:t>
            </a:r>
            <a:r>
              <a:rPr lang="tr-TR" sz="2400" dirty="0">
                <a:solidFill>
                  <a:schemeClr val="bg2">
                    <a:lumMod val="10000"/>
                  </a:schemeClr>
                </a:solidFill>
                <a:latin typeface="Comic Sans MS" pitchFamily="66" charset="0"/>
              </a:rPr>
              <a:t>- Güçlünün güçsüze saldırması </a:t>
            </a:r>
          </a:p>
          <a:p>
            <a:pPr marL="522287" indent="-457200">
              <a:buFont typeface="+mj-lt"/>
              <a:buAutoNum type="arabicPeriod"/>
              <a:defRPr/>
            </a:pPr>
            <a:endParaRPr lang="tr-TR" sz="2400" dirty="0">
              <a:solidFill>
                <a:schemeClr val="bg2">
                  <a:lumMod val="10000"/>
                </a:schemeClr>
              </a:solidFill>
              <a:latin typeface="Comic Sans MS" pitchFamily="66" charset="0"/>
            </a:endParaRPr>
          </a:p>
          <a:p>
            <a:pPr marL="522287" indent="-457200">
              <a:buClr>
                <a:srgbClr val="FF0000"/>
              </a:buClr>
              <a:buFont typeface="+mj-lt"/>
              <a:buAutoNum type="arabicPeriod"/>
              <a:defRPr/>
            </a:pPr>
            <a:r>
              <a:rPr lang="tr-TR" sz="2400" dirty="0">
                <a:solidFill>
                  <a:schemeClr val="bg2">
                    <a:lumMod val="10000"/>
                  </a:schemeClr>
                </a:solidFill>
                <a:latin typeface="Comic Sans MS" pitchFamily="66" charset="0"/>
              </a:rPr>
              <a:t>Sözel ,fiziksel ve psikolojik olması </a:t>
            </a:r>
          </a:p>
          <a:p>
            <a:pPr marL="522287" indent="-457200">
              <a:buFont typeface="+mj-lt"/>
              <a:buAutoNum type="arabicPeriod"/>
              <a:defRPr/>
            </a:pPr>
            <a:endParaRPr lang="tr-TR" sz="2400" dirty="0">
              <a:solidFill>
                <a:schemeClr val="bg2">
                  <a:lumMod val="10000"/>
                </a:schemeClr>
              </a:solidFill>
              <a:latin typeface="Comic Sans MS" pitchFamily="66" charset="0"/>
            </a:endParaRPr>
          </a:p>
          <a:p>
            <a:pPr marL="522287" indent="-457200">
              <a:buClr>
                <a:srgbClr val="FF0000"/>
              </a:buClr>
              <a:buFont typeface="+mj-lt"/>
              <a:buAutoNum type="arabicPeriod"/>
              <a:defRPr/>
            </a:pPr>
            <a:r>
              <a:rPr lang="tr-TR" sz="2400" dirty="0">
                <a:solidFill>
                  <a:schemeClr val="bg2">
                    <a:lumMod val="10000"/>
                  </a:schemeClr>
                </a:solidFill>
                <a:latin typeface="Comic Sans MS" pitchFamily="66" charset="0"/>
              </a:rPr>
              <a:t>Saldırının herhangi belli bir nedene bağlı olmaması ve saldırganı tatmin etmesi dışında elde edilen bir şeyin olmaması</a:t>
            </a:r>
          </a:p>
          <a:p>
            <a:pPr marL="578358" indent="-514350" eaLnBrk="1" fontAlgn="auto" hangingPunct="1">
              <a:spcAft>
                <a:spcPts val="0"/>
              </a:spcAft>
              <a:buFont typeface="+mj-lt"/>
              <a:buAutoNum type="arabicPeriod"/>
              <a:defRPr/>
            </a:pPr>
            <a:endParaRPr lang="tr-TR" sz="2400" dirty="0">
              <a:solidFill>
                <a:schemeClr val="bg2">
                  <a:lumMod val="10000"/>
                </a:schemeClr>
              </a:solidFill>
              <a:latin typeface="Comic Sans MS" pitchFamily="66" charset="0"/>
            </a:endParaRPr>
          </a:p>
          <a:p>
            <a:pPr marL="448056" indent="-384048" eaLnBrk="1" fontAlgn="auto" hangingPunct="1">
              <a:spcAft>
                <a:spcPts val="0"/>
              </a:spcAft>
              <a:buFont typeface="Wingdings 2"/>
              <a:buChar char=""/>
              <a:defRPr/>
            </a:pPr>
            <a:endParaRPr lang="tr-TR" dirty="0">
              <a:solidFill>
                <a:schemeClr val="bg2">
                  <a:lumMod val="10000"/>
                </a:schemeClr>
              </a:solidFill>
              <a:latin typeface="Comic Sans MS" pitchFamily="66" charset="0"/>
            </a:endParaRPr>
          </a:p>
        </p:txBody>
      </p:sp>
      <p:sp>
        <p:nvSpPr>
          <p:cNvPr id="32773"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pic>
        <p:nvPicPr>
          <p:cNvPr id="6" name="8 Resim" descr="LOGO (1).png"/>
          <p:cNvPicPr>
            <a:picLocks noChangeAspect="1" noChangeArrowheads="1"/>
          </p:cNvPicPr>
          <p:nvPr/>
        </p:nvPicPr>
        <p:blipFill>
          <a:blip r:embed="rId3" cstate="print"/>
          <a:srcRect/>
          <a:stretch>
            <a:fillRect/>
          </a:stretch>
        </p:blipFill>
        <p:spPr bwMode="auto">
          <a:xfrm>
            <a:off x="251519" y="188640"/>
            <a:ext cx="1008113" cy="936104"/>
          </a:xfrm>
          <a:prstGeom prst="rect">
            <a:avLst/>
          </a:prstGeom>
          <a:noFill/>
          <a:ln w="9525">
            <a:noFill/>
            <a:miter lim="800000"/>
            <a:headEnd/>
            <a:tailEnd/>
          </a:ln>
        </p:spPr>
      </p:pic>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33F55DFA-D31F-47D1-9C0B-D1A322D6E8AA}"/>
              </a:ext>
            </a:extLst>
          </p:cNvPr>
          <p:cNvSpPr>
            <a:spLocks noGrp="1"/>
          </p:cNvSpPr>
          <p:nvPr>
            <p:ph idx="1"/>
          </p:nvPr>
        </p:nvSpPr>
        <p:spPr>
          <a:xfrm>
            <a:off x="1187624" y="1916832"/>
            <a:ext cx="7128792" cy="2520280"/>
          </a:xfrm>
        </p:spPr>
        <p:style>
          <a:lnRef idx="1">
            <a:schemeClr val="accent2"/>
          </a:lnRef>
          <a:fillRef idx="2">
            <a:schemeClr val="accent2"/>
          </a:fillRef>
          <a:effectRef idx="1">
            <a:schemeClr val="accent2"/>
          </a:effectRef>
          <a:fontRef idx="minor">
            <a:schemeClr val="dk1"/>
          </a:fontRef>
        </p:style>
        <p:txBody>
          <a:bodyPr>
            <a:noAutofit/>
          </a:bodyPr>
          <a:lstStyle/>
          <a:p>
            <a:pPr marL="64008" indent="0" algn="ctr">
              <a:buNone/>
            </a:pPr>
            <a:r>
              <a:rPr lang="tr-TR" sz="4800" b="1" dirty="0">
                <a:latin typeface="Comic Sans MS" pitchFamily="66" charset="0"/>
              </a:rPr>
              <a:t>ÖNCE </a:t>
            </a:r>
          </a:p>
          <a:p>
            <a:pPr marL="64008" indent="0" algn="ctr">
              <a:buNone/>
            </a:pPr>
            <a:r>
              <a:rPr lang="tr-TR" sz="4800" b="1" dirty="0">
                <a:latin typeface="Comic Sans MS" pitchFamily="66" charset="0"/>
              </a:rPr>
              <a:t>AKRAN ZORBALIĞINI DURDURUN !!!</a:t>
            </a:r>
            <a:endParaRPr lang="tr-TR" sz="4800" dirty="0"/>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extLst>
      <p:ext uri="{BB962C8B-B14F-4D97-AF65-F5344CB8AC3E}">
        <p14:creationId xmlns:p14="http://schemas.microsoft.com/office/powerpoint/2010/main" val="2088896341"/>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620688"/>
            <a:ext cx="8686800" cy="838200"/>
          </a:xfrm>
        </p:spPr>
        <p:txBody>
          <a:bodyPr>
            <a:noAutofit/>
          </a:bodyPr>
          <a:lstStyle/>
          <a:p>
            <a:pPr lvl="0" algn="ctr"/>
            <a:r>
              <a:rPr lang="tr-TR" b="1" dirty="0">
                <a:solidFill>
                  <a:schemeClr val="bg2">
                    <a:lumMod val="25000"/>
                  </a:schemeClr>
                </a:solidFill>
                <a:latin typeface="Comic Sans MS" pitchFamily="66" charset="0"/>
              </a:rPr>
              <a:t/>
            </a:r>
            <a:br>
              <a:rPr lang="tr-TR" b="1" dirty="0">
                <a:solidFill>
                  <a:schemeClr val="bg2">
                    <a:lumMod val="25000"/>
                  </a:schemeClr>
                </a:solidFill>
                <a:latin typeface="Comic Sans MS" pitchFamily="66" charset="0"/>
              </a:rPr>
            </a:br>
            <a:r>
              <a:rPr lang="tr-TR" b="1" dirty="0">
                <a:solidFill>
                  <a:schemeClr val="bg2">
                    <a:lumMod val="25000"/>
                  </a:schemeClr>
                </a:solidFill>
                <a:latin typeface="Comic Sans MS" pitchFamily="66" charset="0"/>
              </a:rPr>
              <a:t>Durdurma ve Durdurma </a:t>
            </a:r>
            <a:r>
              <a:rPr lang="tr-TR" b="1" dirty="0" err="1">
                <a:solidFill>
                  <a:schemeClr val="bg2">
                    <a:lumMod val="25000"/>
                  </a:schemeClr>
                </a:solidFill>
                <a:latin typeface="Comic Sans MS" pitchFamily="66" charset="0"/>
              </a:rPr>
              <a:t>Bİçİmlerİ</a:t>
            </a:r>
            <a:r>
              <a:rPr lang="tr-TR" b="1" dirty="0">
                <a:solidFill>
                  <a:schemeClr val="bg2">
                    <a:lumMod val="25000"/>
                  </a:schemeClr>
                </a:solidFill>
                <a:latin typeface="Comic Sans MS" pitchFamily="66" charset="0"/>
              </a:rPr>
              <a:t/>
            </a:r>
            <a:br>
              <a:rPr lang="tr-TR" b="1" dirty="0">
                <a:solidFill>
                  <a:schemeClr val="bg2">
                    <a:lumMod val="25000"/>
                  </a:schemeClr>
                </a:solidFill>
                <a:latin typeface="Comic Sans MS" pitchFamily="66" charset="0"/>
              </a:rPr>
            </a:br>
            <a:endParaRPr lang="tr-TR" b="1" dirty="0">
              <a:solidFill>
                <a:schemeClr val="bg2">
                  <a:lumMod val="25000"/>
                </a:schemeClr>
              </a:solidFill>
              <a:latin typeface="Comic Sans MS" pitchFamily="66" charset="0"/>
            </a:endParaRPr>
          </a:p>
        </p:txBody>
      </p:sp>
      <p:sp>
        <p:nvSpPr>
          <p:cNvPr id="3" name="2 İçerik Yer Tutucusu"/>
          <p:cNvSpPr>
            <a:spLocks noGrp="1"/>
          </p:cNvSpPr>
          <p:nvPr>
            <p:ph idx="1"/>
          </p:nvPr>
        </p:nvSpPr>
        <p:spPr>
          <a:xfrm>
            <a:off x="755576" y="1844824"/>
            <a:ext cx="7776864" cy="4323109"/>
          </a:xfrm>
        </p:spPr>
        <p:txBody>
          <a:bodyPr>
            <a:normAutofit fontScale="92500" lnSpcReduction="10000"/>
          </a:bodyPr>
          <a:lstStyle/>
          <a:p>
            <a:endParaRPr lang="tr-TR" sz="2400" dirty="0">
              <a:solidFill>
                <a:schemeClr val="bg2">
                  <a:lumMod val="10000"/>
                </a:schemeClr>
              </a:solidFill>
              <a:latin typeface="Comic Sans MS" pitchFamily="66" charset="0"/>
            </a:endParaRPr>
          </a:p>
          <a:p>
            <a:pPr algn="ctr">
              <a:buNone/>
            </a:pPr>
            <a:r>
              <a:rPr lang="tr-TR" sz="2400" b="1" dirty="0">
                <a:solidFill>
                  <a:schemeClr val="bg2">
                    <a:lumMod val="10000"/>
                  </a:schemeClr>
                </a:solidFill>
                <a:latin typeface="Comic Sans MS" pitchFamily="66" charset="0"/>
              </a:rPr>
              <a:t>İşbirliği Kurarak		Kontrol ederek</a:t>
            </a:r>
          </a:p>
          <a:p>
            <a:pPr algn="ctr">
              <a:buNone/>
            </a:pPr>
            <a:endParaRPr lang="tr-TR" sz="2400" b="1" dirty="0">
              <a:solidFill>
                <a:schemeClr val="bg2">
                  <a:lumMod val="10000"/>
                </a:schemeClr>
              </a:solidFill>
              <a:latin typeface="Comic Sans MS" pitchFamily="66" charset="0"/>
            </a:endParaRPr>
          </a:p>
          <a:p>
            <a:pPr algn="ctr">
              <a:buNone/>
            </a:pPr>
            <a:endParaRPr lang="tr-TR" sz="2400" b="1" dirty="0">
              <a:solidFill>
                <a:schemeClr val="bg2">
                  <a:lumMod val="10000"/>
                </a:schemeClr>
              </a:solidFill>
              <a:latin typeface="Comic Sans MS" pitchFamily="66" charset="0"/>
            </a:endParaRPr>
          </a:p>
          <a:p>
            <a:pPr algn="ctr"/>
            <a:r>
              <a:rPr lang="tr-TR" sz="2400" dirty="0">
                <a:solidFill>
                  <a:schemeClr val="bg2">
                    <a:lumMod val="10000"/>
                  </a:schemeClr>
                </a:solidFill>
                <a:latin typeface="Comic Sans MS" pitchFamily="66" charset="0"/>
              </a:rPr>
              <a:t>Sözel</a:t>
            </a:r>
          </a:p>
          <a:p>
            <a:pPr algn="ctr"/>
            <a:endParaRPr lang="tr-TR" sz="2400" dirty="0">
              <a:solidFill>
                <a:schemeClr val="bg2">
                  <a:lumMod val="10000"/>
                </a:schemeClr>
              </a:solidFill>
              <a:latin typeface="Comic Sans MS" pitchFamily="66" charset="0"/>
            </a:endParaRPr>
          </a:p>
          <a:p>
            <a:pPr algn="ctr"/>
            <a:r>
              <a:rPr lang="tr-TR" sz="2400" dirty="0">
                <a:solidFill>
                  <a:schemeClr val="bg2">
                    <a:lumMod val="10000"/>
                  </a:schemeClr>
                </a:solidFill>
                <a:latin typeface="Comic Sans MS" pitchFamily="66" charset="0"/>
              </a:rPr>
              <a:t>Fiziksel </a:t>
            </a:r>
          </a:p>
          <a:p>
            <a:pPr algn="ctr"/>
            <a:endParaRPr lang="tr-TR" sz="2400" dirty="0">
              <a:solidFill>
                <a:schemeClr val="bg2">
                  <a:lumMod val="10000"/>
                </a:schemeClr>
              </a:solidFill>
              <a:latin typeface="Comic Sans MS" pitchFamily="66" charset="0"/>
            </a:endParaRPr>
          </a:p>
          <a:p>
            <a:pPr algn="ctr"/>
            <a:r>
              <a:rPr lang="tr-TR" sz="2400" dirty="0">
                <a:solidFill>
                  <a:schemeClr val="bg2">
                    <a:lumMod val="10000"/>
                  </a:schemeClr>
                </a:solidFill>
                <a:latin typeface="Comic Sans MS" pitchFamily="66" charset="0"/>
              </a:rPr>
              <a:t>Kurallar</a:t>
            </a:r>
          </a:p>
          <a:p>
            <a:pPr algn="ctr"/>
            <a:endParaRPr lang="tr-TR" sz="2400" dirty="0">
              <a:solidFill>
                <a:schemeClr val="bg2">
                  <a:lumMod val="10000"/>
                </a:schemeClr>
              </a:solidFill>
              <a:latin typeface="Comic Sans MS" pitchFamily="66" charset="0"/>
            </a:endParaRPr>
          </a:p>
          <a:p>
            <a:pPr algn="ctr"/>
            <a:r>
              <a:rPr lang="tr-TR" sz="2400" dirty="0">
                <a:solidFill>
                  <a:schemeClr val="bg2">
                    <a:lumMod val="10000"/>
                  </a:schemeClr>
                </a:solidFill>
                <a:latin typeface="Comic Sans MS" pitchFamily="66" charset="0"/>
              </a:rPr>
              <a:t>Yasal</a:t>
            </a:r>
          </a:p>
          <a:p>
            <a:pPr algn="ctr"/>
            <a:endParaRPr lang="tr-TR" sz="2400" dirty="0">
              <a:solidFill>
                <a:schemeClr val="bg2">
                  <a:lumMod val="10000"/>
                </a:schemeClr>
              </a:solidFill>
              <a:latin typeface="Comic Sans MS" pitchFamily="66" charset="0"/>
            </a:endParaRPr>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5" name="4 Çentikli Sağ Ok"/>
          <p:cNvSpPr/>
          <p:nvPr/>
        </p:nvSpPr>
        <p:spPr>
          <a:xfrm rot="2345273">
            <a:off x="3755467" y="2694256"/>
            <a:ext cx="792088" cy="4320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Çentikli Sağ Ok"/>
          <p:cNvSpPr/>
          <p:nvPr/>
        </p:nvSpPr>
        <p:spPr>
          <a:xfrm rot="8342477">
            <a:off x="5037582" y="2712634"/>
            <a:ext cx="792088" cy="4320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extLst>
      <p:ext uri="{BB962C8B-B14F-4D97-AF65-F5344CB8AC3E}">
        <p14:creationId xmlns:p14="http://schemas.microsoft.com/office/powerpoint/2010/main" val="228133075"/>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08720"/>
            <a:ext cx="8686800" cy="838200"/>
          </a:xfrm>
        </p:spPr>
        <p:txBody>
          <a:bodyPr>
            <a:noAutofit/>
          </a:bodyPr>
          <a:lstStyle/>
          <a:p>
            <a:pPr algn="ctr"/>
            <a:r>
              <a:rPr lang="tr-TR" sz="3200" b="1" dirty="0">
                <a:solidFill>
                  <a:schemeClr val="bg2">
                    <a:lumMod val="25000"/>
                  </a:schemeClr>
                </a:solidFill>
                <a:effectLst/>
                <a:latin typeface="Comic Sans MS" panose="030F0702030302020204" pitchFamily="66" charset="0"/>
              </a:rPr>
              <a:t>ŞİDDET,  AKRAN ÇATIŞMASI VE FİZİKSEL ZORBALIĞA MÜDAHALEDE DİKKAT EDİLECEK NOKTALAR</a:t>
            </a:r>
          </a:p>
        </p:txBody>
      </p:sp>
      <p:sp>
        <p:nvSpPr>
          <p:cNvPr id="3" name="2 İçerik Yer Tutucusu"/>
          <p:cNvSpPr>
            <a:spLocks noGrp="1"/>
          </p:cNvSpPr>
          <p:nvPr>
            <p:ph idx="1"/>
          </p:nvPr>
        </p:nvSpPr>
        <p:spPr>
          <a:xfrm>
            <a:off x="611560" y="2332037"/>
            <a:ext cx="8208912" cy="4121299"/>
          </a:xfrm>
        </p:spPr>
        <p:txBody>
          <a:bodyPr>
            <a:normAutofit fontScale="77500" lnSpcReduction="20000"/>
          </a:bodyPr>
          <a:lstStyle/>
          <a:p>
            <a:pPr algn="just">
              <a:lnSpc>
                <a:spcPct val="150000"/>
              </a:lnSpc>
            </a:pPr>
            <a:r>
              <a:rPr lang="tr-TR" sz="2600" dirty="0">
                <a:solidFill>
                  <a:schemeClr val="bg2">
                    <a:lumMod val="10000"/>
                  </a:schemeClr>
                </a:solidFill>
                <a:latin typeface="Comic Sans MS" panose="030F0702030302020204" pitchFamily="66" charset="0"/>
              </a:rPr>
              <a:t>Önce kendi güvenliğinizi emniyet altına alın. Alanın güvenliğinden emin değilseniz alana girmeyin. </a:t>
            </a:r>
          </a:p>
          <a:p>
            <a:pPr algn="just">
              <a:lnSpc>
                <a:spcPct val="150000"/>
              </a:lnSpc>
            </a:pPr>
            <a:endParaRPr lang="tr-TR" sz="2600" dirty="0">
              <a:solidFill>
                <a:schemeClr val="bg2">
                  <a:lumMod val="10000"/>
                </a:schemeClr>
              </a:solidFill>
              <a:latin typeface="Comic Sans MS" panose="030F0702030302020204" pitchFamily="66" charset="0"/>
            </a:endParaRPr>
          </a:p>
          <a:p>
            <a:pPr algn="just">
              <a:lnSpc>
                <a:spcPct val="150000"/>
              </a:lnSpc>
            </a:pPr>
            <a:r>
              <a:rPr lang="tr-TR" sz="2600" dirty="0">
                <a:solidFill>
                  <a:schemeClr val="bg2">
                    <a:lumMod val="10000"/>
                  </a:schemeClr>
                </a:solidFill>
                <a:latin typeface="Comic Sans MS" panose="030F0702030302020204" pitchFamily="66" charset="0"/>
              </a:rPr>
              <a:t>Kişisel güvenliğiniz adına risk oluşturan bir durum yoksa; Okul İdaresi, Nöbetçi Öğretmen gibi ulaşılabilir kişi/kişilerden yardım isteyin. </a:t>
            </a:r>
          </a:p>
          <a:p>
            <a:pPr algn="just">
              <a:lnSpc>
                <a:spcPct val="150000"/>
              </a:lnSpc>
            </a:pPr>
            <a:endParaRPr lang="tr-TR" sz="2600" dirty="0">
              <a:solidFill>
                <a:schemeClr val="bg2">
                  <a:lumMod val="10000"/>
                </a:schemeClr>
              </a:solidFill>
              <a:latin typeface="Comic Sans MS" panose="030F0702030302020204" pitchFamily="66" charset="0"/>
            </a:endParaRPr>
          </a:p>
          <a:p>
            <a:pPr algn="just">
              <a:lnSpc>
                <a:spcPct val="150000"/>
              </a:lnSpc>
            </a:pPr>
            <a:r>
              <a:rPr lang="tr-TR" sz="2600" dirty="0">
                <a:solidFill>
                  <a:schemeClr val="bg2">
                    <a:lumMod val="10000"/>
                  </a:schemeClr>
                </a:solidFill>
                <a:latin typeface="Comic Sans MS" panose="030F0702030302020204" pitchFamily="66" charset="0"/>
              </a:rPr>
              <a:t>Kişisel güvenliğiniz adına risk oluşturan bir durum varsa; alana girmeden ‘Acil Destek Hattı’ndan emniyet güçlerine haber verin.</a:t>
            </a:r>
          </a:p>
          <a:p>
            <a:pPr algn="just">
              <a:lnSpc>
                <a:spcPct val="150000"/>
              </a:lnSpc>
            </a:pPr>
            <a:endParaRPr lang="tr-TR" sz="2400" dirty="0">
              <a:solidFill>
                <a:schemeClr val="bg2">
                  <a:lumMod val="10000"/>
                </a:schemeClr>
              </a:solidFill>
              <a:latin typeface="Comic Sans MS" panose="030F0702030302020204" pitchFamily="66" charset="0"/>
            </a:endParaRPr>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683568" y="836712"/>
            <a:ext cx="8460432" cy="838200"/>
          </a:xfrm>
        </p:spPr>
        <p:txBody>
          <a:bodyPr>
            <a:noAutofit/>
          </a:bodyPr>
          <a:lstStyle/>
          <a:p>
            <a:pPr algn="ctr"/>
            <a:r>
              <a:rPr lang="tr-TR" sz="3200" b="1" dirty="0">
                <a:solidFill>
                  <a:schemeClr val="bg2">
                    <a:lumMod val="25000"/>
                  </a:schemeClr>
                </a:solidFill>
                <a:latin typeface="Comic Sans MS" pitchFamily="66" charset="0"/>
              </a:rPr>
              <a:t>ŞİDDET, AKRAN ÇATIŞMASI VE FİZİKSEL ZORBALIĞA MÜDAHALEDE DİKKAT EDİLECEK NOKTALAR</a:t>
            </a:r>
            <a:endParaRPr lang="tr-TR" sz="3200" dirty="0">
              <a:solidFill>
                <a:schemeClr val="bg2">
                  <a:lumMod val="25000"/>
                </a:schemeClr>
              </a:solidFill>
              <a:latin typeface="Comic Sans MS" pitchFamily="66" charset="0"/>
            </a:endParaRPr>
          </a:p>
        </p:txBody>
      </p:sp>
      <p:sp>
        <p:nvSpPr>
          <p:cNvPr id="3" name="2 İçerik Yer Tutucusu"/>
          <p:cNvSpPr>
            <a:spLocks noGrp="1"/>
          </p:cNvSpPr>
          <p:nvPr>
            <p:ph idx="1"/>
          </p:nvPr>
        </p:nvSpPr>
        <p:spPr>
          <a:xfrm>
            <a:off x="539552" y="2276872"/>
            <a:ext cx="8011616" cy="3312368"/>
          </a:xfrm>
        </p:spPr>
        <p:txBody>
          <a:bodyPr>
            <a:normAutofit/>
          </a:bodyPr>
          <a:lstStyle/>
          <a:p>
            <a:pPr algn="just"/>
            <a:r>
              <a:rPr lang="tr-TR" sz="2000" dirty="0">
                <a:solidFill>
                  <a:schemeClr val="bg2">
                    <a:lumMod val="10000"/>
                  </a:schemeClr>
                </a:solidFill>
                <a:latin typeface="Comic Sans MS" panose="030F0702030302020204" pitchFamily="66" charset="0"/>
              </a:rPr>
              <a:t>Yaşamsal risk oluşturan bir durum varsa güvenli bir mesafeden iletişim kurun.</a:t>
            </a:r>
          </a:p>
          <a:p>
            <a:pPr algn="just"/>
            <a:endParaRPr lang="tr-TR" sz="2000" dirty="0">
              <a:solidFill>
                <a:schemeClr val="bg2">
                  <a:lumMod val="10000"/>
                </a:schemeClr>
              </a:solidFill>
              <a:latin typeface="Comic Sans MS" panose="030F0702030302020204" pitchFamily="66" charset="0"/>
            </a:endParaRPr>
          </a:p>
          <a:p>
            <a:pPr algn="just"/>
            <a:r>
              <a:rPr lang="tr-TR" sz="2000" dirty="0">
                <a:solidFill>
                  <a:schemeClr val="bg2">
                    <a:lumMod val="10000"/>
                  </a:schemeClr>
                </a:solidFill>
                <a:latin typeface="Comic Sans MS" panose="030F0702030302020204" pitchFamily="66" charset="0"/>
              </a:rPr>
              <a:t>Kendinizi isminiz, kurumunuz ve profesyonel kimliğinizle tanıtın. Varsa kurumunuza ait yaka kartınızı takın. </a:t>
            </a:r>
          </a:p>
          <a:p>
            <a:pPr algn="just"/>
            <a:endParaRPr lang="tr-TR" sz="2000" dirty="0">
              <a:solidFill>
                <a:schemeClr val="bg2">
                  <a:lumMod val="10000"/>
                </a:schemeClr>
              </a:solidFill>
              <a:latin typeface="Comic Sans MS" panose="030F0702030302020204" pitchFamily="66" charset="0"/>
            </a:endParaRPr>
          </a:p>
          <a:p>
            <a:pPr algn="just"/>
            <a:r>
              <a:rPr lang="tr-TR" sz="2000" dirty="0">
                <a:solidFill>
                  <a:schemeClr val="bg2">
                    <a:lumMod val="10000"/>
                  </a:schemeClr>
                </a:solidFill>
                <a:latin typeface="Comic Sans MS" panose="030F0702030302020204" pitchFamily="66" charset="0"/>
              </a:rPr>
              <a:t>Sakin ve kontrollü olun. Konuştuğunuz kişi ile göz kontağı kurun. Ses tonunuzu ve tepkilerinizi bilinçli bir şekilde amaca yönelik ayarlayın.</a:t>
            </a:r>
          </a:p>
          <a:p>
            <a:pPr algn="just"/>
            <a:endParaRPr lang="tr-TR" sz="2000" dirty="0">
              <a:solidFill>
                <a:schemeClr val="bg2">
                  <a:lumMod val="10000"/>
                </a:schemeClr>
              </a:solidFill>
            </a:endParaRPr>
          </a:p>
        </p:txBody>
      </p:sp>
      <p:pic>
        <p:nvPicPr>
          <p:cNvPr id="5"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2132856"/>
            <a:ext cx="8147248" cy="3960440"/>
          </a:xfrm>
        </p:spPr>
        <p:txBody>
          <a:bodyPr>
            <a:normAutofit/>
          </a:bodyPr>
          <a:lstStyle/>
          <a:p>
            <a:pPr algn="just">
              <a:lnSpc>
                <a:spcPct val="150000"/>
              </a:lnSpc>
            </a:pPr>
            <a:r>
              <a:rPr lang="tr-TR" sz="2000" dirty="0">
                <a:solidFill>
                  <a:schemeClr val="bg2">
                    <a:lumMod val="10000"/>
                  </a:schemeClr>
                </a:solidFill>
                <a:latin typeface="Comic Sans MS" panose="030F0702030302020204" pitchFamily="66" charset="0"/>
              </a:rPr>
              <a:t>Yardım etmek için orada olduğunuzu söyleyin.</a:t>
            </a:r>
          </a:p>
          <a:p>
            <a:pPr algn="just">
              <a:lnSpc>
                <a:spcPct val="150000"/>
              </a:lnSpc>
            </a:pPr>
            <a:endParaRPr lang="tr-TR" sz="2000" dirty="0">
              <a:solidFill>
                <a:schemeClr val="bg2">
                  <a:lumMod val="10000"/>
                </a:schemeClr>
              </a:solidFill>
              <a:latin typeface="Comic Sans MS" panose="030F0702030302020204" pitchFamily="66" charset="0"/>
            </a:endParaRPr>
          </a:p>
          <a:p>
            <a:pPr algn="just">
              <a:lnSpc>
                <a:spcPct val="150000"/>
              </a:lnSpc>
            </a:pPr>
            <a:r>
              <a:rPr lang="tr-TR" sz="2000" dirty="0">
                <a:solidFill>
                  <a:schemeClr val="bg2">
                    <a:lumMod val="10000"/>
                  </a:schemeClr>
                </a:solidFill>
                <a:latin typeface="Comic Sans MS" panose="030F0702030302020204" pitchFamily="66" charset="0"/>
              </a:rPr>
              <a:t>Kontrolü sağladığınızdan emin olduktan sonra güvende olduklarını vurgulayın.</a:t>
            </a:r>
          </a:p>
          <a:p>
            <a:pPr algn="just">
              <a:lnSpc>
                <a:spcPct val="150000"/>
              </a:lnSpc>
            </a:pPr>
            <a:endParaRPr lang="tr-TR" sz="2000" dirty="0">
              <a:solidFill>
                <a:schemeClr val="bg2">
                  <a:lumMod val="10000"/>
                </a:schemeClr>
              </a:solidFill>
              <a:latin typeface="Comic Sans MS" panose="030F0702030302020204" pitchFamily="66" charset="0"/>
            </a:endParaRPr>
          </a:p>
          <a:p>
            <a:pPr algn="just">
              <a:lnSpc>
                <a:spcPct val="150000"/>
              </a:lnSpc>
            </a:pPr>
            <a:r>
              <a:rPr lang="tr-TR" sz="2000" dirty="0">
                <a:solidFill>
                  <a:schemeClr val="bg2">
                    <a:lumMod val="10000"/>
                  </a:schemeClr>
                </a:solidFill>
                <a:latin typeface="Comic Sans MS" panose="030F0702030302020204" pitchFamily="66" charset="0"/>
              </a:rPr>
              <a:t>Alanda bulunanlara, duruma el koyduğunuza dair somut bir açıklama yapın.</a:t>
            </a:r>
          </a:p>
          <a:p>
            <a:pPr>
              <a:lnSpc>
                <a:spcPct val="150000"/>
              </a:lnSpc>
            </a:pPr>
            <a:endParaRPr lang="tr-TR" sz="2400" dirty="0">
              <a:solidFill>
                <a:schemeClr val="bg2">
                  <a:lumMod val="10000"/>
                </a:schemeClr>
              </a:solidFill>
              <a:latin typeface="Comic Sans MS" panose="030F0702030302020204" pitchFamily="66" charset="0"/>
            </a:endParaRPr>
          </a:p>
          <a:p>
            <a:pPr>
              <a:lnSpc>
                <a:spcPct val="150000"/>
              </a:lnSpc>
            </a:pPr>
            <a:endParaRPr lang="tr-TR" sz="2400" dirty="0">
              <a:solidFill>
                <a:schemeClr val="bg2">
                  <a:lumMod val="10000"/>
                </a:schemeClr>
              </a:solidFill>
              <a:latin typeface="Comic Sans MS" panose="030F0702030302020204" pitchFamily="66" charset="0"/>
            </a:endParaRPr>
          </a:p>
        </p:txBody>
      </p:sp>
      <p:pic>
        <p:nvPicPr>
          <p:cNvPr id="5"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
        <p:nvSpPr>
          <p:cNvPr id="8" name="1 Başlık"/>
          <p:cNvSpPr txBox="1">
            <a:spLocks/>
          </p:cNvSpPr>
          <p:nvPr/>
        </p:nvSpPr>
        <p:spPr>
          <a:xfrm>
            <a:off x="683568" y="836712"/>
            <a:ext cx="8460432" cy="8382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b="1" cap="all" dirty="0">
                <a:solidFill>
                  <a:schemeClr val="bg2">
                    <a:lumMod val="25000"/>
                  </a:schemeClr>
                </a:solidFill>
                <a:effectLst>
                  <a:reflection blurRad="12700" stA="48000" endA="300" endPos="55000" dir="5400000" sy="-90000" algn="bl" rotWithShape="0"/>
                </a:effectLst>
                <a:latin typeface="Comic Sans MS" pitchFamily="66" charset="0"/>
                <a:ea typeface="+mj-ea"/>
                <a:cs typeface="+mj-cs"/>
              </a:rPr>
              <a:t>ş</a:t>
            </a:r>
            <a:r>
              <a:rPr kumimoji="0" lang="tr-TR" sz="3200" b="1" i="0" u="none" strike="noStrike" kern="1200" cap="all" spc="0" normalizeH="0" baseline="0" noProof="0" dirty="0">
                <a:ln>
                  <a:noFill/>
                </a:ln>
                <a:solidFill>
                  <a:schemeClr val="bg2">
                    <a:lumMod val="25000"/>
                  </a:schemeClr>
                </a:solidFill>
                <a:effectLst>
                  <a:reflection blurRad="12700" stA="48000" endA="300" endPos="55000" dir="5400000" sy="-90000" algn="bl" rotWithShape="0"/>
                </a:effectLst>
                <a:uLnTx/>
                <a:uFillTx/>
                <a:latin typeface="Comic Sans MS" pitchFamily="66" charset="0"/>
                <a:ea typeface="+mj-ea"/>
                <a:cs typeface="+mj-cs"/>
              </a:rPr>
              <a:t>İDDET, AKRAN ÇATIŞMASI VE FİZİKSEL ZORBALIĞA MÜDAHALEDE DİKKAT EDİLECEK NOKTALAR</a:t>
            </a:r>
            <a:endParaRPr kumimoji="0" lang="tr-TR" sz="3200" b="0" i="0" u="none" strike="noStrike" kern="1200" cap="all" spc="0" normalizeH="0" baseline="0" noProof="0" dirty="0">
              <a:ln>
                <a:noFill/>
              </a:ln>
              <a:solidFill>
                <a:schemeClr val="bg2">
                  <a:lumMod val="25000"/>
                </a:schemeClr>
              </a:solidFill>
              <a:effectLst>
                <a:reflection blurRad="12700" stA="48000" endA="300" endPos="55000" dir="5400000" sy="-90000" algn="bl" rotWithShape="0"/>
              </a:effectLst>
              <a:uLnTx/>
              <a:uFillTx/>
              <a:latin typeface="Comic Sans MS" pitchFamily="66" charset="0"/>
              <a:ea typeface="+mj-ea"/>
              <a:cs typeface="+mj-cs"/>
            </a:endParaRP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2420888"/>
            <a:ext cx="8064896" cy="3024336"/>
          </a:xfrm>
        </p:spPr>
        <p:txBody>
          <a:bodyPr>
            <a:normAutofit/>
          </a:bodyPr>
          <a:lstStyle/>
          <a:p>
            <a:pPr algn="just"/>
            <a:r>
              <a:rPr lang="tr-TR" sz="2000" dirty="0">
                <a:solidFill>
                  <a:schemeClr val="bg2">
                    <a:lumMod val="10000"/>
                  </a:schemeClr>
                </a:solidFill>
                <a:latin typeface="Comic Sans MS" panose="030F0702030302020204" pitchFamily="66" charset="0"/>
              </a:rPr>
              <a:t>Panik yaratabilecek kişilerin ve diğerlerinin kontrollü olarak uzaklaştırılmasını sağlayın.</a:t>
            </a:r>
          </a:p>
          <a:p>
            <a:pPr algn="just"/>
            <a:endParaRPr lang="tr-TR" sz="2000" dirty="0">
              <a:solidFill>
                <a:schemeClr val="bg2">
                  <a:lumMod val="10000"/>
                </a:schemeClr>
              </a:solidFill>
              <a:latin typeface="Comic Sans MS" panose="030F0702030302020204" pitchFamily="66" charset="0"/>
            </a:endParaRPr>
          </a:p>
          <a:p>
            <a:pPr algn="just"/>
            <a:r>
              <a:rPr lang="tr-TR" sz="2000" dirty="0">
                <a:solidFill>
                  <a:schemeClr val="bg2">
                    <a:lumMod val="10000"/>
                  </a:schemeClr>
                </a:solidFill>
                <a:latin typeface="Comic Sans MS" panose="030F0702030302020204" pitchFamily="66" charset="0"/>
              </a:rPr>
              <a:t>Başkalarının olaya dâhil olmasını engelleyin.</a:t>
            </a:r>
          </a:p>
          <a:p>
            <a:pPr algn="just"/>
            <a:endParaRPr lang="tr-TR" sz="2000" dirty="0">
              <a:solidFill>
                <a:schemeClr val="bg2">
                  <a:lumMod val="10000"/>
                </a:schemeClr>
              </a:solidFill>
              <a:latin typeface="Comic Sans MS" panose="030F0702030302020204" pitchFamily="66" charset="0"/>
            </a:endParaRPr>
          </a:p>
          <a:p>
            <a:pPr algn="just"/>
            <a:r>
              <a:rPr lang="tr-TR" sz="2000" dirty="0">
                <a:solidFill>
                  <a:schemeClr val="bg2">
                    <a:lumMod val="10000"/>
                  </a:schemeClr>
                </a:solidFill>
                <a:latin typeface="Comic Sans MS" panose="030F0702030302020204" pitchFamily="66" charset="0"/>
              </a:rPr>
              <a:t>İkinci bir krizin yaşanma olasılığı varsa gerekli önlemleri alın.</a:t>
            </a:r>
          </a:p>
          <a:p>
            <a:pPr algn="just"/>
            <a:endParaRPr lang="tr-TR" sz="2000" dirty="0">
              <a:solidFill>
                <a:schemeClr val="bg2">
                  <a:lumMod val="10000"/>
                </a:schemeClr>
              </a:solidFill>
              <a:latin typeface="Comic Sans MS" panose="030F0702030302020204" pitchFamily="66" charset="0"/>
            </a:endParaRPr>
          </a:p>
        </p:txBody>
      </p:sp>
      <p:pic>
        <p:nvPicPr>
          <p:cNvPr id="5"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
        <p:nvSpPr>
          <p:cNvPr id="8" name="1 Başlık"/>
          <p:cNvSpPr txBox="1">
            <a:spLocks/>
          </p:cNvSpPr>
          <p:nvPr/>
        </p:nvSpPr>
        <p:spPr>
          <a:xfrm>
            <a:off x="683568" y="836712"/>
            <a:ext cx="8460432" cy="8382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b="1" cap="all" dirty="0">
                <a:solidFill>
                  <a:schemeClr val="bg2">
                    <a:lumMod val="25000"/>
                  </a:schemeClr>
                </a:solidFill>
                <a:effectLst>
                  <a:reflection blurRad="12700" stA="48000" endA="300" endPos="55000" dir="5400000" sy="-90000" algn="bl" rotWithShape="0"/>
                </a:effectLst>
                <a:latin typeface="Comic Sans MS" pitchFamily="66" charset="0"/>
                <a:ea typeface="+mj-ea"/>
                <a:cs typeface="+mj-cs"/>
              </a:rPr>
              <a:t>ş</a:t>
            </a:r>
            <a:r>
              <a:rPr kumimoji="0" lang="tr-TR" sz="3200" b="1" i="0" u="none" strike="noStrike" kern="1200" cap="all" spc="0" normalizeH="0" baseline="0" noProof="0" dirty="0">
                <a:ln>
                  <a:noFill/>
                </a:ln>
                <a:solidFill>
                  <a:schemeClr val="bg2">
                    <a:lumMod val="25000"/>
                  </a:schemeClr>
                </a:solidFill>
                <a:effectLst>
                  <a:reflection blurRad="12700" stA="48000" endA="300" endPos="55000" dir="5400000" sy="-90000" algn="bl" rotWithShape="0"/>
                </a:effectLst>
                <a:uLnTx/>
                <a:uFillTx/>
                <a:latin typeface="Comic Sans MS" pitchFamily="66" charset="0"/>
                <a:ea typeface="+mj-ea"/>
                <a:cs typeface="+mj-cs"/>
              </a:rPr>
              <a:t>İDDET, AKRAN ÇATIŞMASI VE FİZİKSEL ZORBALIĞA MÜDAHALEDE DİKKAT EDİLECEK NOKTALAR</a:t>
            </a:r>
            <a:endParaRPr kumimoji="0" lang="tr-TR" sz="3200" b="0" i="0" u="none" strike="noStrike" kern="1200" cap="all" spc="0" normalizeH="0" baseline="0" noProof="0" dirty="0">
              <a:ln>
                <a:noFill/>
              </a:ln>
              <a:solidFill>
                <a:schemeClr val="bg2">
                  <a:lumMod val="25000"/>
                </a:schemeClr>
              </a:solidFill>
              <a:effectLst>
                <a:reflection blurRad="12700" stA="48000" endA="300" endPos="55000" dir="5400000" sy="-90000" algn="bl" rotWithShape="0"/>
              </a:effectLst>
              <a:uLnTx/>
              <a:uFillTx/>
              <a:latin typeface="Comic Sans MS" pitchFamily="66" charset="0"/>
              <a:ea typeface="+mj-ea"/>
              <a:cs typeface="+mj-cs"/>
            </a:endParaRPr>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2132856"/>
            <a:ext cx="8291264" cy="4517512"/>
          </a:xfrm>
        </p:spPr>
        <p:txBody>
          <a:bodyPr>
            <a:noAutofit/>
          </a:bodyPr>
          <a:lstStyle/>
          <a:p>
            <a:pPr algn="just"/>
            <a:r>
              <a:rPr lang="tr-TR" sz="2000" dirty="0">
                <a:solidFill>
                  <a:schemeClr val="bg2">
                    <a:lumMod val="10000"/>
                  </a:schemeClr>
                </a:solidFill>
                <a:latin typeface="Comic Sans MS" panose="030F0702030302020204" pitchFamily="66" charset="0"/>
              </a:rPr>
              <a:t>Olaya müdahil olan kişi/kişilerin kendilerine ve başkalarına zarar verici davranışları olup olmadığını gözlemleyin.</a:t>
            </a:r>
          </a:p>
          <a:p>
            <a:pPr algn="just"/>
            <a:endParaRPr lang="tr-TR" sz="2000" dirty="0">
              <a:solidFill>
                <a:schemeClr val="bg2">
                  <a:lumMod val="10000"/>
                </a:schemeClr>
              </a:solidFill>
              <a:latin typeface="Comic Sans MS" panose="030F0702030302020204" pitchFamily="66" charset="0"/>
            </a:endParaRPr>
          </a:p>
          <a:p>
            <a:pPr algn="just"/>
            <a:r>
              <a:rPr lang="tr-TR" sz="2000" dirty="0">
                <a:solidFill>
                  <a:schemeClr val="bg2">
                    <a:lumMod val="10000"/>
                  </a:schemeClr>
                </a:solidFill>
                <a:latin typeface="Comic Sans MS" panose="030F0702030302020204" pitchFamily="66" charset="0"/>
              </a:rPr>
              <a:t>Olayda fiziksel darp ve/veya yaralanma varsa önlemler alın. Durumu kolluk kuvvetlerine haber verin.</a:t>
            </a:r>
          </a:p>
          <a:p>
            <a:pPr algn="just"/>
            <a:endParaRPr lang="tr-TR" sz="2000" dirty="0">
              <a:solidFill>
                <a:schemeClr val="bg2">
                  <a:lumMod val="10000"/>
                </a:schemeClr>
              </a:solidFill>
              <a:latin typeface="Comic Sans MS" panose="030F0702030302020204" pitchFamily="66" charset="0"/>
            </a:endParaRPr>
          </a:p>
          <a:p>
            <a:pPr algn="just"/>
            <a:r>
              <a:rPr lang="tr-TR" sz="2000" dirty="0">
                <a:solidFill>
                  <a:schemeClr val="bg2">
                    <a:lumMod val="10000"/>
                  </a:schemeClr>
                </a:solidFill>
                <a:latin typeface="Comic Sans MS" panose="030F0702030302020204" pitchFamily="66" charset="0"/>
              </a:rPr>
              <a:t>Medikal bakıma ihtiyacı olan kişi/kişiler varsa sağlık birimlerine haber verin.</a:t>
            </a:r>
          </a:p>
          <a:p>
            <a:pPr marL="64008" indent="0" algn="just">
              <a:buNone/>
            </a:pPr>
            <a:endParaRPr lang="tr-TR" sz="2000" dirty="0">
              <a:solidFill>
                <a:schemeClr val="bg2">
                  <a:lumMod val="10000"/>
                </a:schemeClr>
              </a:solidFill>
              <a:latin typeface="Comic Sans MS" panose="030F0702030302020204" pitchFamily="66" charset="0"/>
            </a:endParaRPr>
          </a:p>
          <a:p>
            <a:pPr algn="just"/>
            <a:r>
              <a:rPr lang="tr-TR" sz="2000" dirty="0">
                <a:solidFill>
                  <a:schemeClr val="bg2">
                    <a:lumMod val="10000"/>
                  </a:schemeClr>
                </a:solidFill>
                <a:latin typeface="Comic Sans MS" panose="030F0702030302020204" pitchFamily="66" charset="0"/>
              </a:rPr>
              <a:t>Alanın dışında korku ve panik yaşayan kişileri sakinleştirmek için olay hakkında bilgi verilmesini sağlayın.</a:t>
            </a:r>
          </a:p>
          <a:p>
            <a:pPr algn="just"/>
            <a:endParaRPr lang="tr-TR" sz="2000" dirty="0">
              <a:solidFill>
                <a:schemeClr val="bg2">
                  <a:lumMod val="10000"/>
                </a:schemeClr>
              </a:solidFill>
              <a:latin typeface="Comic Sans MS" panose="030F0702030302020204" pitchFamily="66" charset="0"/>
            </a:endParaRPr>
          </a:p>
        </p:txBody>
      </p:sp>
      <p:pic>
        <p:nvPicPr>
          <p:cNvPr id="6"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7" name="1 Başlık"/>
          <p:cNvSpPr txBox="1">
            <a:spLocks/>
          </p:cNvSpPr>
          <p:nvPr/>
        </p:nvSpPr>
        <p:spPr>
          <a:xfrm>
            <a:off x="683568" y="836712"/>
            <a:ext cx="8460432" cy="8382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b="1" cap="all" dirty="0">
                <a:solidFill>
                  <a:schemeClr val="bg2">
                    <a:lumMod val="25000"/>
                  </a:schemeClr>
                </a:solidFill>
                <a:effectLst>
                  <a:reflection blurRad="12700" stA="48000" endA="300" endPos="55000" dir="5400000" sy="-90000" algn="bl" rotWithShape="0"/>
                </a:effectLst>
                <a:latin typeface="Comic Sans MS" pitchFamily="66" charset="0"/>
                <a:ea typeface="+mj-ea"/>
                <a:cs typeface="+mj-cs"/>
              </a:rPr>
              <a:t>ş</a:t>
            </a:r>
            <a:r>
              <a:rPr kumimoji="0" lang="tr-TR" sz="3200" b="1" i="0" u="none" strike="noStrike" kern="1200" cap="all" spc="0" normalizeH="0" baseline="0" noProof="0" dirty="0">
                <a:ln>
                  <a:noFill/>
                </a:ln>
                <a:solidFill>
                  <a:schemeClr val="bg2">
                    <a:lumMod val="25000"/>
                  </a:schemeClr>
                </a:solidFill>
                <a:effectLst>
                  <a:reflection blurRad="12700" stA="48000" endA="300" endPos="55000" dir="5400000" sy="-90000" algn="bl" rotWithShape="0"/>
                </a:effectLst>
                <a:uLnTx/>
                <a:uFillTx/>
                <a:latin typeface="Comic Sans MS" pitchFamily="66" charset="0"/>
                <a:ea typeface="+mj-ea"/>
                <a:cs typeface="+mj-cs"/>
              </a:rPr>
              <a:t>İDDET, AKRAN ÇATIŞMASI VE FİZİKSEL ZORBALIĞA MÜDAHALEDE DİKKAT EDİLECEK NOKTALAR</a:t>
            </a:r>
            <a:endParaRPr kumimoji="0" lang="tr-TR" sz="3200" b="0" i="0" u="none" strike="noStrike" kern="1200" cap="all" spc="0" normalizeH="0" baseline="0" noProof="0" dirty="0">
              <a:ln>
                <a:noFill/>
              </a:ln>
              <a:solidFill>
                <a:schemeClr val="bg2">
                  <a:lumMod val="25000"/>
                </a:schemeClr>
              </a:solidFill>
              <a:effectLst>
                <a:reflection blurRad="12700" stA="48000" endA="300" endPos="55000" dir="5400000" sy="-90000" algn="bl" rotWithShape="0"/>
              </a:effectLst>
              <a:uLnTx/>
              <a:uFillTx/>
              <a:latin typeface="Comic Sans MS" pitchFamily="66" charset="0"/>
              <a:ea typeface="+mj-ea"/>
              <a:cs typeface="+mj-cs"/>
            </a:endParaRPr>
          </a:p>
        </p:txBody>
      </p:sp>
      <p:sp>
        <p:nvSpPr>
          <p:cNvPr id="8"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3608" y="4005064"/>
            <a:ext cx="7427168" cy="2191120"/>
          </a:xfrm>
        </p:spPr>
        <p:txBody>
          <a:bodyPr>
            <a:normAutofit fontScale="90000"/>
          </a:bodyPr>
          <a:lstStyle/>
          <a:p>
            <a:pPr lvl="0" algn="ctr"/>
            <a:r>
              <a:rPr lang="tr-TR" b="1" dirty="0">
                <a:solidFill>
                  <a:schemeClr val="bg2">
                    <a:lumMod val="25000"/>
                  </a:schemeClr>
                </a:solidFill>
                <a:latin typeface="Comic Sans MS" pitchFamily="66" charset="0"/>
              </a:rPr>
              <a:t>ÖNLEMEYE, MÜDAHALEYE VE İYİLEŞTİRMEYE YÖNELİK UYGULAMA STRATEJİLERİMİZ OLMALI</a:t>
            </a:r>
          </a:p>
        </p:txBody>
      </p:sp>
      <p:sp>
        <p:nvSpPr>
          <p:cNvPr id="3" name="İçerik Yer Tutucusu 2"/>
          <p:cNvSpPr>
            <a:spLocks noGrp="1"/>
          </p:cNvSpPr>
          <p:nvPr>
            <p:ph idx="1"/>
          </p:nvPr>
        </p:nvSpPr>
        <p:spPr>
          <a:xfrm>
            <a:off x="2051720" y="1196752"/>
            <a:ext cx="5688632" cy="2448272"/>
          </a:xfrm>
        </p:spPr>
        <p:txBody>
          <a:bodyPr>
            <a:normAutofit lnSpcReduction="10000"/>
          </a:bodyPr>
          <a:lstStyle/>
          <a:p>
            <a:pPr>
              <a:lnSpc>
                <a:spcPct val="150000"/>
              </a:lnSpc>
            </a:pPr>
            <a:r>
              <a:rPr lang="tr-TR" sz="2400" dirty="0">
                <a:solidFill>
                  <a:schemeClr val="bg2">
                    <a:lumMod val="10000"/>
                  </a:schemeClr>
                </a:solidFill>
                <a:latin typeface="Comic Sans MS" panose="030F0702030302020204" pitchFamily="66" charset="0"/>
              </a:rPr>
              <a:t>Okul Düzeyinde</a:t>
            </a:r>
          </a:p>
          <a:p>
            <a:pPr>
              <a:lnSpc>
                <a:spcPct val="150000"/>
              </a:lnSpc>
            </a:pPr>
            <a:r>
              <a:rPr lang="tr-TR" sz="2400" dirty="0">
                <a:solidFill>
                  <a:schemeClr val="bg2">
                    <a:lumMod val="10000"/>
                  </a:schemeClr>
                </a:solidFill>
                <a:latin typeface="Comic Sans MS" panose="030F0702030302020204" pitchFamily="66" charset="0"/>
              </a:rPr>
              <a:t>Sınıf düzeyinde</a:t>
            </a:r>
          </a:p>
          <a:p>
            <a:pPr>
              <a:lnSpc>
                <a:spcPct val="150000"/>
              </a:lnSpc>
            </a:pPr>
            <a:r>
              <a:rPr lang="tr-TR" sz="2400" dirty="0">
                <a:solidFill>
                  <a:schemeClr val="bg2">
                    <a:lumMod val="10000"/>
                  </a:schemeClr>
                </a:solidFill>
                <a:latin typeface="Comic Sans MS" panose="030F0702030302020204" pitchFamily="66" charset="0"/>
              </a:rPr>
              <a:t>Grup düzeyinde</a:t>
            </a:r>
          </a:p>
          <a:p>
            <a:pPr>
              <a:lnSpc>
                <a:spcPct val="150000"/>
              </a:lnSpc>
            </a:pPr>
            <a:r>
              <a:rPr lang="tr-TR" sz="2400" dirty="0">
                <a:solidFill>
                  <a:schemeClr val="bg2">
                    <a:lumMod val="10000"/>
                  </a:schemeClr>
                </a:solidFill>
                <a:latin typeface="Comic Sans MS" panose="030F0702030302020204" pitchFamily="66" charset="0"/>
              </a:rPr>
              <a:t>Bireysel düzeyde</a:t>
            </a:r>
          </a:p>
          <a:p>
            <a:pPr>
              <a:lnSpc>
                <a:spcPct val="150000"/>
              </a:lnSpc>
            </a:pPr>
            <a:endParaRPr lang="tr-TR" sz="2400" dirty="0">
              <a:solidFill>
                <a:schemeClr val="bg2">
                  <a:lumMod val="10000"/>
                </a:schemeClr>
              </a:solidFill>
              <a:latin typeface="Comic Sans MS" panose="030F0702030302020204" pitchFamily="66" charset="0"/>
            </a:endParaRPr>
          </a:p>
          <a:p>
            <a:endParaRPr lang="tr-TR" dirty="0">
              <a:solidFill>
                <a:schemeClr val="bg2">
                  <a:lumMod val="10000"/>
                </a:schemeClr>
              </a:solidFill>
            </a:endParaRPr>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
        <p:nvSpPr>
          <p:cNvPr id="10" name="9 Dikdörtgen"/>
          <p:cNvSpPr/>
          <p:nvPr/>
        </p:nvSpPr>
        <p:spPr>
          <a:xfrm>
            <a:off x="3707904" y="-171400"/>
            <a:ext cx="2232248" cy="1446550"/>
          </a:xfrm>
          <a:prstGeom prst="rect">
            <a:avLst/>
          </a:prstGeom>
          <a:noFill/>
        </p:spPr>
        <p:txBody>
          <a:bodyPr wrap="square" lIns="91440" tIns="45720" rIns="91440" bIns="45720">
            <a:spAutoFit/>
          </a:bodyPr>
          <a:lstStyle/>
          <a:p>
            <a:pPr algn="ctr"/>
            <a:r>
              <a:rPr lang="tr-TR" sz="8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p>
        </p:txBody>
      </p:sp>
    </p:spTree>
    <p:extLst>
      <p:ext uri="{BB962C8B-B14F-4D97-AF65-F5344CB8AC3E}">
        <p14:creationId xmlns:p14="http://schemas.microsoft.com/office/powerpoint/2010/main" val="4165991374"/>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İçerik Yer Tutucusu 2"/>
          <p:cNvSpPr txBox="1">
            <a:spLocks/>
          </p:cNvSpPr>
          <p:nvPr/>
        </p:nvSpPr>
        <p:spPr bwMode="auto">
          <a:xfrm>
            <a:off x="4788024" y="2636912"/>
            <a:ext cx="4140968" cy="1008112"/>
          </a:xfrm>
          <a:prstGeom prst="rect">
            <a:avLst/>
          </a:prstGeom>
          <a:noFill/>
          <a:ln w="9525">
            <a:noFill/>
            <a:miter lim="800000"/>
            <a:headEnd/>
            <a:tailEnd/>
          </a:ln>
        </p:spPr>
        <p:txBody>
          <a:bodyPr/>
          <a:lstStyle/>
          <a:p>
            <a:pPr algn="ctr" eaLnBrk="1" hangingPunct="1">
              <a:spcBef>
                <a:spcPct val="20000"/>
              </a:spcBef>
              <a:buClr>
                <a:srgbClr val="0BD0D9"/>
              </a:buClr>
              <a:buSzPct val="95000"/>
              <a:buFont typeface="Wingdings 2" pitchFamily="18" charset="2"/>
              <a:buNone/>
            </a:pPr>
            <a:r>
              <a:rPr lang="tr-TR" altLang="tr-TR" sz="4000" b="1" dirty="0">
                <a:solidFill>
                  <a:schemeClr val="bg2">
                    <a:lumMod val="25000"/>
                  </a:schemeClr>
                </a:solidFill>
                <a:latin typeface="Comic Sans MS" pitchFamily="66" charset="0"/>
              </a:rPr>
              <a:t>İLETİŞİM</a:t>
            </a:r>
          </a:p>
        </p:txBody>
      </p:sp>
      <p:pic>
        <p:nvPicPr>
          <p:cNvPr id="39939" name="0 Resim" descr="ÇANKAYA RAM LOGO.png"/>
          <p:cNvPicPr>
            <a:picLocks/>
          </p:cNvPicPr>
          <p:nvPr/>
        </p:nvPicPr>
        <p:blipFill>
          <a:blip r:embed="rId2" cstate="print"/>
          <a:srcRect/>
          <a:stretch>
            <a:fillRect/>
          </a:stretch>
        </p:blipFill>
        <p:spPr bwMode="auto">
          <a:xfrm>
            <a:off x="539552" y="1268760"/>
            <a:ext cx="3959225" cy="3816350"/>
          </a:xfrm>
          <a:prstGeom prst="rect">
            <a:avLst/>
          </a:prstGeom>
          <a:noFill/>
          <a:ln w="9525">
            <a:noFill/>
            <a:miter lim="800000"/>
            <a:headEnd/>
            <a:tailEnd/>
          </a:ln>
        </p:spPr>
      </p:pic>
      <p:sp>
        <p:nvSpPr>
          <p:cNvPr id="39940"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404664"/>
            <a:ext cx="7488832" cy="1296144"/>
          </a:xfrm>
        </p:spPr>
        <p:txBody>
          <a:bodyPr>
            <a:noAutofit/>
          </a:bodyPr>
          <a:lstStyle/>
          <a:p>
            <a:pPr algn="ctr"/>
            <a:r>
              <a:rPr lang="tr-TR" sz="4000" b="1" dirty="0">
                <a:solidFill>
                  <a:schemeClr val="bg2">
                    <a:lumMod val="25000"/>
                  </a:schemeClr>
                </a:solidFill>
                <a:effectLst/>
                <a:latin typeface="Comic Sans MS" panose="030F0702030302020204" pitchFamily="66" charset="0"/>
              </a:rPr>
              <a:t>GÖRÜŞMELERDE TEMEL İLKELER</a:t>
            </a:r>
          </a:p>
        </p:txBody>
      </p:sp>
      <p:sp>
        <p:nvSpPr>
          <p:cNvPr id="3" name="İçerik Yer Tutucusu 2"/>
          <p:cNvSpPr>
            <a:spLocks noGrp="1"/>
          </p:cNvSpPr>
          <p:nvPr>
            <p:ph idx="1"/>
          </p:nvPr>
        </p:nvSpPr>
        <p:spPr>
          <a:xfrm>
            <a:off x="611560" y="1700808"/>
            <a:ext cx="7939608" cy="4536504"/>
          </a:xfrm>
        </p:spPr>
        <p:txBody>
          <a:bodyPr>
            <a:normAutofit fontScale="92500" lnSpcReduction="20000"/>
          </a:bodyPr>
          <a:lstStyle/>
          <a:p>
            <a:pPr marL="0" indent="0" algn="just">
              <a:lnSpc>
                <a:spcPct val="160000"/>
              </a:lnSpc>
              <a:buNone/>
            </a:pPr>
            <a:r>
              <a:rPr lang="tr-TR" sz="2400" dirty="0">
                <a:solidFill>
                  <a:schemeClr val="bg2">
                    <a:lumMod val="10000"/>
                  </a:schemeClr>
                </a:solidFill>
                <a:latin typeface="Comic Sans MS" panose="030F0702030302020204" pitchFamily="66" charset="0"/>
                <a:cs typeface="Arial" panose="020B0604020202020204" pitchFamily="34" charset="0"/>
              </a:rPr>
              <a:t>	Akran zorbalığı vakalarının ortaya çıkması ile birlikte okullarda gerek Psikolojik Danışman/Rehber Öğretmenler, gerekse diğer öğretmenler ya da okul idaresi olaya karışan öğrenciler ve aileleri ile mutlaka görüşmelidir.</a:t>
            </a:r>
          </a:p>
          <a:p>
            <a:pPr marL="0" indent="0" algn="just">
              <a:lnSpc>
                <a:spcPct val="160000"/>
              </a:lnSpc>
              <a:buNone/>
            </a:pPr>
            <a:r>
              <a:rPr lang="tr-TR" sz="2400" dirty="0">
                <a:solidFill>
                  <a:schemeClr val="bg2">
                    <a:lumMod val="10000"/>
                  </a:schemeClr>
                </a:solidFill>
                <a:latin typeface="Comic Sans MS" panose="030F0702030302020204" pitchFamily="66" charset="0"/>
                <a:cs typeface="Arial" panose="020B0604020202020204" pitchFamily="34" charset="0"/>
              </a:rPr>
              <a:t>	Bu aşama aslında duruma yönelik ikincil müdahale gibi algılanabilir. Çünkü </a:t>
            </a:r>
            <a:r>
              <a:rPr lang="tr-TR" sz="2400" dirty="0" err="1">
                <a:solidFill>
                  <a:schemeClr val="bg2">
                    <a:lumMod val="10000"/>
                  </a:schemeClr>
                </a:solidFill>
                <a:latin typeface="Comic Sans MS" panose="030F0702030302020204" pitchFamily="66" charset="0"/>
                <a:cs typeface="Arial" panose="020B0604020202020204" pitchFamily="34" charset="0"/>
              </a:rPr>
              <a:t>varolan</a:t>
            </a:r>
            <a:r>
              <a:rPr lang="tr-TR" sz="2400" dirty="0">
                <a:solidFill>
                  <a:schemeClr val="bg2">
                    <a:lumMod val="10000"/>
                  </a:schemeClr>
                </a:solidFill>
                <a:latin typeface="Comic Sans MS" panose="030F0702030302020204" pitchFamily="66" charset="0"/>
                <a:cs typeface="Arial" panose="020B0604020202020204" pitchFamily="34" charset="0"/>
              </a:rPr>
              <a:t> durumun herkes için tanımlanması ve izlenecek yöntemin, neler yapılacağının, sürecin nasıl işleyeceğinin belirgin hale getirilmesi gerekir.</a:t>
            </a:r>
          </a:p>
          <a:p>
            <a:pPr marL="0" indent="0" algn="just">
              <a:lnSpc>
                <a:spcPct val="160000"/>
              </a:lnSpc>
              <a:buNone/>
            </a:pPr>
            <a:r>
              <a:rPr lang="tr-TR" sz="2400" dirty="0">
                <a:solidFill>
                  <a:schemeClr val="bg2">
                    <a:lumMod val="10000"/>
                  </a:schemeClr>
                </a:solidFill>
                <a:latin typeface="Comic Sans MS" panose="030F0702030302020204" pitchFamily="66" charset="0"/>
                <a:cs typeface="Arial" panose="020B0604020202020204" pitchFamily="34" charset="0"/>
              </a:rPr>
              <a:t>	</a:t>
            </a:r>
          </a:p>
          <a:p>
            <a:pPr marL="0" indent="0" algn="just">
              <a:lnSpc>
                <a:spcPct val="160000"/>
              </a:lnSpc>
              <a:buNone/>
            </a:pPr>
            <a:endParaRPr lang="tr-TR" sz="2400" dirty="0">
              <a:solidFill>
                <a:schemeClr val="bg2">
                  <a:lumMod val="10000"/>
                </a:schemeClr>
              </a:solidFill>
              <a:latin typeface="Comic Sans MS" panose="030F0702030302020204" pitchFamily="66" charset="0"/>
            </a:endParaRPr>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extLst>
      <p:ext uri="{BB962C8B-B14F-4D97-AF65-F5344CB8AC3E}">
        <p14:creationId xmlns:p14="http://schemas.microsoft.com/office/powerpoint/2010/main" val="303704180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332656"/>
            <a:ext cx="7128792" cy="1399032"/>
          </a:xfrm>
        </p:spPr>
        <p:txBody>
          <a:bodyPr>
            <a:noAutofit/>
          </a:bodyPr>
          <a:lstStyle/>
          <a:p>
            <a:pPr marL="484632" algn="ctr" eaLnBrk="1" fontAlgn="auto" hangingPunct="1">
              <a:spcAft>
                <a:spcPts val="0"/>
              </a:spcAft>
              <a:defRPr/>
            </a:pPr>
            <a:r>
              <a:rPr lang="tr-TR" sz="4000" b="1" dirty="0">
                <a:solidFill>
                  <a:schemeClr val="bg2">
                    <a:lumMod val="25000"/>
                  </a:schemeClr>
                </a:solidFill>
                <a:effectLst/>
                <a:latin typeface="Comic Sans MS" pitchFamily="66" charset="0"/>
              </a:rPr>
              <a:t>SALDIRGANLIK-ŞİDDET ve ZORBALIK İLİŞKİSİ</a:t>
            </a:r>
          </a:p>
        </p:txBody>
      </p:sp>
      <p:pic>
        <p:nvPicPr>
          <p:cNvPr id="33795" name="Picture 2"/>
          <p:cNvPicPr>
            <a:picLocks noGrp="1" noChangeAspect="1" noChangeArrowheads="1"/>
          </p:cNvPicPr>
          <p:nvPr>
            <p:ph idx="1"/>
          </p:nvPr>
        </p:nvPicPr>
        <p:blipFill>
          <a:blip r:embed="rId3" cstate="print"/>
          <a:srcRect l="3696" t="29095" r="29210" b="4756"/>
          <a:stretch>
            <a:fillRect/>
          </a:stretch>
        </p:blipFill>
        <p:spPr>
          <a:xfrm>
            <a:off x="909434" y="1916833"/>
            <a:ext cx="7479362" cy="4104456"/>
          </a:xfrm>
          <a:noFill/>
        </p:spPr>
      </p:pic>
      <p:sp>
        <p:nvSpPr>
          <p:cNvPr id="33797"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7" name="8 Resim" descr="LOGO (1).png"/>
          <p:cNvPicPr>
            <a:picLocks noChangeAspect="1" noChangeArrowheads="1"/>
          </p:cNvPicPr>
          <p:nvPr/>
        </p:nvPicPr>
        <p:blipFill>
          <a:blip r:embed="rId4" cstate="print"/>
          <a:srcRect/>
          <a:stretch>
            <a:fillRect/>
          </a:stretch>
        </p:blipFill>
        <p:spPr bwMode="auto">
          <a:xfrm>
            <a:off x="251519" y="188640"/>
            <a:ext cx="1008113" cy="936104"/>
          </a:xfrm>
          <a:prstGeom prst="rect">
            <a:avLst/>
          </a:prstGeom>
          <a:noFill/>
          <a:ln w="9525">
            <a:noFill/>
            <a:miter lim="800000"/>
            <a:headEnd/>
            <a:tailEnd/>
          </a:ln>
        </p:spPr>
      </p:pic>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72816"/>
            <a:ext cx="8280920" cy="3888432"/>
          </a:xfrm>
        </p:spPr>
        <p:txBody>
          <a:bodyPr>
            <a:noAutofit/>
          </a:bodyPr>
          <a:lstStyle/>
          <a:p>
            <a:pPr marL="0" indent="0" algn="just">
              <a:lnSpc>
                <a:spcPct val="150000"/>
              </a:lnSpc>
              <a:buNone/>
            </a:pPr>
            <a:r>
              <a:rPr lang="tr-TR" sz="1800" dirty="0">
                <a:solidFill>
                  <a:schemeClr val="bg2">
                    <a:lumMod val="10000"/>
                  </a:schemeClr>
                </a:solidFill>
                <a:latin typeface="Comic Sans MS" pitchFamily="66" charset="0"/>
                <a:cs typeface="Arial" panose="020B0604020202020204" pitchFamily="34" charset="0"/>
              </a:rPr>
              <a:t>	İlk görüşme okul idaresi, öğretmen ya da Psikolojik Danışman/Rehber öğretmen tarafından yapılabilir. </a:t>
            </a:r>
          </a:p>
          <a:p>
            <a:pPr marL="0" indent="0" algn="just">
              <a:lnSpc>
                <a:spcPct val="150000"/>
              </a:lnSpc>
              <a:buNone/>
            </a:pPr>
            <a:endParaRPr lang="tr-TR" sz="1800" dirty="0">
              <a:solidFill>
                <a:schemeClr val="bg2">
                  <a:lumMod val="10000"/>
                </a:schemeClr>
              </a:solidFill>
              <a:latin typeface="Comic Sans MS" pitchFamily="66" charset="0"/>
              <a:cs typeface="Arial" panose="020B0604020202020204" pitchFamily="34" charset="0"/>
            </a:endParaRPr>
          </a:p>
          <a:p>
            <a:pPr marL="0" indent="0" algn="just">
              <a:lnSpc>
                <a:spcPct val="150000"/>
              </a:lnSpc>
              <a:buNone/>
            </a:pPr>
            <a:r>
              <a:rPr lang="tr-TR" sz="1800" dirty="0">
                <a:solidFill>
                  <a:schemeClr val="bg2">
                    <a:lumMod val="10000"/>
                  </a:schemeClr>
                </a:solidFill>
                <a:latin typeface="Comic Sans MS" pitchFamily="66" charset="0"/>
                <a:cs typeface="Arial" panose="020B0604020202020204" pitchFamily="34" charset="0"/>
              </a:rPr>
              <a:t>	Bu görüşmeler yoğun psikolojik süreçler içermemelidir. Durumun ve davranışların yorum ve yargı içermeden tanımlanmasıdır.</a:t>
            </a:r>
          </a:p>
          <a:p>
            <a:pPr marL="0" indent="0" algn="just">
              <a:lnSpc>
                <a:spcPct val="150000"/>
              </a:lnSpc>
              <a:buNone/>
            </a:pPr>
            <a:endParaRPr lang="tr-TR" sz="1800" dirty="0">
              <a:solidFill>
                <a:schemeClr val="bg2">
                  <a:lumMod val="10000"/>
                </a:schemeClr>
              </a:solidFill>
              <a:latin typeface="Comic Sans MS" pitchFamily="66" charset="0"/>
              <a:cs typeface="Arial" panose="020B0604020202020204" pitchFamily="34" charset="0"/>
            </a:endParaRPr>
          </a:p>
          <a:p>
            <a:pPr marL="0" indent="0" algn="just">
              <a:lnSpc>
                <a:spcPct val="150000"/>
              </a:lnSpc>
              <a:buNone/>
            </a:pPr>
            <a:r>
              <a:rPr lang="tr-TR" sz="1800" dirty="0">
                <a:solidFill>
                  <a:schemeClr val="bg2">
                    <a:lumMod val="10000"/>
                  </a:schemeClr>
                </a:solidFill>
                <a:latin typeface="Comic Sans MS" pitchFamily="66" charset="0"/>
                <a:cs typeface="Arial" panose="020B0604020202020204" pitchFamily="34" charset="0"/>
              </a:rPr>
              <a:t>	Öncesinde okulda bir önleme çalışması yapılmış olsa dahi bu bilgilendirme görüşmesi muhakkak yapılmalıdır. Çünkü öğrenciler ya da aileler ile ilgili ilerde yapılacak çalışmalarda bu bilgilendirme temel oluşturacaktır.</a:t>
            </a:r>
          </a:p>
          <a:p>
            <a:pPr marL="0" indent="0" algn="just">
              <a:lnSpc>
                <a:spcPct val="150000"/>
              </a:lnSpc>
              <a:buNone/>
            </a:pPr>
            <a:r>
              <a:rPr lang="tr-TR" sz="1800" dirty="0">
                <a:solidFill>
                  <a:schemeClr val="bg2">
                    <a:lumMod val="10000"/>
                  </a:schemeClr>
                </a:solidFill>
                <a:latin typeface="Comic Sans MS" pitchFamily="66" charset="0"/>
                <a:cs typeface="Arial" panose="020B0604020202020204" pitchFamily="34" charset="0"/>
              </a:rPr>
              <a:t>	</a:t>
            </a:r>
            <a:endParaRPr lang="tr-TR" sz="1800" dirty="0">
              <a:solidFill>
                <a:schemeClr val="bg2">
                  <a:lumMod val="10000"/>
                </a:schemeClr>
              </a:solidFill>
              <a:latin typeface="Comic Sans MS" pitchFamily="66" charset="0"/>
            </a:endParaRPr>
          </a:p>
        </p:txBody>
      </p:sp>
      <p:pic>
        <p:nvPicPr>
          <p:cNvPr id="4" name="8 Resim" descr="LOGO (1).png"/>
          <p:cNvPicPr>
            <a:picLocks noChangeAspect="1" noChangeArrowheads="1"/>
          </p:cNvPicPr>
          <p:nvPr/>
        </p:nvPicPr>
        <p:blipFill>
          <a:blip r:embed="rId3" cstate="print"/>
          <a:srcRect/>
          <a:stretch>
            <a:fillRect/>
          </a:stretch>
        </p:blipFill>
        <p:spPr bwMode="auto">
          <a:xfrm>
            <a:off x="251519" y="188640"/>
            <a:ext cx="1008113" cy="936104"/>
          </a:xfrm>
          <a:prstGeom prst="rect">
            <a:avLst/>
          </a:prstGeom>
          <a:noFill/>
          <a:ln w="9525">
            <a:noFill/>
            <a:miter lim="800000"/>
            <a:headEnd/>
            <a:tailEnd/>
          </a:ln>
        </p:spPr>
      </p:pic>
      <p:sp>
        <p:nvSpPr>
          <p:cNvPr id="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extLst>
      <p:ext uri="{BB962C8B-B14F-4D97-AF65-F5344CB8AC3E}">
        <p14:creationId xmlns:p14="http://schemas.microsoft.com/office/powerpoint/2010/main" val="2954988855"/>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nSpc>
                <a:spcPct val="150000"/>
              </a:lnSpc>
              <a:buNone/>
            </a:pPr>
            <a:r>
              <a:rPr lang="tr-TR" dirty="0">
                <a:solidFill>
                  <a:schemeClr val="bg2">
                    <a:lumMod val="10000"/>
                  </a:schemeClr>
                </a:solidFill>
                <a:latin typeface="Comic Sans MS" pitchFamily="66" charset="0"/>
                <a:cs typeface="Arial" panose="020B0604020202020204" pitchFamily="34" charset="0"/>
              </a:rPr>
              <a:t>	</a:t>
            </a:r>
            <a:r>
              <a:rPr lang="tr-TR" sz="2400" dirty="0">
                <a:solidFill>
                  <a:schemeClr val="bg2">
                    <a:lumMod val="10000"/>
                  </a:schemeClr>
                </a:solidFill>
                <a:latin typeface="Comic Sans MS" pitchFamily="66" charset="0"/>
                <a:cs typeface="Arial" panose="020B0604020202020204" pitchFamily="34" charset="0"/>
              </a:rPr>
              <a:t>Görüşmelerde öncelikle dikkat edilmesi gereken görüşmeyi gerçekleştirecek kişinin objektif olması, kendi duygularını, duygusal tepkilerini yansıtmamasıdır. Eğer olay görüşmeciyi çok etkilemiş ise, öfke üzüntü, kızgınlık vb. duygularını karşıdaki kişilere yansıtma ya da kontrol etmede zorlanma var ise görüşmeyi başka birinin yapması uygun olacaktır.</a:t>
            </a:r>
          </a:p>
          <a:p>
            <a:pPr marL="0" indent="0">
              <a:buNone/>
            </a:pPr>
            <a:endParaRPr lang="tr-TR" dirty="0"/>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Tree>
    <p:extLst>
      <p:ext uri="{BB962C8B-B14F-4D97-AF65-F5344CB8AC3E}">
        <p14:creationId xmlns:p14="http://schemas.microsoft.com/office/powerpoint/2010/main" val="1138057693"/>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554163"/>
            <a:ext cx="7632848" cy="4683149"/>
          </a:xfrm>
        </p:spPr>
        <p:txBody>
          <a:bodyPr>
            <a:normAutofit lnSpcReduction="10000"/>
          </a:bodyPr>
          <a:lstStyle/>
          <a:p>
            <a:pPr marL="64008" indent="0" algn="just">
              <a:lnSpc>
                <a:spcPct val="150000"/>
              </a:lnSpc>
              <a:buNone/>
            </a:pPr>
            <a:r>
              <a:rPr lang="tr-TR" sz="2000" dirty="0">
                <a:solidFill>
                  <a:schemeClr val="bg2">
                    <a:lumMod val="10000"/>
                  </a:schemeClr>
                </a:solidFill>
                <a:latin typeface="Comic Sans MS" pitchFamily="66" charset="0"/>
              </a:rPr>
              <a:t>	İlk görüşme durum ya da davranış ile ilgili bir bilgilendirme ve gerekiyorsa yönlendirmeyi içerir. Sürecin nasıl işleyeceği konusunda öğrencilerin ve ailelerin bilgi sahibi olmalarını, böylece belirsizlik ya da sonraki süreçlerde kişilerin kendi bireysel tutumlarının nasıl olacağına ilişkin bir bakış açısı geliştirmelerine yardımcı olur. 	</a:t>
            </a:r>
          </a:p>
          <a:p>
            <a:pPr marL="64008" indent="0" algn="just">
              <a:lnSpc>
                <a:spcPct val="150000"/>
              </a:lnSpc>
              <a:buNone/>
            </a:pPr>
            <a:r>
              <a:rPr lang="tr-TR" sz="2000" dirty="0">
                <a:solidFill>
                  <a:schemeClr val="bg2">
                    <a:lumMod val="10000"/>
                  </a:schemeClr>
                </a:solidFill>
                <a:latin typeface="Comic Sans MS" pitchFamily="66" charset="0"/>
              </a:rPr>
              <a:t>	Zorbalığın taciz, çalma, zorlama vb. gibi yasal süreçler gerektirdiği durumlarda; olay yargıya intikal etmiş ise olayın tarafları ile konuya ilişkin bireysel görüşmelerden kaçınılmalıdır.</a:t>
            </a:r>
          </a:p>
        </p:txBody>
      </p:sp>
      <p:sp>
        <p:nvSpPr>
          <p:cNvPr id="4"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pic>
        <p:nvPicPr>
          <p:cNvPr id="5"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Tree>
    <p:extLst>
      <p:ext uri="{BB962C8B-B14F-4D97-AF65-F5344CB8AC3E}">
        <p14:creationId xmlns:p14="http://schemas.microsoft.com/office/powerpoint/2010/main" val="3988904474"/>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764704"/>
            <a:ext cx="8686800" cy="838200"/>
          </a:xfrm>
        </p:spPr>
        <p:txBody>
          <a:bodyPr>
            <a:normAutofit fontScale="90000"/>
          </a:bodyPr>
          <a:lstStyle/>
          <a:p>
            <a:pPr algn="ctr">
              <a:spcBef>
                <a:spcPts val="750"/>
              </a:spcBef>
              <a:buClr>
                <a:srgbClr val="CCDDEA">
                  <a:lumMod val="40000"/>
                  <a:lumOff val="60000"/>
                </a:srgbClr>
              </a:buClr>
              <a:buSzPct val="80000"/>
            </a:pPr>
            <a:r>
              <a:rPr lang="tr-TR" sz="2100" b="1" dirty="0">
                <a:solidFill>
                  <a:schemeClr val="bg2">
                    <a:lumMod val="25000"/>
                  </a:schemeClr>
                </a:solidFill>
                <a:latin typeface="Arial" panose="020B0604020202020204" pitchFamily="34" charset="0"/>
                <a:cs typeface="Arial" panose="020B0604020202020204" pitchFamily="34" charset="0"/>
              </a:rPr>
              <a:t/>
            </a:r>
            <a:br>
              <a:rPr lang="tr-TR" sz="2100" b="1" dirty="0">
                <a:solidFill>
                  <a:schemeClr val="bg2">
                    <a:lumMod val="25000"/>
                  </a:schemeClr>
                </a:solidFill>
                <a:latin typeface="Arial" panose="020B0604020202020204" pitchFamily="34" charset="0"/>
                <a:cs typeface="Arial" panose="020B0604020202020204" pitchFamily="34" charset="0"/>
              </a:rPr>
            </a:br>
            <a:r>
              <a:rPr lang="tr-TR" sz="4000" b="1" dirty="0" err="1">
                <a:solidFill>
                  <a:schemeClr val="bg2">
                    <a:lumMod val="25000"/>
                  </a:schemeClr>
                </a:solidFill>
                <a:latin typeface="Comic Sans MS" panose="030F0702030302020204" pitchFamily="66" charset="0"/>
                <a:cs typeface="Arial" panose="020B0604020202020204" pitchFamily="34" charset="0"/>
              </a:rPr>
              <a:t>ZorbalIk</a:t>
            </a:r>
            <a:r>
              <a:rPr lang="tr-TR" sz="4000" b="1" dirty="0">
                <a:solidFill>
                  <a:schemeClr val="bg2">
                    <a:lumMod val="25000"/>
                  </a:schemeClr>
                </a:solidFill>
                <a:latin typeface="Comic Sans MS" panose="030F0702030302020204" pitchFamily="66" charset="0"/>
                <a:cs typeface="Arial" panose="020B0604020202020204" pitchFamily="34" charset="0"/>
              </a:rPr>
              <a:t> </a:t>
            </a:r>
            <a:r>
              <a:rPr lang="tr-TR" sz="4000" b="1" dirty="0" err="1">
                <a:solidFill>
                  <a:schemeClr val="bg2">
                    <a:lumMod val="25000"/>
                  </a:schemeClr>
                </a:solidFill>
                <a:latin typeface="Comic Sans MS" panose="030F0702030302020204" pitchFamily="66" charset="0"/>
                <a:cs typeface="Arial" panose="020B0604020202020204" pitchFamily="34" charset="0"/>
              </a:rPr>
              <a:t>olayIna</a:t>
            </a:r>
            <a:r>
              <a:rPr lang="tr-TR" sz="4000" b="1" dirty="0">
                <a:solidFill>
                  <a:schemeClr val="bg2">
                    <a:lumMod val="25000"/>
                  </a:schemeClr>
                </a:solidFill>
                <a:latin typeface="Comic Sans MS" panose="030F0702030302020204" pitchFamily="66" charset="0"/>
                <a:cs typeface="Arial" panose="020B0604020202020204" pitchFamily="34" charset="0"/>
              </a:rPr>
              <a:t> </a:t>
            </a:r>
            <a:r>
              <a:rPr lang="tr-TR" sz="4000" b="1" dirty="0" err="1">
                <a:solidFill>
                  <a:schemeClr val="bg2">
                    <a:lumMod val="25000"/>
                  </a:schemeClr>
                </a:solidFill>
                <a:latin typeface="Comic Sans MS" panose="030F0702030302020204" pitchFamily="66" charset="0"/>
                <a:cs typeface="Arial" panose="020B0604020202020204" pitchFamily="34" charset="0"/>
              </a:rPr>
              <a:t>karIşan</a:t>
            </a:r>
            <a:r>
              <a:rPr lang="tr-TR" sz="4000" b="1" dirty="0">
                <a:solidFill>
                  <a:schemeClr val="bg2">
                    <a:lumMod val="25000"/>
                  </a:schemeClr>
                </a:solidFill>
                <a:latin typeface="Comic Sans MS" panose="030F0702030302020204" pitchFamily="66" charset="0"/>
                <a:cs typeface="Arial" panose="020B0604020202020204" pitchFamily="34" charset="0"/>
              </a:rPr>
              <a:t> </a:t>
            </a:r>
            <a:r>
              <a:rPr lang="tr-TR" sz="4000" b="1" dirty="0" err="1">
                <a:solidFill>
                  <a:schemeClr val="bg2">
                    <a:lumMod val="25000"/>
                  </a:schemeClr>
                </a:solidFill>
                <a:latin typeface="Comic Sans MS" panose="030F0702030302020204" pitchFamily="66" charset="0"/>
                <a:cs typeface="Arial" panose="020B0604020202020204" pitchFamily="34" charset="0"/>
              </a:rPr>
              <a:t>öğrencİlerle</a:t>
            </a:r>
            <a:r>
              <a:rPr lang="tr-TR" sz="4000" b="1" dirty="0">
                <a:solidFill>
                  <a:schemeClr val="bg2">
                    <a:lumMod val="25000"/>
                  </a:schemeClr>
                </a:solidFill>
                <a:latin typeface="Comic Sans MS" panose="030F0702030302020204" pitchFamily="66" charset="0"/>
                <a:cs typeface="Arial" panose="020B0604020202020204" pitchFamily="34" charset="0"/>
              </a:rPr>
              <a:t> görüşme</a:t>
            </a:r>
            <a:br>
              <a:rPr lang="tr-TR" sz="4000" b="1" dirty="0">
                <a:solidFill>
                  <a:schemeClr val="bg2">
                    <a:lumMod val="25000"/>
                  </a:schemeClr>
                </a:solidFill>
                <a:latin typeface="Comic Sans MS" panose="030F0702030302020204" pitchFamily="66" charset="0"/>
                <a:cs typeface="Arial" panose="020B0604020202020204" pitchFamily="34" charset="0"/>
              </a:rPr>
            </a:br>
            <a:endParaRPr lang="tr-TR" sz="4000" dirty="0">
              <a:solidFill>
                <a:schemeClr val="bg2">
                  <a:lumMod val="25000"/>
                </a:schemeClr>
              </a:solidFill>
              <a:latin typeface="Comic Sans MS" panose="030F0702030302020204" pitchFamily="66" charset="0"/>
            </a:endParaRPr>
          </a:p>
        </p:txBody>
      </p:sp>
      <p:sp>
        <p:nvSpPr>
          <p:cNvPr id="3" name="İçerik Yer Tutucusu 2"/>
          <p:cNvSpPr>
            <a:spLocks noGrp="1"/>
          </p:cNvSpPr>
          <p:nvPr>
            <p:ph idx="1"/>
          </p:nvPr>
        </p:nvSpPr>
        <p:spPr>
          <a:xfrm>
            <a:off x="611560" y="1988840"/>
            <a:ext cx="7848872" cy="3888432"/>
          </a:xfrm>
        </p:spPr>
        <p:txBody>
          <a:bodyPr>
            <a:normAutofit/>
          </a:bodyPr>
          <a:lstStyle/>
          <a:p>
            <a:pPr>
              <a:lnSpc>
                <a:spcPct val="150000"/>
              </a:lnSpc>
            </a:pPr>
            <a:r>
              <a:rPr lang="tr-TR" sz="2000" dirty="0">
                <a:solidFill>
                  <a:schemeClr val="bg2">
                    <a:lumMod val="10000"/>
                  </a:schemeClr>
                </a:solidFill>
                <a:latin typeface="Comic Sans MS" panose="030F0702030302020204" pitchFamily="66" charset="0"/>
                <a:cs typeface="Arial" panose="020B0604020202020204" pitchFamily="34" charset="0"/>
              </a:rPr>
              <a:t>Zorbalık Davranışında bulunan öğrenci ile görüşme</a:t>
            </a:r>
          </a:p>
          <a:p>
            <a:pPr>
              <a:lnSpc>
                <a:spcPct val="150000"/>
              </a:lnSpc>
            </a:pPr>
            <a:endParaRPr lang="tr-TR" sz="2000" dirty="0">
              <a:solidFill>
                <a:schemeClr val="bg2">
                  <a:lumMod val="10000"/>
                </a:schemeClr>
              </a:solidFill>
              <a:latin typeface="Comic Sans MS" panose="030F0702030302020204" pitchFamily="66" charset="0"/>
              <a:cs typeface="Arial" panose="020B0604020202020204" pitchFamily="34" charset="0"/>
            </a:endParaRPr>
          </a:p>
          <a:p>
            <a:pPr>
              <a:lnSpc>
                <a:spcPct val="150000"/>
              </a:lnSpc>
            </a:pPr>
            <a:r>
              <a:rPr lang="tr-TR" sz="2000" dirty="0">
                <a:solidFill>
                  <a:schemeClr val="bg2">
                    <a:lumMod val="10000"/>
                  </a:schemeClr>
                </a:solidFill>
                <a:latin typeface="Comic Sans MS" panose="030F0702030302020204" pitchFamily="66" charset="0"/>
                <a:cs typeface="Arial" panose="020B0604020202020204" pitchFamily="34" charset="0"/>
              </a:rPr>
              <a:t>Zorbalık davranışına uğrayan öğrenci ile görüşme</a:t>
            </a:r>
          </a:p>
          <a:p>
            <a:pPr>
              <a:lnSpc>
                <a:spcPct val="150000"/>
              </a:lnSpc>
            </a:pPr>
            <a:endParaRPr lang="tr-TR" sz="2000" dirty="0">
              <a:solidFill>
                <a:schemeClr val="bg2">
                  <a:lumMod val="10000"/>
                </a:schemeClr>
              </a:solidFill>
              <a:latin typeface="Comic Sans MS" panose="030F0702030302020204" pitchFamily="66" charset="0"/>
              <a:cs typeface="Arial" panose="020B0604020202020204" pitchFamily="34" charset="0"/>
            </a:endParaRPr>
          </a:p>
          <a:p>
            <a:pPr>
              <a:lnSpc>
                <a:spcPct val="150000"/>
              </a:lnSpc>
            </a:pPr>
            <a:r>
              <a:rPr lang="tr-TR" sz="2000" dirty="0">
                <a:solidFill>
                  <a:schemeClr val="bg2">
                    <a:lumMod val="10000"/>
                  </a:schemeClr>
                </a:solidFill>
                <a:latin typeface="Comic Sans MS" panose="030F0702030302020204" pitchFamily="66" charset="0"/>
                <a:cs typeface="Arial" panose="020B0604020202020204" pitchFamily="34" charset="0"/>
              </a:rPr>
              <a:t>Zorba çeteleri ile görüşme</a:t>
            </a:r>
          </a:p>
          <a:p>
            <a:pPr>
              <a:lnSpc>
                <a:spcPct val="150000"/>
              </a:lnSpc>
            </a:pPr>
            <a:endParaRPr lang="tr-TR" sz="2000" dirty="0">
              <a:solidFill>
                <a:schemeClr val="bg2">
                  <a:lumMod val="10000"/>
                </a:schemeClr>
              </a:solidFill>
              <a:latin typeface="Comic Sans MS" panose="030F0702030302020204" pitchFamily="66" charset="0"/>
              <a:cs typeface="Arial" panose="020B0604020202020204" pitchFamily="34" charset="0"/>
            </a:endParaRPr>
          </a:p>
          <a:p>
            <a:pPr>
              <a:lnSpc>
                <a:spcPct val="150000"/>
              </a:lnSpc>
            </a:pPr>
            <a:r>
              <a:rPr lang="tr-TR" sz="2000" dirty="0">
                <a:solidFill>
                  <a:schemeClr val="bg2">
                    <a:lumMod val="10000"/>
                  </a:schemeClr>
                </a:solidFill>
                <a:latin typeface="Comic Sans MS" panose="030F0702030302020204" pitchFamily="66" charset="0"/>
                <a:cs typeface="Arial" panose="020B0604020202020204" pitchFamily="34" charset="0"/>
              </a:rPr>
              <a:t>Seyirciler ile görüşme</a:t>
            </a:r>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extLst>
      <p:ext uri="{BB962C8B-B14F-4D97-AF65-F5344CB8AC3E}">
        <p14:creationId xmlns:p14="http://schemas.microsoft.com/office/powerpoint/2010/main" val="4160465309"/>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9632" y="692696"/>
            <a:ext cx="7499176" cy="1399032"/>
          </a:xfrm>
        </p:spPr>
        <p:txBody>
          <a:bodyPr>
            <a:noAutofit/>
          </a:bodyPr>
          <a:lstStyle/>
          <a:p>
            <a:pPr algn="ctr"/>
            <a:r>
              <a:rPr lang="tr-TR" sz="4000" b="1" dirty="0" err="1">
                <a:solidFill>
                  <a:schemeClr val="bg2">
                    <a:lumMod val="25000"/>
                  </a:schemeClr>
                </a:solidFill>
                <a:effectLst/>
                <a:latin typeface="Comic Sans MS" panose="030F0702030302020204" pitchFamily="66" charset="0"/>
                <a:cs typeface="Arial" panose="020B0604020202020204" pitchFamily="34" charset="0"/>
              </a:rPr>
              <a:t>ZorbalIk</a:t>
            </a:r>
            <a:r>
              <a:rPr lang="tr-TR" sz="4000" b="1" dirty="0">
                <a:solidFill>
                  <a:schemeClr val="bg2">
                    <a:lumMod val="25000"/>
                  </a:schemeClr>
                </a:solidFill>
                <a:effectLst/>
                <a:latin typeface="Comic Sans MS" panose="030F0702030302020204" pitchFamily="66" charset="0"/>
                <a:cs typeface="Arial" panose="020B0604020202020204" pitchFamily="34" charset="0"/>
              </a:rPr>
              <a:t> </a:t>
            </a:r>
            <a:r>
              <a:rPr lang="tr-TR" sz="4000" b="1" dirty="0" err="1">
                <a:solidFill>
                  <a:schemeClr val="bg2">
                    <a:lumMod val="25000"/>
                  </a:schemeClr>
                </a:solidFill>
                <a:effectLst/>
                <a:latin typeface="Comic Sans MS" panose="030F0702030302020204" pitchFamily="66" charset="0"/>
                <a:cs typeface="Arial" panose="020B0604020202020204" pitchFamily="34" charset="0"/>
              </a:rPr>
              <a:t>olayIna</a:t>
            </a:r>
            <a:r>
              <a:rPr lang="tr-TR" sz="4000" b="1" dirty="0">
                <a:solidFill>
                  <a:schemeClr val="bg2">
                    <a:lumMod val="25000"/>
                  </a:schemeClr>
                </a:solidFill>
                <a:effectLst/>
                <a:latin typeface="Comic Sans MS" panose="030F0702030302020204" pitchFamily="66" charset="0"/>
                <a:cs typeface="Arial" panose="020B0604020202020204" pitchFamily="34" charset="0"/>
              </a:rPr>
              <a:t> </a:t>
            </a:r>
            <a:r>
              <a:rPr lang="tr-TR" sz="4000" b="1" dirty="0" err="1">
                <a:solidFill>
                  <a:schemeClr val="bg2">
                    <a:lumMod val="25000"/>
                  </a:schemeClr>
                </a:solidFill>
                <a:effectLst/>
                <a:latin typeface="Comic Sans MS" panose="030F0702030302020204" pitchFamily="66" charset="0"/>
                <a:cs typeface="Arial" panose="020B0604020202020204" pitchFamily="34" charset="0"/>
              </a:rPr>
              <a:t>karIşan</a:t>
            </a:r>
            <a:r>
              <a:rPr lang="tr-TR" sz="4000" b="1" dirty="0">
                <a:solidFill>
                  <a:schemeClr val="bg2">
                    <a:lumMod val="25000"/>
                  </a:schemeClr>
                </a:solidFill>
                <a:effectLst/>
                <a:latin typeface="Comic Sans MS" panose="030F0702030302020204" pitchFamily="66" charset="0"/>
                <a:cs typeface="Arial" panose="020B0604020202020204" pitchFamily="34" charset="0"/>
              </a:rPr>
              <a:t> </a:t>
            </a:r>
            <a:r>
              <a:rPr lang="tr-TR" sz="4000" b="1" dirty="0" err="1">
                <a:solidFill>
                  <a:schemeClr val="bg2">
                    <a:lumMod val="25000"/>
                  </a:schemeClr>
                </a:solidFill>
                <a:effectLst/>
                <a:latin typeface="Comic Sans MS" panose="030F0702030302020204" pitchFamily="66" charset="0"/>
                <a:cs typeface="Arial" panose="020B0604020202020204" pitchFamily="34" charset="0"/>
              </a:rPr>
              <a:t>öğrencİlerİn</a:t>
            </a:r>
            <a:r>
              <a:rPr lang="tr-TR" sz="4000" b="1" dirty="0">
                <a:solidFill>
                  <a:schemeClr val="bg2">
                    <a:lumMod val="25000"/>
                  </a:schemeClr>
                </a:solidFill>
                <a:effectLst/>
                <a:latin typeface="Comic Sans MS" panose="030F0702030302020204" pitchFamily="66" charset="0"/>
                <a:cs typeface="Arial" panose="020B0604020202020204" pitchFamily="34" charset="0"/>
              </a:rPr>
              <a:t> </a:t>
            </a:r>
            <a:r>
              <a:rPr lang="tr-TR" sz="4000" b="1" dirty="0" err="1">
                <a:solidFill>
                  <a:schemeClr val="bg2">
                    <a:lumMod val="25000"/>
                  </a:schemeClr>
                </a:solidFill>
                <a:effectLst/>
                <a:latin typeface="Comic Sans MS" panose="030F0702030302020204" pitchFamily="66" charset="0"/>
                <a:cs typeface="Arial" panose="020B0604020202020204" pitchFamily="34" charset="0"/>
              </a:rPr>
              <a:t>Aİlelerİ</a:t>
            </a:r>
            <a:r>
              <a:rPr lang="tr-TR" sz="4000" b="1" dirty="0">
                <a:solidFill>
                  <a:schemeClr val="bg2">
                    <a:lumMod val="25000"/>
                  </a:schemeClr>
                </a:solidFill>
                <a:effectLst/>
                <a:latin typeface="Comic Sans MS" panose="030F0702030302020204" pitchFamily="66" charset="0"/>
                <a:cs typeface="Arial" panose="020B0604020202020204" pitchFamily="34" charset="0"/>
              </a:rPr>
              <a:t> İle görüşme</a:t>
            </a:r>
          </a:p>
        </p:txBody>
      </p:sp>
      <p:sp>
        <p:nvSpPr>
          <p:cNvPr id="3" name="İçerik Yer Tutucusu 2"/>
          <p:cNvSpPr>
            <a:spLocks noGrp="1"/>
          </p:cNvSpPr>
          <p:nvPr>
            <p:ph idx="1"/>
          </p:nvPr>
        </p:nvSpPr>
        <p:spPr>
          <a:xfrm>
            <a:off x="467544" y="2636912"/>
            <a:ext cx="8371656" cy="2952328"/>
          </a:xfrm>
        </p:spPr>
        <p:txBody>
          <a:bodyPr>
            <a:normAutofit/>
          </a:bodyPr>
          <a:lstStyle/>
          <a:p>
            <a:pPr algn="just">
              <a:lnSpc>
                <a:spcPct val="150000"/>
              </a:lnSpc>
            </a:pPr>
            <a:r>
              <a:rPr lang="tr-TR" sz="2000" dirty="0">
                <a:solidFill>
                  <a:schemeClr val="bg2">
                    <a:lumMod val="10000"/>
                  </a:schemeClr>
                </a:solidFill>
                <a:latin typeface="Comic Sans MS" panose="030F0702030302020204" pitchFamily="66" charset="0"/>
                <a:cs typeface="Arial" panose="020B0604020202020204" pitchFamily="34" charset="0"/>
              </a:rPr>
              <a:t>Zorbalık davranışında bulunan öğrencinin ailesi ile görüşme</a:t>
            </a:r>
          </a:p>
          <a:p>
            <a:pPr algn="just">
              <a:lnSpc>
                <a:spcPct val="150000"/>
              </a:lnSpc>
            </a:pPr>
            <a:endParaRPr lang="tr-TR" sz="2000" dirty="0">
              <a:solidFill>
                <a:schemeClr val="bg2">
                  <a:lumMod val="10000"/>
                </a:schemeClr>
              </a:solidFill>
              <a:latin typeface="Comic Sans MS" panose="030F0702030302020204" pitchFamily="66" charset="0"/>
              <a:cs typeface="Arial" panose="020B0604020202020204" pitchFamily="34" charset="0"/>
            </a:endParaRPr>
          </a:p>
          <a:p>
            <a:pPr algn="just">
              <a:lnSpc>
                <a:spcPct val="150000"/>
              </a:lnSpc>
            </a:pPr>
            <a:r>
              <a:rPr lang="tr-TR" sz="2000" dirty="0">
                <a:solidFill>
                  <a:schemeClr val="bg2">
                    <a:lumMod val="10000"/>
                  </a:schemeClr>
                </a:solidFill>
                <a:latin typeface="Comic Sans MS" panose="030F0702030302020204" pitchFamily="66" charset="0"/>
                <a:cs typeface="Arial" panose="020B0604020202020204" pitchFamily="34" charset="0"/>
              </a:rPr>
              <a:t>Zorbalık davranışına uğrayan öğrencinin ailesi ile görüşme</a:t>
            </a:r>
          </a:p>
          <a:p>
            <a:pPr algn="just">
              <a:lnSpc>
                <a:spcPct val="150000"/>
              </a:lnSpc>
            </a:pPr>
            <a:endParaRPr lang="tr-TR" sz="2000" dirty="0">
              <a:solidFill>
                <a:schemeClr val="bg2">
                  <a:lumMod val="10000"/>
                </a:schemeClr>
              </a:solidFill>
              <a:latin typeface="Comic Sans MS" panose="030F0702030302020204" pitchFamily="66" charset="0"/>
              <a:cs typeface="Arial" panose="020B0604020202020204" pitchFamily="34" charset="0"/>
            </a:endParaRPr>
          </a:p>
          <a:p>
            <a:pPr algn="just">
              <a:lnSpc>
                <a:spcPct val="150000"/>
              </a:lnSpc>
            </a:pPr>
            <a:r>
              <a:rPr lang="tr-TR" sz="2000" dirty="0">
                <a:solidFill>
                  <a:schemeClr val="bg2">
                    <a:lumMod val="10000"/>
                  </a:schemeClr>
                </a:solidFill>
                <a:latin typeface="Comic Sans MS" panose="030F0702030302020204" pitchFamily="66" charset="0"/>
                <a:cs typeface="Arial" panose="020B0604020202020204" pitchFamily="34" charset="0"/>
              </a:rPr>
              <a:t>Zorbalık davranışına şahit olan öğrencilerin aileleri ile görüşme</a:t>
            </a:r>
          </a:p>
          <a:p>
            <a:pPr algn="just"/>
            <a:endParaRPr lang="tr-TR" sz="2000" dirty="0">
              <a:solidFill>
                <a:schemeClr val="bg2">
                  <a:lumMod val="10000"/>
                </a:schemeClr>
              </a:solidFill>
              <a:latin typeface="Arial" panose="020B0604020202020204" pitchFamily="34" charset="0"/>
              <a:cs typeface="Arial" panose="020B0604020202020204" pitchFamily="34" charset="0"/>
            </a:endParaRPr>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
        <p:nvSpPr>
          <p:cNvPr id="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extLst>
      <p:ext uri="{BB962C8B-B14F-4D97-AF65-F5344CB8AC3E}">
        <p14:creationId xmlns:p14="http://schemas.microsoft.com/office/powerpoint/2010/main" val="657137987"/>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611560" y="1772816"/>
            <a:ext cx="7992888" cy="3384376"/>
          </a:xfrm>
        </p:spPr>
        <p:txBody>
          <a:bodyPr>
            <a:normAutofit/>
          </a:bodyPr>
          <a:lstStyle/>
          <a:p>
            <a:pPr marL="228600" indent="-228600" algn="just">
              <a:buClr>
                <a:srgbClr val="FF0000"/>
              </a:buClr>
              <a:buFont typeface="Wingdings 2" pitchFamily="18" charset="2"/>
              <a:buChar char=""/>
            </a:pPr>
            <a:r>
              <a:rPr lang="tr-TR" altLang="tr-TR" sz="2400" dirty="0">
                <a:solidFill>
                  <a:schemeClr val="bg2">
                    <a:lumMod val="10000"/>
                  </a:schemeClr>
                </a:solidFill>
                <a:latin typeface="Comic Sans MS" pitchFamily="66" charset="0"/>
              </a:rPr>
              <a:t>Buraya kadar anlatılanlarla ilgili olarak neler düşünüyorsunuz?</a:t>
            </a:r>
          </a:p>
          <a:p>
            <a:pPr marL="228600" indent="-228600" algn="just">
              <a:buClr>
                <a:srgbClr val="FF0000"/>
              </a:buClr>
              <a:buNone/>
            </a:pPr>
            <a:endParaRPr lang="tr-TR" altLang="tr-TR" sz="2400" dirty="0">
              <a:solidFill>
                <a:schemeClr val="bg2">
                  <a:lumMod val="10000"/>
                </a:schemeClr>
              </a:solidFill>
              <a:latin typeface="Comic Sans MS" pitchFamily="66" charset="0"/>
            </a:endParaRPr>
          </a:p>
          <a:p>
            <a:pPr marL="228600" indent="-228600" algn="just">
              <a:buClr>
                <a:srgbClr val="FF0000"/>
              </a:buClr>
              <a:buFont typeface="Wingdings 2" pitchFamily="18" charset="2"/>
              <a:buChar char=""/>
            </a:pPr>
            <a:r>
              <a:rPr lang="tr-TR" altLang="tr-TR" sz="2400" dirty="0">
                <a:solidFill>
                  <a:schemeClr val="bg2">
                    <a:lumMod val="10000"/>
                  </a:schemeClr>
                </a:solidFill>
                <a:latin typeface="Comic Sans MS" pitchFamily="66" charset="0"/>
              </a:rPr>
              <a:t>Zorbalığın ne olduğuna dair bakış açınızda herhangi bir farklılaşma oldu mu?</a:t>
            </a:r>
          </a:p>
          <a:p>
            <a:pPr marL="228600" indent="-228600" algn="just">
              <a:buClr>
                <a:srgbClr val="FF0000"/>
              </a:buClr>
              <a:buNone/>
            </a:pPr>
            <a:endParaRPr lang="tr-TR" altLang="tr-TR" sz="2400" dirty="0">
              <a:solidFill>
                <a:schemeClr val="bg2">
                  <a:lumMod val="10000"/>
                </a:schemeClr>
              </a:solidFill>
              <a:latin typeface="Comic Sans MS" pitchFamily="66" charset="0"/>
            </a:endParaRPr>
          </a:p>
          <a:p>
            <a:pPr marL="228600" indent="-228600" algn="just">
              <a:buClr>
                <a:srgbClr val="FF0000"/>
              </a:buClr>
              <a:buFont typeface="Wingdings 2" pitchFamily="18" charset="2"/>
              <a:buChar char=""/>
            </a:pPr>
            <a:r>
              <a:rPr lang="tr-TR" altLang="tr-TR" sz="2400" dirty="0">
                <a:solidFill>
                  <a:schemeClr val="bg2">
                    <a:lumMod val="10000"/>
                  </a:schemeClr>
                </a:solidFill>
                <a:latin typeface="Comic Sans MS" pitchFamily="66" charset="0"/>
              </a:rPr>
              <a:t>Sizce zorbalıkla nasıl başa çıkılabilir?</a:t>
            </a:r>
          </a:p>
          <a:p>
            <a:pPr marL="228600" indent="-228600">
              <a:buClr>
                <a:srgbClr val="FF0000"/>
              </a:buClr>
              <a:buFont typeface="Wingdings 2" pitchFamily="18" charset="2"/>
              <a:buChar char=""/>
            </a:pPr>
            <a:endParaRPr lang="tr-TR" altLang="tr-TR" sz="2400" dirty="0">
              <a:solidFill>
                <a:schemeClr val="bg1"/>
              </a:solidFill>
              <a:latin typeface="Comic Sans MS" pitchFamily="66" charset="0"/>
            </a:endParaRPr>
          </a:p>
          <a:p>
            <a:pPr marL="228600" indent="-228600">
              <a:buClr>
                <a:srgbClr val="FF0000"/>
              </a:buClr>
              <a:buNone/>
            </a:pPr>
            <a:endParaRPr lang="tr-TR" altLang="tr-TR" sz="2400" dirty="0">
              <a:solidFill>
                <a:schemeClr val="bg1"/>
              </a:solidFill>
              <a:latin typeface="Comic Sans MS" pitchFamily="66" charset="0"/>
            </a:endParaRPr>
          </a:p>
          <a:p>
            <a:endParaRPr lang="tr-TR" sz="2400" dirty="0">
              <a:solidFill>
                <a:schemeClr val="bg1"/>
              </a:solidFill>
              <a:latin typeface="Comic Sans MS" pitchFamily="66" charset="0"/>
            </a:endParaRPr>
          </a:p>
        </p:txBody>
      </p:sp>
      <p:sp>
        <p:nvSpPr>
          <p:cNvPr id="8"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
        <p:nvSpPr>
          <p:cNvPr id="7" name="6 Dikdörtgen"/>
          <p:cNvSpPr/>
          <p:nvPr/>
        </p:nvSpPr>
        <p:spPr>
          <a:xfrm>
            <a:off x="2385360" y="260648"/>
            <a:ext cx="5396029"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İLK ADIM:DEĞİŞİM</a:t>
            </a:r>
            <a:endParaRPr lang="tr-TR"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6" name="8 Resim" descr="LOGO (1).png"/>
          <p:cNvPicPr>
            <a:picLocks noChangeAspect="1" noChangeArrowheads="1"/>
          </p:cNvPicPr>
          <p:nvPr/>
        </p:nvPicPr>
        <p:blipFill>
          <a:blip r:embed="rId3" cstate="print"/>
          <a:srcRect/>
          <a:stretch>
            <a:fillRect/>
          </a:stretch>
        </p:blipFill>
        <p:spPr bwMode="auto">
          <a:xfrm>
            <a:off x="251519" y="188640"/>
            <a:ext cx="1008113" cy="936104"/>
          </a:xfrm>
          <a:prstGeom prst="rect">
            <a:avLst/>
          </a:prstGeom>
          <a:noFill/>
          <a:ln w="9525">
            <a:noFill/>
            <a:miter lim="800000"/>
            <a:headEnd/>
            <a:tailEnd/>
          </a:ln>
        </p:spPr>
      </p:pic>
    </p:spTree>
    <p:extLst>
      <p:ext uri="{BB962C8B-B14F-4D97-AF65-F5344CB8AC3E}">
        <p14:creationId xmlns:p14="http://schemas.microsoft.com/office/powerpoint/2010/main" val="270032519"/>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70502D0-8609-4627-905F-78F1D9557A5E}"/>
              </a:ext>
            </a:extLst>
          </p:cNvPr>
          <p:cNvSpPr>
            <a:spLocks noGrp="1"/>
          </p:cNvSpPr>
          <p:nvPr>
            <p:ph type="title"/>
          </p:nvPr>
        </p:nvSpPr>
        <p:spPr>
          <a:xfrm>
            <a:off x="1965550" y="358775"/>
            <a:ext cx="7011888" cy="838200"/>
          </a:xfrm>
        </p:spPr>
        <p:txBody>
          <a:bodyPr/>
          <a:lstStyle/>
          <a:p>
            <a:pPr algn="ctr"/>
            <a:r>
              <a:rPr lang="tr-TR" sz="4000" b="1" dirty="0">
                <a:solidFill>
                  <a:schemeClr val="bg2">
                    <a:lumMod val="25000"/>
                  </a:schemeClr>
                </a:solidFill>
                <a:effectLst/>
                <a:latin typeface="Comic Sans MS" panose="030F0702030302020204" pitchFamily="66" charset="0"/>
                <a:cs typeface="Arial" panose="020B0604020202020204" pitchFamily="34" charset="0"/>
              </a:rPr>
              <a:t>DEĞİŞİM İÇİN İLK ADIM</a:t>
            </a:r>
          </a:p>
        </p:txBody>
      </p:sp>
      <p:sp>
        <p:nvSpPr>
          <p:cNvPr id="3" name="İçerik Yer Tutucusu 2">
            <a:extLst>
              <a:ext uri="{FF2B5EF4-FFF2-40B4-BE49-F238E27FC236}">
                <a16:creationId xmlns="" xmlns:a16="http://schemas.microsoft.com/office/drawing/2014/main" id="{F22C0426-48A5-48BF-B817-B768E71A21E3}"/>
              </a:ext>
            </a:extLst>
          </p:cNvPr>
          <p:cNvSpPr>
            <a:spLocks noGrp="1"/>
          </p:cNvSpPr>
          <p:nvPr>
            <p:ph idx="1"/>
          </p:nvPr>
        </p:nvSpPr>
        <p:spPr>
          <a:xfrm>
            <a:off x="228600" y="1340768"/>
            <a:ext cx="8591872" cy="5328592"/>
          </a:xfrm>
        </p:spPr>
        <p:txBody>
          <a:bodyPr>
            <a:normAutofit fontScale="62500" lnSpcReduction="20000"/>
          </a:bodyPr>
          <a:lstStyle/>
          <a:p>
            <a:pPr marL="0" indent="0" algn="ctr" eaLnBrk="1" hangingPunct="1">
              <a:buNone/>
              <a:defRPr/>
            </a:pPr>
            <a:endParaRPr lang="tr-TR" altLang="tr-TR" sz="3200" dirty="0">
              <a:latin typeface="Comic Sans MS" pitchFamily="66" charset="0"/>
            </a:endParaRPr>
          </a:p>
          <a:p>
            <a:pPr marL="0" indent="0" algn="ctr">
              <a:buNone/>
              <a:defRPr/>
            </a:pPr>
            <a:r>
              <a:rPr lang="tr-TR" altLang="tr-TR" sz="4500" dirty="0" smtClean="0">
                <a:latin typeface="Comic Sans MS" pitchFamily="66" charset="0"/>
              </a:rPr>
              <a:t>Yanlış algı, inanç ve </a:t>
            </a:r>
            <a:r>
              <a:rPr lang="tr-TR" altLang="tr-TR" sz="4500" dirty="0" smtClean="0">
                <a:latin typeface="Comic Sans MS" pitchFamily="66" charset="0"/>
              </a:rPr>
              <a:t>tutumlarımızı</a:t>
            </a:r>
          </a:p>
          <a:p>
            <a:pPr marL="0" indent="0" algn="ctr">
              <a:buNone/>
              <a:defRPr/>
            </a:pPr>
            <a:endParaRPr lang="tr-TR" altLang="tr-TR" sz="4500" dirty="0" smtClean="0">
              <a:latin typeface="Comic Sans MS" pitchFamily="66" charset="0"/>
            </a:endParaRPr>
          </a:p>
          <a:p>
            <a:pPr marL="0" indent="0" algn="ctr">
              <a:buNone/>
              <a:defRPr/>
            </a:pPr>
            <a:r>
              <a:rPr lang="tr-TR" altLang="tr-TR" sz="4500" dirty="0" smtClean="0">
                <a:latin typeface="Comic Sans MS" pitchFamily="66" charset="0"/>
              </a:rPr>
              <a:t>f</a:t>
            </a:r>
            <a:r>
              <a:rPr lang="tr-TR" altLang="tr-TR" sz="4500" u="sng" dirty="0" smtClean="0">
                <a:latin typeface="Comic Sans MS" pitchFamily="66" charset="0"/>
              </a:rPr>
              <a:t>ark </a:t>
            </a:r>
            <a:r>
              <a:rPr lang="tr-TR" altLang="tr-TR" sz="4500" u="sng" dirty="0">
                <a:latin typeface="Comic Sans MS" pitchFamily="66" charset="0"/>
              </a:rPr>
              <a:t>edelim</a:t>
            </a:r>
            <a:r>
              <a:rPr lang="tr-TR" altLang="tr-TR" sz="4500" dirty="0">
                <a:latin typeface="Comic Sans MS" pitchFamily="66" charset="0"/>
              </a:rPr>
              <a:t>, </a:t>
            </a:r>
            <a:r>
              <a:rPr lang="tr-TR" altLang="tr-TR" sz="4500" u="sng" dirty="0">
                <a:latin typeface="Comic Sans MS" pitchFamily="66" charset="0"/>
              </a:rPr>
              <a:t>gözden geçirelim</a:t>
            </a:r>
            <a:r>
              <a:rPr lang="tr-TR" altLang="tr-TR" sz="4500" dirty="0">
                <a:latin typeface="Comic Sans MS" pitchFamily="66" charset="0"/>
              </a:rPr>
              <a:t>, </a:t>
            </a:r>
            <a:r>
              <a:rPr lang="tr-TR" altLang="tr-TR" sz="4500" u="sng" dirty="0">
                <a:latin typeface="Comic Sans MS" pitchFamily="66" charset="0"/>
              </a:rPr>
              <a:t>değiştirelim</a:t>
            </a:r>
            <a:r>
              <a:rPr lang="tr-TR" altLang="tr-TR" sz="4500" dirty="0">
                <a:latin typeface="Comic Sans MS" pitchFamily="66" charset="0"/>
              </a:rPr>
              <a:t>. </a:t>
            </a:r>
          </a:p>
          <a:p>
            <a:pPr eaLnBrk="1" hangingPunct="1">
              <a:defRPr/>
            </a:pPr>
            <a:endParaRPr lang="tr-TR" altLang="tr-TR" sz="3200" dirty="0">
              <a:latin typeface="Comic Sans MS" pitchFamily="66" charset="0"/>
            </a:endParaRPr>
          </a:p>
          <a:p>
            <a:pPr eaLnBrk="1" hangingPunct="1">
              <a:defRPr/>
            </a:pPr>
            <a:endParaRPr lang="tr-TR" altLang="tr-TR" dirty="0">
              <a:latin typeface="Comic Sans MS" pitchFamily="66" charset="0"/>
            </a:endParaRPr>
          </a:p>
          <a:p>
            <a:pPr eaLnBrk="1" hangingPunct="1">
              <a:defRPr/>
            </a:pPr>
            <a:r>
              <a:rPr lang="tr-TR" altLang="tr-TR" dirty="0">
                <a:latin typeface="Comic Sans MS" pitchFamily="66" charset="0"/>
              </a:rPr>
              <a:t>Öğrenciler arasındaki zorbalık olayları büyütülecek kadar ciddi değildir.</a:t>
            </a:r>
          </a:p>
          <a:p>
            <a:pPr eaLnBrk="1" hangingPunct="1">
              <a:defRPr/>
            </a:pPr>
            <a:r>
              <a:rPr lang="tr-TR" altLang="tr-TR" dirty="0">
                <a:latin typeface="Comic Sans MS" pitchFamily="66" charset="0"/>
              </a:rPr>
              <a:t>Bizim okulda zorbalık yoktur.</a:t>
            </a:r>
          </a:p>
          <a:p>
            <a:pPr eaLnBrk="1" hangingPunct="1">
              <a:defRPr/>
            </a:pPr>
            <a:r>
              <a:rPr lang="tr-TR" altLang="tr-TR" dirty="0">
                <a:latin typeface="Comic Sans MS" pitchFamily="66" charset="0"/>
              </a:rPr>
              <a:t>Zorbalık büyüme ve gelişmenin doğal bir parçasıdır.</a:t>
            </a:r>
          </a:p>
          <a:p>
            <a:pPr>
              <a:defRPr/>
            </a:pPr>
            <a:r>
              <a:rPr lang="tr-TR" altLang="tr-TR" dirty="0">
                <a:latin typeface="Comic Sans MS" pitchFamily="66" charset="0"/>
              </a:rPr>
              <a:t>Başkalarını kızdırmak bazen eğlencelidir.</a:t>
            </a:r>
          </a:p>
          <a:p>
            <a:pPr>
              <a:defRPr/>
            </a:pPr>
            <a:r>
              <a:rPr lang="tr-TR" altLang="tr-TR" dirty="0">
                <a:latin typeface="Comic Sans MS" pitchFamily="66" charset="0"/>
              </a:rPr>
              <a:t>Zorbalık yapıldığında bunu yetişkinlere anlatmak ispiyonculuktur.</a:t>
            </a:r>
          </a:p>
          <a:p>
            <a:pPr>
              <a:defRPr/>
            </a:pPr>
            <a:r>
              <a:rPr lang="tr-TR" altLang="tr-TR" dirty="0">
                <a:latin typeface="Comic Sans MS" pitchFamily="66" charset="0"/>
              </a:rPr>
              <a:t>Zorbaca davranışlar aslında çocuklar arasında yapılan masum şakalardır.</a:t>
            </a:r>
          </a:p>
          <a:p>
            <a:pPr>
              <a:defRPr/>
            </a:pPr>
            <a:r>
              <a:rPr lang="tr-TR" altLang="tr-TR" dirty="0">
                <a:latin typeface="Comic Sans MS" pitchFamily="66" charset="0"/>
              </a:rPr>
              <a:t>Zorbalık yapanları görmezden gelirseniz sizi bırakırlar.</a:t>
            </a:r>
          </a:p>
        </p:txBody>
      </p:sp>
      <p:pic>
        <p:nvPicPr>
          <p:cNvPr id="4" name="8 Resim" descr="LOGO (1).png">
            <a:extLst>
              <a:ext uri="{FF2B5EF4-FFF2-40B4-BE49-F238E27FC236}">
                <a16:creationId xmlns="" xmlns:a16="http://schemas.microsoft.com/office/drawing/2014/main" id="{7A48B583-AE4D-4385-B5DA-11FBF2212EC9}"/>
              </a:ext>
            </a:extLst>
          </p:cNvPr>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Tree>
    <p:extLst>
      <p:ext uri="{BB962C8B-B14F-4D97-AF65-F5344CB8AC3E}">
        <p14:creationId xmlns:p14="http://schemas.microsoft.com/office/powerpoint/2010/main" val="1809846936"/>
      </p:ext>
    </p:extLst>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70502D0-8609-4627-905F-78F1D9557A5E}"/>
              </a:ext>
            </a:extLst>
          </p:cNvPr>
          <p:cNvSpPr>
            <a:spLocks noGrp="1"/>
          </p:cNvSpPr>
          <p:nvPr>
            <p:ph type="title"/>
          </p:nvPr>
        </p:nvSpPr>
        <p:spPr>
          <a:xfrm>
            <a:off x="1965550" y="358775"/>
            <a:ext cx="7011888" cy="838200"/>
          </a:xfrm>
        </p:spPr>
        <p:txBody>
          <a:bodyPr/>
          <a:lstStyle/>
          <a:p>
            <a:pPr algn="ctr"/>
            <a:r>
              <a:rPr lang="tr-TR" sz="4000" b="1" dirty="0">
                <a:solidFill>
                  <a:schemeClr val="bg2">
                    <a:lumMod val="25000"/>
                  </a:schemeClr>
                </a:solidFill>
                <a:effectLst/>
                <a:latin typeface="Comic Sans MS" panose="030F0702030302020204" pitchFamily="66" charset="0"/>
                <a:cs typeface="Arial" panose="020B0604020202020204" pitchFamily="34" charset="0"/>
              </a:rPr>
              <a:t>DEĞİŞİM İÇİN İLK ADIM</a:t>
            </a:r>
          </a:p>
        </p:txBody>
      </p:sp>
      <p:sp>
        <p:nvSpPr>
          <p:cNvPr id="3" name="İçerik Yer Tutucusu 2">
            <a:extLst>
              <a:ext uri="{FF2B5EF4-FFF2-40B4-BE49-F238E27FC236}">
                <a16:creationId xmlns="" xmlns:a16="http://schemas.microsoft.com/office/drawing/2014/main" id="{F22C0426-48A5-48BF-B817-B768E71A21E3}"/>
              </a:ext>
            </a:extLst>
          </p:cNvPr>
          <p:cNvSpPr>
            <a:spLocks noGrp="1"/>
          </p:cNvSpPr>
          <p:nvPr>
            <p:ph idx="1"/>
          </p:nvPr>
        </p:nvSpPr>
        <p:spPr>
          <a:xfrm>
            <a:off x="251519" y="1340768"/>
            <a:ext cx="8591872" cy="5328592"/>
          </a:xfrm>
        </p:spPr>
        <p:txBody>
          <a:bodyPr>
            <a:normAutofit fontScale="55000" lnSpcReduction="20000"/>
          </a:bodyPr>
          <a:lstStyle/>
          <a:p>
            <a:pPr marL="0" indent="0" algn="ctr">
              <a:buNone/>
              <a:defRPr/>
            </a:pPr>
            <a:r>
              <a:rPr lang="tr-TR" altLang="tr-TR" sz="5100" dirty="0" smtClean="0">
                <a:latin typeface="Comic Sans MS" pitchFamily="66" charset="0"/>
              </a:rPr>
              <a:t>Yanlış algı, inanç ve </a:t>
            </a:r>
            <a:r>
              <a:rPr lang="tr-TR" altLang="tr-TR" sz="5100" dirty="0" smtClean="0">
                <a:latin typeface="Comic Sans MS" pitchFamily="66" charset="0"/>
              </a:rPr>
              <a:t>tutumlarımızı</a:t>
            </a:r>
          </a:p>
          <a:p>
            <a:pPr marL="0" indent="0" algn="ctr">
              <a:buNone/>
              <a:defRPr/>
            </a:pPr>
            <a:endParaRPr lang="tr-TR" altLang="tr-TR" sz="5100" dirty="0" smtClean="0">
              <a:latin typeface="Comic Sans MS" pitchFamily="66" charset="0"/>
            </a:endParaRPr>
          </a:p>
          <a:p>
            <a:pPr marL="0" indent="0" algn="ctr">
              <a:buNone/>
              <a:defRPr/>
            </a:pPr>
            <a:r>
              <a:rPr lang="tr-TR" altLang="tr-TR" sz="5100" dirty="0" smtClean="0">
                <a:latin typeface="Comic Sans MS" pitchFamily="66" charset="0"/>
              </a:rPr>
              <a:t>f</a:t>
            </a:r>
            <a:r>
              <a:rPr lang="tr-TR" altLang="tr-TR" sz="5100" u="sng" dirty="0" smtClean="0">
                <a:latin typeface="Comic Sans MS" pitchFamily="66" charset="0"/>
              </a:rPr>
              <a:t>ark edelim</a:t>
            </a:r>
            <a:r>
              <a:rPr lang="tr-TR" altLang="tr-TR" sz="5100" dirty="0" smtClean="0">
                <a:latin typeface="Comic Sans MS" pitchFamily="66" charset="0"/>
              </a:rPr>
              <a:t>, </a:t>
            </a:r>
            <a:r>
              <a:rPr lang="tr-TR" altLang="tr-TR" sz="5100" u="sng" dirty="0" smtClean="0">
                <a:latin typeface="Comic Sans MS" pitchFamily="66" charset="0"/>
              </a:rPr>
              <a:t>gözden geçirelim</a:t>
            </a:r>
            <a:r>
              <a:rPr lang="tr-TR" altLang="tr-TR" sz="5100" dirty="0" smtClean="0">
                <a:latin typeface="Comic Sans MS" pitchFamily="66" charset="0"/>
              </a:rPr>
              <a:t>, </a:t>
            </a:r>
            <a:r>
              <a:rPr lang="tr-TR" altLang="tr-TR" sz="5100" u="sng" dirty="0" smtClean="0">
                <a:latin typeface="Comic Sans MS" pitchFamily="66" charset="0"/>
              </a:rPr>
              <a:t>değiştirelim</a:t>
            </a:r>
            <a:r>
              <a:rPr lang="tr-TR" altLang="tr-TR" sz="5100" dirty="0" smtClean="0">
                <a:latin typeface="Comic Sans MS" pitchFamily="66" charset="0"/>
              </a:rPr>
              <a:t>. </a:t>
            </a:r>
          </a:p>
          <a:p>
            <a:pPr eaLnBrk="1" hangingPunct="1">
              <a:defRPr/>
            </a:pPr>
            <a:endParaRPr lang="tr-TR" altLang="tr-TR" sz="5100" dirty="0">
              <a:latin typeface="Comic Sans MS" pitchFamily="66" charset="0"/>
            </a:endParaRPr>
          </a:p>
          <a:p>
            <a:pPr eaLnBrk="1" hangingPunct="1">
              <a:defRPr/>
            </a:pPr>
            <a:endParaRPr lang="tr-TR" altLang="tr-TR" dirty="0">
              <a:latin typeface="Comic Sans MS" pitchFamily="66" charset="0"/>
            </a:endParaRPr>
          </a:p>
          <a:p>
            <a:pPr>
              <a:defRPr/>
            </a:pPr>
            <a:r>
              <a:rPr lang="tr-TR" altLang="tr-TR" sz="3800" dirty="0">
                <a:latin typeface="Comic Sans MS" pitchFamily="66" charset="0"/>
              </a:rPr>
              <a:t>Zorbalık ile baş etmenin en iyi yolu onunla kavga etmek ve intikam almaktır.</a:t>
            </a:r>
          </a:p>
          <a:p>
            <a:pPr>
              <a:defRPr/>
            </a:pPr>
            <a:r>
              <a:rPr lang="tr-TR" altLang="tr-TR" sz="3800" dirty="0">
                <a:latin typeface="Comic Sans MS" pitchFamily="66" charset="0"/>
              </a:rPr>
              <a:t>Mağdurların çoğu zorbaları kışkırttıklarından zorbalığa uğrarlar.</a:t>
            </a:r>
          </a:p>
          <a:p>
            <a:pPr>
              <a:defRPr/>
            </a:pPr>
            <a:r>
              <a:rPr lang="tr-TR" altLang="tr-TR" sz="3800" dirty="0">
                <a:latin typeface="Comic Sans MS" pitchFamily="66" charset="0"/>
              </a:rPr>
              <a:t>Zorbaca davranışlar aslında çocuklar arasında yapılan masum şakalardır.</a:t>
            </a:r>
          </a:p>
          <a:p>
            <a:pPr>
              <a:defRPr/>
            </a:pPr>
            <a:r>
              <a:rPr lang="tr-TR" altLang="tr-TR" sz="3800" dirty="0">
                <a:latin typeface="Comic Sans MS" pitchFamily="66" charset="0"/>
              </a:rPr>
              <a:t>Zorbalık yapanları görmezden gelirseniz sizi bırakırlar.</a:t>
            </a:r>
          </a:p>
          <a:p>
            <a:pPr>
              <a:defRPr/>
            </a:pPr>
            <a:r>
              <a:rPr lang="tr-TR" altLang="tr-TR" sz="3800" dirty="0">
                <a:latin typeface="Comic Sans MS" pitchFamily="66" charset="0"/>
              </a:rPr>
              <a:t>Mağdurların çoğu zorbaları kışkırttıklarından zorbalığa uğrarlar.</a:t>
            </a:r>
          </a:p>
          <a:p>
            <a:pPr>
              <a:defRPr/>
            </a:pPr>
            <a:r>
              <a:rPr lang="tr-TR" sz="3800" dirty="0">
                <a:latin typeface="Comic Sans MS" pitchFamily="66" charset="0"/>
              </a:rPr>
              <a:t>Zorbalıkla </a:t>
            </a:r>
            <a:r>
              <a:rPr lang="tr-TR" sz="3800" dirty="0" err="1">
                <a:latin typeface="Comic Sans MS" pitchFamily="66" charset="0"/>
              </a:rPr>
              <a:t>başetmek</a:t>
            </a:r>
            <a:r>
              <a:rPr lang="tr-TR" sz="3800" dirty="0">
                <a:latin typeface="Comic Sans MS" pitchFamily="66" charset="0"/>
              </a:rPr>
              <a:t> mağduru güçlendirir.</a:t>
            </a:r>
          </a:p>
          <a:p>
            <a:pPr>
              <a:defRPr/>
            </a:pPr>
            <a:r>
              <a:rPr lang="tr-TR" sz="3800" dirty="0">
                <a:latin typeface="Comic Sans MS" pitchFamily="66" charset="0"/>
              </a:rPr>
              <a:t>Zorbalık davranışı çocukça etkileşimlerdir, yetişkinler müdahale etmemelidir.</a:t>
            </a:r>
            <a:endParaRPr lang="tr-TR" sz="3800" dirty="0"/>
          </a:p>
        </p:txBody>
      </p:sp>
      <p:pic>
        <p:nvPicPr>
          <p:cNvPr id="4" name="8 Resim" descr="LOGO (1).png">
            <a:extLst>
              <a:ext uri="{FF2B5EF4-FFF2-40B4-BE49-F238E27FC236}">
                <a16:creationId xmlns="" xmlns:a16="http://schemas.microsoft.com/office/drawing/2014/main" id="{7A48B583-AE4D-4385-B5DA-11FBF2212EC9}"/>
              </a:ext>
            </a:extLst>
          </p:cNvPr>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Tree>
    <p:extLst>
      <p:ext uri="{BB962C8B-B14F-4D97-AF65-F5344CB8AC3E}">
        <p14:creationId xmlns:p14="http://schemas.microsoft.com/office/powerpoint/2010/main" val="3874463922"/>
      </p:ext>
    </p:extLst>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16134" y="306016"/>
            <a:ext cx="5859760" cy="838200"/>
          </a:xfrm>
        </p:spPr>
        <p:txBody>
          <a:bodyPr/>
          <a:lstStyle/>
          <a:p>
            <a:r>
              <a:rPr lang="tr-TR" dirty="0" smtClean="0"/>
              <a:t>UNUTMAYIN !!!</a:t>
            </a:r>
            <a:endParaRPr lang="tr-TR" dirty="0"/>
          </a:p>
        </p:txBody>
      </p:sp>
      <p:sp>
        <p:nvSpPr>
          <p:cNvPr id="3" name="2 İçerik Yer Tutucusu"/>
          <p:cNvSpPr>
            <a:spLocks noGrp="1"/>
          </p:cNvSpPr>
          <p:nvPr>
            <p:ph idx="1"/>
          </p:nvPr>
        </p:nvSpPr>
        <p:spPr>
          <a:xfrm>
            <a:off x="755576" y="1844824"/>
            <a:ext cx="7592888" cy="2160240"/>
          </a:xfrm>
        </p:spPr>
        <p:style>
          <a:lnRef idx="1">
            <a:schemeClr val="accent2"/>
          </a:lnRef>
          <a:fillRef idx="2">
            <a:schemeClr val="accent2"/>
          </a:fillRef>
          <a:effectRef idx="1">
            <a:schemeClr val="accent2"/>
          </a:effectRef>
          <a:fontRef idx="minor">
            <a:schemeClr val="dk1"/>
          </a:fontRef>
        </p:style>
        <p:txBody>
          <a:bodyPr/>
          <a:lstStyle/>
          <a:p>
            <a:pPr algn="ctr">
              <a:buNone/>
            </a:pPr>
            <a:r>
              <a:rPr lang="tr-TR" dirty="0" smtClean="0">
                <a:latin typeface="Comic Sans MS" panose="030F0702030302020204" pitchFamily="66" charset="0"/>
              </a:rPr>
              <a:t>ZORBALIK </a:t>
            </a:r>
            <a:endParaRPr lang="tr-TR" dirty="0" smtClean="0">
              <a:latin typeface="Comic Sans MS" panose="030F0702030302020204" pitchFamily="66" charset="0"/>
            </a:endParaRPr>
          </a:p>
          <a:p>
            <a:pPr algn="ctr">
              <a:buNone/>
            </a:pPr>
            <a:r>
              <a:rPr lang="tr-TR" dirty="0" smtClean="0">
                <a:latin typeface="Comic Sans MS" panose="030F0702030302020204" pitchFamily="66" charset="0"/>
              </a:rPr>
              <a:t>DUYGUSAL, </a:t>
            </a:r>
            <a:r>
              <a:rPr lang="tr-TR" dirty="0" smtClean="0">
                <a:latin typeface="Comic Sans MS" panose="030F0702030302020204" pitchFamily="66" charset="0"/>
              </a:rPr>
              <a:t>PSİKOLOJİK VE/VEYA FİZİKSEL BİR İSTİSMAR DURUMUDUR !</a:t>
            </a:r>
            <a:endParaRPr lang="tr-TR" dirty="0">
              <a:latin typeface="Comic Sans MS" panose="030F0702030302020204" pitchFamily="66" charset="0"/>
            </a:endParaRPr>
          </a:p>
        </p:txBody>
      </p:sp>
      <p:pic>
        <p:nvPicPr>
          <p:cNvPr id="4" name="8 Resim" descr="LOGO (1).png">
            <a:extLst>
              <a:ext uri="{FF2B5EF4-FFF2-40B4-BE49-F238E27FC236}">
                <a16:creationId xmlns="" xmlns:a16="http://schemas.microsoft.com/office/drawing/2014/main" id="{7A48B583-AE4D-4385-B5DA-11FBF2212EC9}"/>
              </a:ext>
            </a:extLst>
          </p:cNvPr>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1 Başlık"/>
          <p:cNvSpPr>
            <a:spLocks noGrp="1"/>
          </p:cNvSpPr>
          <p:nvPr>
            <p:ph type="title"/>
          </p:nvPr>
        </p:nvSpPr>
        <p:spPr>
          <a:xfrm>
            <a:off x="1907704" y="404664"/>
            <a:ext cx="6552728" cy="1296566"/>
          </a:xfrm>
        </p:spPr>
        <p:txBody>
          <a:bodyPr>
            <a:noAutofit/>
          </a:bodyPr>
          <a:lstStyle/>
          <a:p>
            <a:pPr algn="ctr"/>
            <a:r>
              <a:rPr lang="tr-TR" altLang="tr-TR" sz="4000" b="1" dirty="0">
                <a:solidFill>
                  <a:schemeClr val="bg2">
                    <a:lumMod val="25000"/>
                  </a:schemeClr>
                </a:solidFill>
                <a:latin typeface="Comic Sans MS" pitchFamily="66" charset="0"/>
              </a:rPr>
              <a:t>DEĞİŞİM İÇİN YAPABİLECEKLERİM</a:t>
            </a:r>
          </a:p>
        </p:txBody>
      </p:sp>
      <p:sp>
        <p:nvSpPr>
          <p:cNvPr id="58370" name="2 İçerik Yer Tutucusu"/>
          <p:cNvSpPr>
            <a:spLocks noGrp="1"/>
          </p:cNvSpPr>
          <p:nvPr>
            <p:ph idx="1"/>
          </p:nvPr>
        </p:nvSpPr>
        <p:spPr>
          <a:xfrm>
            <a:off x="611560" y="1844824"/>
            <a:ext cx="8208912" cy="4176464"/>
          </a:xfrm>
        </p:spPr>
        <p:txBody>
          <a:bodyPr>
            <a:normAutofit/>
          </a:bodyPr>
          <a:lstStyle/>
          <a:p>
            <a:pPr algn="just" eaLnBrk="1" hangingPunct="1">
              <a:lnSpc>
                <a:spcPct val="150000"/>
              </a:lnSpc>
              <a:buClr>
                <a:srgbClr val="FF0000"/>
              </a:buClr>
              <a:defRPr/>
            </a:pPr>
            <a:r>
              <a:rPr lang="tr-TR" altLang="tr-TR" sz="2000" dirty="0">
                <a:solidFill>
                  <a:schemeClr val="bg2">
                    <a:lumMod val="10000"/>
                  </a:schemeClr>
                </a:solidFill>
                <a:latin typeface="Comic Sans MS" pitchFamily="66" charset="0"/>
              </a:rPr>
              <a:t>Şiddete sıfır tolerans tanırım.</a:t>
            </a:r>
          </a:p>
          <a:p>
            <a:pPr algn="just" eaLnBrk="1" hangingPunct="1">
              <a:lnSpc>
                <a:spcPct val="150000"/>
              </a:lnSpc>
              <a:buClr>
                <a:srgbClr val="FF0000"/>
              </a:buClr>
              <a:defRPr/>
            </a:pPr>
            <a:r>
              <a:rPr lang="tr-TR" sz="2000" dirty="0">
                <a:solidFill>
                  <a:schemeClr val="bg2">
                    <a:lumMod val="10000"/>
                  </a:schemeClr>
                </a:solidFill>
                <a:latin typeface="Comic Sans MS" pitchFamily="66" charset="0"/>
              </a:rPr>
              <a:t>Öğrencilerimde farklılıklara tolerans kültürü geliştiririm.</a:t>
            </a:r>
          </a:p>
          <a:p>
            <a:pPr algn="just" eaLnBrk="1" hangingPunct="1">
              <a:lnSpc>
                <a:spcPct val="150000"/>
              </a:lnSpc>
              <a:buClr>
                <a:srgbClr val="FF0000"/>
              </a:buClr>
              <a:defRPr/>
            </a:pPr>
            <a:r>
              <a:rPr lang="tr-TR" altLang="tr-TR" sz="2000" dirty="0">
                <a:solidFill>
                  <a:schemeClr val="bg2">
                    <a:lumMod val="10000"/>
                  </a:schemeClr>
                </a:solidFill>
                <a:latin typeface="Comic Sans MS" pitchFamily="66" charset="0"/>
              </a:rPr>
              <a:t>Öğrencilerimle birlikte uyulması gereken kuralları belirlerim.</a:t>
            </a:r>
          </a:p>
          <a:p>
            <a:pPr algn="just" eaLnBrk="1" hangingPunct="1">
              <a:lnSpc>
                <a:spcPct val="150000"/>
              </a:lnSpc>
              <a:buClr>
                <a:srgbClr val="FF0000"/>
              </a:buClr>
              <a:defRPr/>
            </a:pPr>
            <a:r>
              <a:rPr lang="tr-TR" altLang="tr-TR" sz="2000" dirty="0">
                <a:solidFill>
                  <a:schemeClr val="bg2">
                    <a:lumMod val="10000"/>
                  </a:schemeClr>
                </a:solidFill>
                <a:latin typeface="Comic Sans MS" pitchFamily="66" charset="0"/>
              </a:rPr>
              <a:t>Ödül ve yaptırımları öğrencilerimle belirlerim.</a:t>
            </a:r>
          </a:p>
          <a:p>
            <a:pPr algn="just" eaLnBrk="1" hangingPunct="1">
              <a:lnSpc>
                <a:spcPct val="150000"/>
              </a:lnSpc>
              <a:buClr>
                <a:srgbClr val="FF0000"/>
              </a:buClr>
              <a:defRPr/>
            </a:pPr>
            <a:r>
              <a:rPr lang="tr-TR" altLang="tr-TR" sz="2000" dirty="0">
                <a:solidFill>
                  <a:schemeClr val="bg2">
                    <a:lumMod val="10000"/>
                  </a:schemeClr>
                </a:solidFill>
                <a:latin typeface="Comic Sans MS" pitchFamily="66" charset="0"/>
              </a:rPr>
              <a:t>Başkalarına saygılı olmayı teşvik ederim.</a:t>
            </a:r>
          </a:p>
          <a:p>
            <a:pPr algn="just" eaLnBrk="1" hangingPunct="1">
              <a:lnSpc>
                <a:spcPct val="150000"/>
              </a:lnSpc>
              <a:buClr>
                <a:srgbClr val="FF0000"/>
              </a:buClr>
              <a:defRPr/>
            </a:pPr>
            <a:r>
              <a:rPr lang="tr-TR" altLang="tr-TR" sz="2000" dirty="0">
                <a:solidFill>
                  <a:schemeClr val="bg2">
                    <a:lumMod val="10000"/>
                  </a:schemeClr>
                </a:solidFill>
                <a:latin typeface="Comic Sans MS" pitchFamily="66" charset="0"/>
              </a:rPr>
              <a:t>Güvenli bir sınıf ortamı yaratırım.</a:t>
            </a:r>
          </a:p>
          <a:p>
            <a:pPr algn="just" eaLnBrk="1" hangingPunct="1">
              <a:lnSpc>
                <a:spcPct val="150000"/>
              </a:lnSpc>
              <a:buClr>
                <a:srgbClr val="FF0000"/>
              </a:buClr>
              <a:defRPr/>
            </a:pPr>
            <a:r>
              <a:rPr lang="tr-TR" altLang="tr-TR" sz="2000" dirty="0">
                <a:solidFill>
                  <a:schemeClr val="bg2">
                    <a:lumMod val="10000"/>
                  </a:schemeClr>
                </a:solidFill>
                <a:latin typeface="Comic Sans MS" pitchFamily="66" charset="0"/>
              </a:rPr>
              <a:t>Öğrencilerimin bana güvenmelerini sağlarım.</a:t>
            </a:r>
          </a:p>
          <a:p>
            <a:pPr algn="just" eaLnBrk="1" hangingPunct="1">
              <a:lnSpc>
                <a:spcPct val="150000"/>
              </a:lnSpc>
              <a:buClr>
                <a:srgbClr val="FF0000"/>
              </a:buClr>
              <a:defRPr/>
            </a:pPr>
            <a:r>
              <a:rPr lang="tr-TR" altLang="tr-TR" sz="2000" dirty="0">
                <a:solidFill>
                  <a:schemeClr val="bg2">
                    <a:lumMod val="10000"/>
                  </a:schemeClr>
                </a:solidFill>
                <a:latin typeface="Comic Sans MS" pitchFamily="66" charset="0"/>
              </a:rPr>
              <a:t>Uyarı işaretlerine karşı tetikte olurum.</a:t>
            </a:r>
          </a:p>
          <a:p>
            <a:pPr marL="33338" indent="0" algn="just" eaLnBrk="1" hangingPunct="1">
              <a:buFont typeface="Arial" charset="0"/>
              <a:buNone/>
              <a:defRPr/>
            </a:pPr>
            <a:endParaRPr lang="tr-TR" altLang="tr-TR" sz="2400" dirty="0">
              <a:solidFill>
                <a:schemeClr val="bg2">
                  <a:lumMod val="10000"/>
                </a:schemeClr>
              </a:solidFill>
              <a:latin typeface="Comic Sans MS" pitchFamily="66" charset="0"/>
            </a:endParaRPr>
          </a:p>
          <a:p>
            <a:pPr marL="33338" indent="0" algn="just" eaLnBrk="1" hangingPunct="1">
              <a:buFont typeface="Arial" charset="0"/>
              <a:buNone/>
              <a:defRPr/>
            </a:pPr>
            <a:endParaRPr lang="tr-TR" altLang="tr-TR" sz="2400" dirty="0">
              <a:solidFill>
                <a:schemeClr val="bg2">
                  <a:lumMod val="10000"/>
                </a:schemeClr>
              </a:solidFill>
              <a:latin typeface="Comic Sans MS" pitchFamily="66" charset="0"/>
            </a:endParaRPr>
          </a:p>
          <a:p>
            <a:pPr algn="just">
              <a:defRPr/>
            </a:pPr>
            <a:endParaRPr lang="tr-TR" altLang="tr-TR" dirty="0">
              <a:solidFill>
                <a:schemeClr val="bg2">
                  <a:lumMod val="10000"/>
                </a:schemeClr>
              </a:solidFill>
            </a:endParaRPr>
          </a:p>
        </p:txBody>
      </p:sp>
      <p:sp>
        <p:nvSpPr>
          <p:cNvPr id="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pic>
        <p:nvPicPr>
          <p:cNvPr id="7" name="8 Resim" descr="LOGO (1).png"/>
          <p:cNvPicPr>
            <a:picLocks noChangeAspect="1" noChangeArrowheads="1"/>
          </p:cNvPicPr>
          <p:nvPr/>
        </p:nvPicPr>
        <p:blipFill>
          <a:blip r:embed="rId3" cstate="print"/>
          <a:srcRect/>
          <a:stretch>
            <a:fillRect/>
          </a:stretch>
        </p:blipFill>
        <p:spPr bwMode="auto">
          <a:xfrm>
            <a:off x="251519" y="188640"/>
            <a:ext cx="1008113" cy="936104"/>
          </a:xfrm>
          <a:prstGeom prst="rect">
            <a:avLst/>
          </a:prstGeom>
          <a:noFill/>
          <a:ln w="9525">
            <a:noFill/>
            <a:miter lim="800000"/>
            <a:headEnd/>
            <a:tailEnd/>
          </a:ln>
        </p:spPr>
      </p:pic>
    </p:spTree>
    <p:extLst>
      <p:ext uri="{BB962C8B-B14F-4D97-AF65-F5344CB8AC3E}">
        <p14:creationId xmlns:p14="http://schemas.microsoft.com/office/powerpoint/2010/main" val="395305253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1628800"/>
            <a:ext cx="7200800" cy="3170981"/>
          </a:xfrm>
        </p:spPr>
        <p:txBody>
          <a:bodyPr>
            <a:normAutofit/>
          </a:bodyPr>
          <a:lstStyle/>
          <a:p>
            <a:pPr>
              <a:lnSpc>
                <a:spcPct val="150000"/>
              </a:lnSpc>
            </a:pPr>
            <a:r>
              <a:rPr lang="tr-TR" sz="2400" dirty="0">
                <a:solidFill>
                  <a:schemeClr val="bg2">
                    <a:lumMod val="10000"/>
                  </a:schemeClr>
                </a:solidFill>
                <a:latin typeface="Comic Sans MS" panose="030F0702030302020204" pitchFamily="66" charset="0"/>
              </a:rPr>
              <a:t>Akran Baskısı nedir?</a:t>
            </a:r>
          </a:p>
          <a:p>
            <a:pPr>
              <a:lnSpc>
                <a:spcPct val="150000"/>
              </a:lnSpc>
            </a:pPr>
            <a:r>
              <a:rPr lang="tr-TR" sz="2400" dirty="0">
                <a:solidFill>
                  <a:schemeClr val="bg2">
                    <a:lumMod val="10000"/>
                  </a:schemeClr>
                </a:solidFill>
                <a:latin typeface="Comic Sans MS" panose="030F0702030302020204" pitchFamily="66" charset="0"/>
              </a:rPr>
              <a:t>Akran baskısı en çok ergenlikte görülür</a:t>
            </a:r>
          </a:p>
          <a:p>
            <a:pPr>
              <a:lnSpc>
                <a:spcPct val="150000"/>
              </a:lnSpc>
            </a:pPr>
            <a:r>
              <a:rPr lang="tr-TR" sz="2400" dirty="0">
                <a:solidFill>
                  <a:schemeClr val="bg2">
                    <a:lumMod val="10000"/>
                  </a:schemeClr>
                </a:solidFill>
                <a:latin typeface="Comic Sans MS" panose="030F0702030302020204" pitchFamily="66" charset="0"/>
              </a:rPr>
              <a:t>Akran baskısı negatif ya da pozitif yönde olabilir</a:t>
            </a:r>
          </a:p>
          <a:p>
            <a:pPr marL="64008" indent="0">
              <a:buNone/>
            </a:pPr>
            <a:endParaRPr lang="tr-TR" dirty="0">
              <a:solidFill>
                <a:schemeClr val="bg2">
                  <a:lumMod val="10000"/>
                </a:schemeClr>
              </a:solidFill>
            </a:endParaRPr>
          </a:p>
        </p:txBody>
      </p:sp>
      <p:pic>
        <p:nvPicPr>
          <p:cNvPr id="5" name="8 Resim" descr="LOGO (1).png"/>
          <p:cNvPicPr>
            <a:picLocks noChangeAspect="1" noChangeArrowheads="1"/>
          </p:cNvPicPr>
          <p:nvPr/>
        </p:nvPicPr>
        <p:blipFill>
          <a:blip r:embed="rId3" cstate="print"/>
          <a:srcRect/>
          <a:stretch>
            <a:fillRect/>
          </a:stretch>
        </p:blipFill>
        <p:spPr bwMode="auto">
          <a:xfrm>
            <a:off x="251519" y="188640"/>
            <a:ext cx="1008113" cy="936104"/>
          </a:xfrm>
          <a:prstGeom prst="rect">
            <a:avLst/>
          </a:prstGeom>
          <a:noFill/>
          <a:ln w="9525">
            <a:noFill/>
            <a:miter lim="800000"/>
            <a:headEnd/>
            <a:tailEnd/>
          </a:ln>
        </p:spPr>
      </p:pic>
      <p:sp>
        <p:nvSpPr>
          <p:cNvPr id="6" name="5 Başlık"/>
          <p:cNvSpPr>
            <a:spLocks noGrp="1"/>
          </p:cNvSpPr>
          <p:nvPr>
            <p:ph type="title"/>
          </p:nvPr>
        </p:nvSpPr>
        <p:spPr>
          <a:xfrm>
            <a:off x="2123728" y="260648"/>
            <a:ext cx="5544616" cy="838200"/>
          </a:xfrm>
        </p:spPr>
        <p:txBody>
          <a:bodyPr>
            <a:normAutofit/>
          </a:bodyPr>
          <a:lstStyle/>
          <a:p>
            <a:r>
              <a:rPr lang="tr-TR" sz="4000" b="1" dirty="0">
                <a:latin typeface="Comic Sans MS" pitchFamily="66" charset="0"/>
              </a:rPr>
              <a:t>AKRAN BASKISI</a:t>
            </a:r>
          </a:p>
        </p:txBody>
      </p:sp>
      <p:sp>
        <p:nvSpPr>
          <p:cNvPr id="8"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extLst>
      <p:ext uri="{BB962C8B-B14F-4D97-AF65-F5344CB8AC3E}">
        <p14:creationId xmlns:p14="http://schemas.microsoft.com/office/powerpoint/2010/main" val="412305508"/>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2 İçerik Yer Tutucusu"/>
          <p:cNvSpPr>
            <a:spLocks noGrp="1"/>
          </p:cNvSpPr>
          <p:nvPr>
            <p:ph idx="1"/>
          </p:nvPr>
        </p:nvSpPr>
        <p:spPr>
          <a:xfrm>
            <a:off x="611560" y="1772817"/>
            <a:ext cx="8064896" cy="4176464"/>
          </a:xfrm>
        </p:spPr>
        <p:txBody>
          <a:bodyPr>
            <a:normAutofit/>
          </a:bodyPr>
          <a:lstStyle/>
          <a:p>
            <a:pPr algn="just">
              <a:lnSpc>
                <a:spcPct val="150000"/>
              </a:lnSpc>
              <a:buClr>
                <a:srgbClr val="FF0000"/>
              </a:buClr>
            </a:pPr>
            <a:r>
              <a:rPr lang="tr-TR" altLang="tr-TR" sz="2000" dirty="0">
                <a:solidFill>
                  <a:schemeClr val="bg2">
                    <a:lumMod val="10000"/>
                  </a:schemeClr>
                </a:solidFill>
                <a:latin typeface="Comic Sans MS" pitchFamily="66" charset="0"/>
              </a:rPr>
              <a:t>Riskli mekanları kontrol ederim.</a:t>
            </a:r>
          </a:p>
          <a:p>
            <a:pPr algn="just">
              <a:lnSpc>
                <a:spcPct val="150000"/>
              </a:lnSpc>
              <a:buClr>
                <a:srgbClr val="FF0000"/>
              </a:buClr>
            </a:pPr>
            <a:r>
              <a:rPr lang="tr-TR" altLang="tr-TR" sz="2000" dirty="0">
                <a:solidFill>
                  <a:schemeClr val="bg2">
                    <a:lumMod val="10000"/>
                  </a:schemeClr>
                </a:solidFill>
                <a:latin typeface="Comic Sans MS" pitchFamily="66" charset="0"/>
              </a:rPr>
              <a:t>Riskli zamanlarda daha çok dikkatli olurum.</a:t>
            </a:r>
          </a:p>
          <a:p>
            <a:pPr algn="just">
              <a:lnSpc>
                <a:spcPct val="150000"/>
              </a:lnSpc>
              <a:buClr>
                <a:srgbClr val="FF0000"/>
              </a:buClr>
            </a:pPr>
            <a:r>
              <a:rPr lang="tr-TR" altLang="tr-TR" sz="2000" dirty="0">
                <a:solidFill>
                  <a:schemeClr val="bg2">
                    <a:lumMod val="10000"/>
                  </a:schemeClr>
                </a:solidFill>
                <a:latin typeface="Comic Sans MS" pitchFamily="66" charset="0"/>
              </a:rPr>
              <a:t>Riskli durumlarda okul yönetimini bilgilendiririm.</a:t>
            </a:r>
          </a:p>
          <a:p>
            <a:pPr algn="just">
              <a:lnSpc>
                <a:spcPct val="150000"/>
              </a:lnSpc>
              <a:buClr>
                <a:srgbClr val="FF0000"/>
              </a:buClr>
            </a:pPr>
            <a:r>
              <a:rPr lang="tr-TR" altLang="tr-TR" sz="2000" dirty="0">
                <a:solidFill>
                  <a:schemeClr val="bg2">
                    <a:lumMod val="10000"/>
                  </a:schemeClr>
                </a:solidFill>
                <a:latin typeface="Comic Sans MS" pitchFamily="66" charset="0"/>
              </a:rPr>
              <a:t>Şiddeti ciddiye alarak şiddet riskini azaltıcı okul politikalarına destek olurum.</a:t>
            </a:r>
          </a:p>
          <a:p>
            <a:pPr algn="just">
              <a:lnSpc>
                <a:spcPct val="150000"/>
              </a:lnSpc>
              <a:buClr>
                <a:srgbClr val="FF0000"/>
              </a:buClr>
            </a:pPr>
            <a:r>
              <a:rPr lang="tr-TR" altLang="tr-TR" sz="2000" dirty="0">
                <a:solidFill>
                  <a:schemeClr val="bg2">
                    <a:lumMod val="10000"/>
                  </a:schemeClr>
                </a:solidFill>
                <a:latin typeface="Comic Sans MS" pitchFamily="66" charset="0"/>
              </a:rPr>
              <a:t>Şiddet karşıtı programlara destek olurum.</a:t>
            </a:r>
          </a:p>
          <a:p>
            <a:pPr algn="just">
              <a:lnSpc>
                <a:spcPct val="150000"/>
              </a:lnSpc>
              <a:buClr>
                <a:srgbClr val="FF0000"/>
              </a:buClr>
            </a:pPr>
            <a:r>
              <a:rPr lang="tr-TR" altLang="tr-TR" sz="2000" dirty="0">
                <a:solidFill>
                  <a:schemeClr val="bg2">
                    <a:lumMod val="10000"/>
                  </a:schemeClr>
                </a:solidFill>
                <a:latin typeface="Comic Sans MS" pitchFamily="66" charset="0"/>
              </a:rPr>
              <a:t>Öğrencilerime  model olduğumun farkında olarak davranırım.</a:t>
            </a:r>
          </a:p>
          <a:p>
            <a:pPr algn="just">
              <a:lnSpc>
                <a:spcPct val="150000"/>
              </a:lnSpc>
              <a:buClr>
                <a:srgbClr val="FF0000"/>
              </a:buClr>
            </a:pPr>
            <a:r>
              <a:rPr lang="tr-TR" altLang="tr-TR" sz="2000" dirty="0">
                <a:solidFill>
                  <a:schemeClr val="bg2">
                    <a:lumMod val="10000"/>
                  </a:schemeClr>
                </a:solidFill>
                <a:latin typeface="Comic Sans MS" pitchFamily="66" charset="0"/>
              </a:rPr>
              <a:t>Karakter gelişimine önem veririm.</a:t>
            </a:r>
          </a:p>
          <a:p>
            <a:endParaRPr lang="tr-TR" altLang="tr-TR" dirty="0"/>
          </a:p>
        </p:txBody>
      </p:sp>
      <p:sp>
        <p:nvSpPr>
          <p:cNvPr id="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pic>
        <p:nvPicPr>
          <p:cNvPr id="7" name="8 Resim" descr="LOGO (1).png"/>
          <p:cNvPicPr>
            <a:picLocks noChangeAspect="1" noChangeArrowheads="1"/>
          </p:cNvPicPr>
          <p:nvPr/>
        </p:nvPicPr>
        <p:blipFill>
          <a:blip r:embed="rId3" cstate="print"/>
          <a:srcRect/>
          <a:stretch>
            <a:fillRect/>
          </a:stretch>
        </p:blipFill>
        <p:spPr bwMode="auto">
          <a:xfrm>
            <a:off x="251519" y="188640"/>
            <a:ext cx="1008113" cy="936104"/>
          </a:xfrm>
          <a:prstGeom prst="rect">
            <a:avLst/>
          </a:prstGeom>
          <a:noFill/>
          <a:ln w="9525">
            <a:noFill/>
            <a:miter lim="800000"/>
            <a:headEnd/>
            <a:tailEnd/>
          </a:ln>
        </p:spPr>
      </p:pic>
      <p:sp>
        <p:nvSpPr>
          <p:cNvPr id="9" name="1 Başlık"/>
          <p:cNvSpPr txBox="1">
            <a:spLocks/>
          </p:cNvSpPr>
          <p:nvPr/>
        </p:nvSpPr>
        <p:spPr>
          <a:xfrm>
            <a:off x="1907704" y="404664"/>
            <a:ext cx="6552728" cy="1296566"/>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4000" b="1" i="0" u="none" strike="noStrike" kern="1200" cap="all" spc="0" normalizeH="0" baseline="0" noProof="0">
                <a:ln>
                  <a:noFill/>
                </a:ln>
                <a:solidFill>
                  <a:schemeClr val="bg2">
                    <a:lumMod val="25000"/>
                  </a:schemeClr>
                </a:solidFill>
                <a:effectLst>
                  <a:reflection blurRad="12700" stA="48000" endA="300" endPos="55000" dir="5400000" sy="-90000" algn="bl" rotWithShape="0"/>
                </a:effectLst>
                <a:uLnTx/>
                <a:uFillTx/>
                <a:latin typeface="Comic Sans MS" pitchFamily="66" charset="0"/>
                <a:ea typeface="+mj-ea"/>
                <a:cs typeface="+mj-cs"/>
              </a:rPr>
              <a:t>DEĞİŞİM İÇİN YAPABİLECEKLERİM</a:t>
            </a:r>
            <a:endParaRPr kumimoji="0" lang="tr-TR" altLang="tr-TR" sz="4000" b="1" i="0" u="none" strike="noStrike" kern="1200" cap="all" spc="0" normalizeH="0" baseline="0" noProof="0" dirty="0">
              <a:ln>
                <a:noFill/>
              </a:ln>
              <a:solidFill>
                <a:schemeClr val="bg2">
                  <a:lumMod val="25000"/>
                </a:schemeClr>
              </a:solidFill>
              <a:effectLst>
                <a:reflection blurRad="12700" stA="48000" endA="300" endPos="55000" dir="5400000" sy="-90000" algn="bl" rotWithShape="0"/>
              </a:effectLst>
              <a:uLnTx/>
              <a:uFillTx/>
              <a:latin typeface="Comic Sans MS" pitchFamily="66" charset="0"/>
              <a:ea typeface="+mj-ea"/>
              <a:cs typeface="+mj-cs"/>
            </a:endParaRPr>
          </a:p>
        </p:txBody>
      </p:sp>
    </p:spTree>
    <p:extLst>
      <p:ext uri="{BB962C8B-B14F-4D97-AF65-F5344CB8AC3E}">
        <p14:creationId xmlns:p14="http://schemas.microsoft.com/office/powerpoint/2010/main" val="2113843528"/>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2 İçerik Yer Tutucusu"/>
          <p:cNvSpPr>
            <a:spLocks noGrp="1"/>
          </p:cNvSpPr>
          <p:nvPr>
            <p:ph idx="1"/>
          </p:nvPr>
        </p:nvSpPr>
        <p:spPr>
          <a:xfrm>
            <a:off x="395536" y="1700808"/>
            <a:ext cx="8352928" cy="4752528"/>
          </a:xfrm>
        </p:spPr>
        <p:txBody>
          <a:bodyPr>
            <a:normAutofit fontScale="92500" lnSpcReduction="20000"/>
          </a:bodyPr>
          <a:lstStyle/>
          <a:p>
            <a:pPr algn="just" eaLnBrk="1" hangingPunct="1">
              <a:lnSpc>
                <a:spcPct val="150000"/>
              </a:lnSpc>
              <a:buClr>
                <a:srgbClr val="FF0000"/>
              </a:buClr>
            </a:pPr>
            <a:r>
              <a:rPr lang="tr-TR" altLang="tr-TR" sz="2000" dirty="0">
                <a:solidFill>
                  <a:schemeClr val="bg2">
                    <a:lumMod val="10000"/>
                  </a:schemeClr>
                </a:solidFill>
                <a:latin typeface="Comic Sans MS" pitchFamily="66" charset="0"/>
              </a:rPr>
              <a:t>Rekabetçi eğitim yerine işbirliği ile öğrenmeye önem veririm.</a:t>
            </a:r>
          </a:p>
          <a:p>
            <a:pPr algn="just">
              <a:lnSpc>
                <a:spcPct val="150000"/>
              </a:lnSpc>
              <a:buClr>
                <a:srgbClr val="FF0000"/>
              </a:buClr>
            </a:pPr>
            <a:r>
              <a:rPr lang="tr-TR" altLang="tr-TR" sz="2000" dirty="0">
                <a:solidFill>
                  <a:schemeClr val="bg2">
                    <a:lumMod val="10000"/>
                  </a:schemeClr>
                </a:solidFill>
                <a:latin typeface="Comic Sans MS" pitchFamily="66" charset="0"/>
              </a:rPr>
              <a:t>Akademik başarıyı arttırmayı hedeflerim.</a:t>
            </a:r>
          </a:p>
          <a:p>
            <a:pPr algn="just" eaLnBrk="1" hangingPunct="1">
              <a:lnSpc>
                <a:spcPct val="150000"/>
              </a:lnSpc>
              <a:buClr>
                <a:srgbClr val="FF0000"/>
              </a:buClr>
            </a:pPr>
            <a:r>
              <a:rPr lang="tr-TR" altLang="tr-TR" sz="2000" dirty="0">
                <a:solidFill>
                  <a:schemeClr val="bg2">
                    <a:lumMod val="10000"/>
                  </a:schemeClr>
                </a:solidFill>
                <a:latin typeface="Comic Sans MS" pitchFamily="66" charset="0"/>
              </a:rPr>
              <a:t>Öğrencilerimin sosyal ve arkadaşlık becerilerini geliştirmelerine yardım ederim.</a:t>
            </a:r>
          </a:p>
          <a:p>
            <a:pPr algn="just">
              <a:lnSpc>
                <a:spcPct val="150000"/>
              </a:lnSpc>
              <a:buClr>
                <a:srgbClr val="FF0000"/>
              </a:buClr>
            </a:pPr>
            <a:r>
              <a:rPr lang="tr-TR" altLang="tr-TR" sz="2000" dirty="0">
                <a:solidFill>
                  <a:schemeClr val="bg2">
                    <a:lumMod val="10000"/>
                  </a:schemeClr>
                </a:solidFill>
                <a:latin typeface="Comic Sans MS" pitchFamily="66" charset="0"/>
              </a:rPr>
              <a:t>Öğrencileri şiddet ve zorbalık konusunda bilgilendiririm.</a:t>
            </a:r>
          </a:p>
          <a:p>
            <a:pPr algn="just" eaLnBrk="1" hangingPunct="1">
              <a:lnSpc>
                <a:spcPct val="150000"/>
              </a:lnSpc>
              <a:buClr>
                <a:srgbClr val="FF0000"/>
              </a:buClr>
            </a:pPr>
            <a:r>
              <a:rPr lang="tr-TR" altLang="tr-TR" sz="2000" dirty="0">
                <a:solidFill>
                  <a:schemeClr val="bg2">
                    <a:lumMod val="10000"/>
                  </a:schemeClr>
                </a:solidFill>
                <a:latin typeface="Comic Sans MS" pitchFamily="66" charset="0"/>
              </a:rPr>
              <a:t>Şikayetleri ciddiye alırım.</a:t>
            </a:r>
          </a:p>
          <a:p>
            <a:pPr algn="just">
              <a:lnSpc>
                <a:spcPct val="150000"/>
              </a:lnSpc>
              <a:buClr>
                <a:srgbClr val="FF0000"/>
              </a:buClr>
            </a:pPr>
            <a:r>
              <a:rPr lang="tr-TR" altLang="tr-TR" sz="2000" dirty="0">
                <a:solidFill>
                  <a:schemeClr val="bg2">
                    <a:lumMod val="10000"/>
                  </a:schemeClr>
                </a:solidFill>
                <a:latin typeface="Comic Sans MS" pitchFamily="66" charset="0"/>
              </a:rPr>
              <a:t>Sorunları görmezlikten gelmem.</a:t>
            </a:r>
          </a:p>
          <a:p>
            <a:pPr algn="just">
              <a:lnSpc>
                <a:spcPct val="150000"/>
              </a:lnSpc>
              <a:buClr>
                <a:srgbClr val="FF0000"/>
              </a:buClr>
            </a:pPr>
            <a:r>
              <a:rPr lang="tr-TR" altLang="tr-TR" sz="2000" dirty="0">
                <a:solidFill>
                  <a:schemeClr val="bg2">
                    <a:lumMod val="10000"/>
                  </a:schemeClr>
                </a:solidFill>
                <a:latin typeface="Comic Sans MS" pitchFamily="66" charset="0"/>
              </a:rPr>
              <a:t>Şiddete karışanlar ile tanıklık edenlere zaman geçirmeden yardım sunarım.</a:t>
            </a:r>
          </a:p>
          <a:p>
            <a:pPr algn="just">
              <a:lnSpc>
                <a:spcPct val="150000"/>
              </a:lnSpc>
              <a:buClr>
                <a:srgbClr val="FF0000"/>
              </a:buClr>
            </a:pPr>
            <a:r>
              <a:rPr lang="tr-TR" altLang="tr-TR" sz="2000" dirty="0">
                <a:solidFill>
                  <a:schemeClr val="bg2">
                    <a:lumMod val="10000"/>
                  </a:schemeClr>
                </a:solidFill>
                <a:latin typeface="Comic Sans MS" pitchFamily="66" charset="0"/>
              </a:rPr>
              <a:t>Şiddete karışan çocukların ailelerini mutlaka bilgilendiririm ve sorunu çözmek için onları da sürece katarım.</a:t>
            </a:r>
          </a:p>
          <a:p>
            <a:pPr eaLnBrk="1" hangingPunct="1">
              <a:lnSpc>
                <a:spcPct val="150000"/>
              </a:lnSpc>
              <a:buClr>
                <a:srgbClr val="FF0000"/>
              </a:buClr>
            </a:pPr>
            <a:endParaRPr lang="tr-TR" altLang="tr-TR" sz="2000" dirty="0">
              <a:solidFill>
                <a:schemeClr val="bg2">
                  <a:lumMod val="10000"/>
                </a:schemeClr>
              </a:solidFill>
            </a:endParaRPr>
          </a:p>
        </p:txBody>
      </p:sp>
      <p:sp>
        <p:nvSpPr>
          <p:cNvPr id="8"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pic>
        <p:nvPicPr>
          <p:cNvPr id="9" name="8 Resim" descr="LOGO (1).png"/>
          <p:cNvPicPr>
            <a:picLocks noChangeAspect="1" noChangeArrowheads="1"/>
          </p:cNvPicPr>
          <p:nvPr/>
        </p:nvPicPr>
        <p:blipFill>
          <a:blip r:embed="rId3" cstate="print"/>
          <a:srcRect/>
          <a:stretch>
            <a:fillRect/>
          </a:stretch>
        </p:blipFill>
        <p:spPr bwMode="auto">
          <a:xfrm>
            <a:off x="251519" y="188640"/>
            <a:ext cx="1008113" cy="936104"/>
          </a:xfrm>
          <a:prstGeom prst="rect">
            <a:avLst/>
          </a:prstGeom>
          <a:noFill/>
          <a:ln w="9525">
            <a:noFill/>
            <a:miter lim="800000"/>
            <a:headEnd/>
            <a:tailEnd/>
          </a:ln>
        </p:spPr>
      </p:pic>
      <p:sp>
        <p:nvSpPr>
          <p:cNvPr id="10" name="1 Başlık"/>
          <p:cNvSpPr txBox="1">
            <a:spLocks/>
          </p:cNvSpPr>
          <p:nvPr/>
        </p:nvSpPr>
        <p:spPr>
          <a:xfrm>
            <a:off x="1907704" y="404664"/>
            <a:ext cx="6552728" cy="1296566"/>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4000" b="1" i="0" u="none" strike="noStrike" kern="1200" cap="all" spc="0" normalizeH="0" baseline="0" noProof="0">
                <a:ln>
                  <a:noFill/>
                </a:ln>
                <a:solidFill>
                  <a:schemeClr val="bg2">
                    <a:lumMod val="25000"/>
                  </a:schemeClr>
                </a:solidFill>
                <a:effectLst>
                  <a:reflection blurRad="12700" stA="48000" endA="300" endPos="55000" dir="5400000" sy="-90000" algn="bl" rotWithShape="0"/>
                </a:effectLst>
                <a:uLnTx/>
                <a:uFillTx/>
                <a:latin typeface="Comic Sans MS" pitchFamily="66" charset="0"/>
                <a:ea typeface="+mj-ea"/>
                <a:cs typeface="+mj-cs"/>
              </a:rPr>
              <a:t>DEĞİŞİM İÇİN YAPABİLECEKLERİM</a:t>
            </a:r>
            <a:endParaRPr kumimoji="0" lang="tr-TR" altLang="tr-TR" sz="4000" b="1" i="0" u="none" strike="noStrike" kern="1200" cap="all" spc="0" normalizeH="0" baseline="0" noProof="0" dirty="0">
              <a:ln>
                <a:noFill/>
              </a:ln>
              <a:solidFill>
                <a:schemeClr val="bg2">
                  <a:lumMod val="25000"/>
                </a:schemeClr>
              </a:solidFill>
              <a:effectLst>
                <a:reflection blurRad="12700" stA="48000" endA="300" endPos="55000" dir="5400000" sy="-90000" algn="bl" rotWithShape="0"/>
              </a:effectLst>
              <a:uLnTx/>
              <a:uFillTx/>
              <a:latin typeface="Comic Sans MS" pitchFamily="66" charset="0"/>
              <a:ea typeface="+mj-ea"/>
              <a:cs typeface="+mj-cs"/>
            </a:endParaRPr>
          </a:p>
        </p:txBody>
      </p:sp>
    </p:spTree>
    <p:extLst>
      <p:ext uri="{BB962C8B-B14F-4D97-AF65-F5344CB8AC3E}">
        <p14:creationId xmlns:p14="http://schemas.microsoft.com/office/powerpoint/2010/main" val="1023667822"/>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çerik Yer Tutucusu" descr="2B08B.jpg"/>
          <p:cNvPicPr>
            <a:picLocks noGrp="1" noChangeAspect="1"/>
          </p:cNvPicPr>
          <p:nvPr>
            <p:ph idx="1"/>
          </p:nvPr>
        </p:nvPicPr>
        <p:blipFill>
          <a:blip r:embed="rId3" cstate="print"/>
          <a:stretch>
            <a:fillRect/>
          </a:stretch>
        </p:blipFill>
        <p:spPr>
          <a:xfrm>
            <a:off x="467544" y="2636912"/>
            <a:ext cx="2466975" cy="3571875"/>
          </a:xfrm>
        </p:spPr>
      </p:pic>
      <p:sp>
        <p:nvSpPr>
          <p:cNvPr id="58373"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
        <p:nvSpPr>
          <p:cNvPr id="7" name="İçerik Yer Tutucusu 2"/>
          <p:cNvSpPr txBox="1">
            <a:spLocks/>
          </p:cNvSpPr>
          <p:nvPr/>
        </p:nvSpPr>
        <p:spPr>
          <a:xfrm>
            <a:off x="2051720" y="260648"/>
            <a:ext cx="6840760" cy="1368152"/>
          </a:xfrm>
          <a:prstGeom prst="rect">
            <a:avLst/>
          </a:prstGeom>
        </p:spPr>
        <p:style>
          <a:lnRef idx="2">
            <a:schemeClr val="accent2"/>
          </a:lnRef>
          <a:fillRef idx="1">
            <a:schemeClr val="lt1"/>
          </a:fillRef>
          <a:effectRef idx="0">
            <a:schemeClr val="accent2"/>
          </a:effectRef>
          <a:fontRef idx="minor">
            <a:schemeClr val="dk1"/>
          </a:fontRef>
        </p:style>
        <p:txBody>
          <a:bodyPr vert="horz" anchor="t">
            <a:noAutofit/>
          </a:bodyPr>
          <a:lstStyle/>
          <a:p>
            <a:pPr marL="457200" indent="-457200" algn="ctr">
              <a:buSzPct val="30000"/>
              <a:buFont typeface="Arial" panose="020B0604020202020204" pitchFamily="34" charset="0"/>
              <a:buChar char="•"/>
              <a:defRPr/>
            </a:pPr>
            <a:endParaRPr lang="tr-TR" altLang="tr-TR" sz="2400" b="1" dirty="0">
              <a:solidFill>
                <a:schemeClr val="bg2">
                  <a:lumMod val="25000"/>
                </a:schemeClr>
              </a:solidFill>
              <a:latin typeface="Comic Sans MS" pitchFamily="66" charset="0"/>
            </a:endParaRPr>
          </a:p>
          <a:p>
            <a:pPr marL="457200" indent="-457200" algn="ctr">
              <a:buSzPct val="30000"/>
              <a:buFont typeface="Arial" panose="020B0604020202020204" pitchFamily="34" charset="0"/>
              <a:buChar char="•"/>
              <a:defRPr/>
            </a:pPr>
            <a:r>
              <a:rPr lang="tr-TR" altLang="tr-TR" sz="2400" b="1" dirty="0">
                <a:solidFill>
                  <a:schemeClr val="bg2">
                    <a:lumMod val="25000"/>
                  </a:schemeClr>
                </a:solidFill>
                <a:latin typeface="Comic Sans MS" pitchFamily="66" charset="0"/>
              </a:rPr>
              <a:t>BİZ OKULDA ÖĞRENCİLERİ HAYATA HAZIRLARIZ!</a:t>
            </a:r>
          </a:p>
        </p:txBody>
      </p:sp>
      <p:pic>
        <p:nvPicPr>
          <p:cNvPr id="11" name="10 Resim" descr="01B.jpg"/>
          <p:cNvPicPr>
            <a:picLocks noChangeAspect="1"/>
          </p:cNvPicPr>
          <p:nvPr/>
        </p:nvPicPr>
        <p:blipFill>
          <a:blip r:embed="rId4" cstate="print"/>
          <a:stretch>
            <a:fillRect/>
          </a:stretch>
        </p:blipFill>
        <p:spPr>
          <a:xfrm>
            <a:off x="4427984" y="3501008"/>
            <a:ext cx="4226390" cy="2880320"/>
          </a:xfrm>
          <a:prstGeom prst="rect">
            <a:avLst/>
          </a:prstGeom>
        </p:spPr>
      </p:pic>
      <p:pic>
        <p:nvPicPr>
          <p:cNvPr id="12" name="11 Resim" descr="23-nisan-Ataturk-www-inegazilikoydernegi-haber-hurriyet-gazetesi-alıntısı-.jpg"/>
          <p:cNvPicPr>
            <a:picLocks noChangeAspect="1"/>
          </p:cNvPicPr>
          <p:nvPr/>
        </p:nvPicPr>
        <p:blipFill>
          <a:blip r:embed="rId5" cstate="print"/>
          <a:stretch>
            <a:fillRect/>
          </a:stretch>
        </p:blipFill>
        <p:spPr>
          <a:xfrm>
            <a:off x="2987824" y="1700808"/>
            <a:ext cx="3879756" cy="2183185"/>
          </a:xfrm>
          <a:prstGeom prst="rect">
            <a:avLst/>
          </a:prstGeom>
        </p:spPr>
      </p:pic>
      <p:pic>
        <p:nvPicPr>
          <p:cNvPr id="8" name="8 Resim" descr="LOGO (1).png"/>
          <p:cNvPicPr>
            <a:picLocks noChangeAspect="1" noChangeArrowheads="1"/>
          </p:cNvPicPr>
          <p:nvPr/>
        </p:nvPicPr>
        <p:blipFill>
          <a:blip r:embed="rId6" cstate="print"/>
          <a:srcRect/>
          <a:stretch>
            <a:fillRect/>
          </a:stretch>
        </p:blipFill>
        <p:spPr bwMode="auto">
          <a:xfrm>
            <a:off x="251519" y="188640"/>
            <a:ext cx="1008113" cy="936104"/>
          </a:xfrm>
          <a:prstGeom prst="rect">
            <a:avLst/>
          </a:prstGeom>
          <a:noFill/>
          <a:ln w="9525">
            <a:noFill/>
            <a:miter lim="800000"/>
            <a:headEnd/>
            <a:tailEnd/>
          </a:ln>
        </p:spPr>
      </p:pic>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47664" y="332656"/>
            <a:ext cx="7221488" cy="1399032"/>
          </a:xfrm>
        </p:spPr>
        <p:txBody>
          <a:bodyPr/>
          <a:lstStyle/>
          <a:p>
            <a:pPr marL="484632" eaLnBrk="1" fontAlgn="auto" hangingPunct="1">
              <a:spcAft>
                <a:spcPts val="0"/>
              </a:spcAft>
              <a:defRPr/>
            </a:pPr>
            <a:r>
              <a:rPr lang="tr-TR" b="1" dirty="0">
                <a:solidFill>
                  <a:schemeClr val="tx1"/>
                </a:solidFill>
                <a:latin typeface="Comic Sans MS" pitchFamily="66" charset="0"/>
              </a:rPr>
              <a:t>KAYNAKÇA</a:t>
            </a:r>
          </a:p>
        </p:txBody>
      </p:sp>
      <p:sp>
        <p:nvSpPr>
          <p:cNvPr id="59395" name="2 İçerik Yer Tutucusu"/>
          <p:cNvSpPr>
            <a:spLocks noGrp="1"/>
          </p:cNvSpPr>
          <p:nvPr>
            <p:ph idx="1"/>
          </p:nvPr>
        </p:nvSpPr>
        <p:spPr>
          <a:xfrm>
            <a:off x="467544" y="1844824"/>
            <a:ext cx="8229600" cy="4464496"/>
          </a:xfrm>
        </p:spPr>
        <p:style>
          <a:lnRef idx="2">
            <a:schemeClr val="accent3"/>
          </a:lnRef>
          <a:fillRef idx="1">
            <a:schemeClr val="lt1"/>
          </a:fillRef>
          <a:effectRef idx="0">
            <a:schemeClr val="accent3"/>
          </a:effectRef>
          <a:fontRef idx="minor">
            <a:schemeClr val="dk1"/>
          </a:fontRef>
        </p:style>
        <p:txBody>
          <a:bodyPr>
            <a:normAutofit/>
          </a:bodyPr>
          <a:lstStyle/>
          <a:p>
            <a:pPr eaLnBrk="1" hangingPunct="1"/>
            <a:r>
              <a:rPr lang="tr-TR" sz="2000" b="1" dirty="0">
                <a:latin typeface="Comic Sans MS" pitchFamily="66" charset="0"/>
              </a:rPr>
              <a:t>Çınkır, Ş. (2012, Ekim 13). Okullarda Zorbalık ve Türleri. 29 Mart 2021 tarihinde </a:t>
            </a:r>
            <a:r>
              <a:rPr lang="tr-TR" sz="2000" b="1" dirty="0"/>
              <a:t>https://yenirehberlik.com/okullarda-zorbalik-ve-turleri.htm</a:t>
            </a:r>
            <a:r>
              <a:rPr lang="tr-TR" sz="2000" dirty="0"/>
              <a:t>l </a:t>
            </a:r>
            <a:r>
              <a:rPr lang="tr-TR" sz="2000" b="1" dirty="0"/>
              <a:t>adresinden erişildi.</a:t>
            </a:r>
          </a:p>
          <a:p>
            <a:pPr eaLnBrk="1" hangingPunct="1">
              <a:buNone/>
            </a:pPr>
            <a:r>
              <a:rPr lang="tr-TR" sz="2000" dirty="0"/>
              <a:t>	</a:t>
            </a:r>
            <a:endParaRPr lang="tr-TR" sz="1200" b="1" dirty="0">
              <a:latin typeface="Comic Sans MS" pitchFamily="66" charset="0"/>
            </a:endParaRPr>
          </a:p>
          <a:p>
            <a:pPr eaLnBrk="1" hangingPunct="1"/>
            <a:r>
              <a:rPr lang="tr-TR" sz="2000" b="1" dirty="0">
                <a:latin typeface="Comic Sans MS" pitchFamily="66" charset="0"/>
              </a:rPr>
              <a:t>Dölek, N., Öğrencilerde Zorbaca Davranışlar. 12 Mart 2021 tarihinde http://img.eba.gov.tr/436/87a/c3a/1db/1af/584/fef/807/bb2/dcf/311/cf2/547/84a/003/43687ac3a1db1af584fef807bb2dcf311cf254784a003.pdf?name=%C3%96%C4%9Frencide%20Zorbaca%20Davran%C4%B1%C5%9Flar.pdf adresinden erişildi.</a:t>
            </a:r>
          </a:p>
          <a:p>
            <a:pPr eaLnBrk="1" hangingPunct="1">
              <a:buFont typeface="Wingdings 2" pitchFamily="18" charset="2"/>
              <a:buNone/>
            </a:pPr>
            <a:endParaRPr lang="tr-TR" sz="1200" b="1" dirty="0">
              <a:latin typeface="Comic Sans MS" pitchFamily="66" charset="0"/>
            </a:endParaRPr>
          </a:p>
          <a:p>
            <a:pPr eaLnBrk="1" hangingPunct="1"/>
            <a:r>
              <a:rPr lang="tr-TR" sz="2000" b="1" dirty="0">
                <a:latin typeface="Comic Sans MS" pitchFamily="66" charset="0"/>
              </a:rPr>
              <a:t>Gökler, R. (2009). Okullarda Akran Zorbalığı. </a:t>
            </a:r>
            <a:r>
              <a:rPr lang="tr-TR" sz="2000" b="1" i="1" dirty="0">
                <a:latin typeface="Comic Sans MS" pitchFamily="66" charset="0"/>
              </a:rPr>
              <a:t>Uluslararası İnsan Bilimleri Dergisi, 6</a:t>
            </a:r>
            <a:r>
              <a:rPr lang="tr-TR" sz="2000" b="1" dirty="0">
                <a:latin typeface="Comic Sans MS" pitchFamily="66" charset="0"/>
              </a:rPr>
              <a:t>(2), 511-537.</a:t>
            </a:r>
            <a:endParaRPr lang="tr-TR" sz="1200" b="1" dirty="0">
              <a:latin typeface="Comic Sans MS" pitchFamily="66" charset="0"/>
            </a:endParaRPr>
          </a:p>
          <a:p>
            <a:pPr eaLnBrk="1" hangingPunct="1"/>
            <a:endParaRPr lang="tr-TR" sz="2000" b="1" dirty="0">
              <a:latin typeface="Comic Sans MS" pitchFamily="66" charset="0"/>
            </a:endParaRPr>
          </a:p>
          <a:p>
            <a:pPr eaLnBrk="1" hangingPunct="1"/>
            <a:endParaRPr lang="tr-TR" sz="2000" b="1" dirty="0">
              <a:latin typeface="Comic Sans MS" pitchFamily="66" charset="0"/>
            </a:endParaRPr>
          </a:p>
        </p:txBody>
      </p:sp>
      <p:sp>
        <p:nvSpPr>
          <p:cNvPr id="5939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7" name="8 Resim" descr="LOGO (1).png"/>
          <p:cNvPicPr>
            <a:picLocks noChangeAspect="1" noChangeArrowheads="1"/>
          </p:cNvPicPr>
          <p:nvPr/>
        </p:nvPicPr>
        <p:blipFill>
          <a:blip r:embed="rId2" cstate="print"/>
          <a:srcRect/>
          <a:stretch>
            <a:fillRect/>
          </a:stretch>
        </p:blipFill>
        <p:spPr bwMode="auto">
          <a:xfrm>
            <a:off x="251519" y="188640"/>
            <a:ext cx="1008113" cy="936104"/>
          </a:xfrm>
          <a:prstGeom prst="rect">
            <a:avLst/>
          </a:prstGeom>
          <a:noFill/>
          <a:ln w="9525">
            <a:noFill/>
            <a:miter lim="800000"/>
            <a:headEnd/>
            <a:tailEnd/>
          </a:ln>
        </p:spPr>
      </p:pic>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 Resim" descr="ÇANKAYA RAM LOGO.png"/>
          <p:cNvPicPr>
            <a:picLocks noGrp="1"/>
          </p:cNvPicPr>
          <p:nvPr>
            <p:ph idx="1"/>
          </p:nvPr>
        </p:nvPicPr>
        <p:blipFill>
          <a:blip r:embed="rId2" cstate="print"/>
          <a:stretch>
            <a:fillRect/>
          </a:stretch>
        </p:blipFill>
        <p:spPr>
          <a:xfrm>
            <a:off x="2555776" y="620688"/>
            <a:ext cx="3816424" cy="3816424"/>
          </a:xfrm>
          <a:prstGeom prst="rect">
            <a:avLst/>
          </a:prstGeom>
        </p:spPr>
      </p:pic>
      <p:sp>
        <p:nvSpPr>
          <p:cNvPr id="4097" name="Rectangle 1"/>
          <p:cNvSpPr>
            <a:spLocks noChangeArrowheads="1"/>
          </p:cNvSpPr>
          <p:nvPr/>
        </p:nvSpPr>
        <p:spPr bwMode="auto">
          <a:xfrm>
            <a:off x="1475656" y="4725144"/>
            <a:ext cx="6053959"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fontAlgn="base">
              <a:spcBef>
                <a:spcPct val="0"/>
              </a:spcBef>
              <a:spcAft>
                <a:spcPct val="0"/>
              </a:spcAft>
            </a:pPr>
            <a:r>
              <a:rPr lang="tr-TR" sz="1600" dirty="0">
                <a:solidFill>
                  <a:srgbClr val="002060"/>
                </a:solidFill>
                <a:latin typeface="Arial Black" pitchFamily="34" charset="0"/>
                <a:ea typeface="Calibri" pitchFamily="34" charset="0"/>
                <a:cs typeface="Times New Roman" pitchFamily="18" charset="0"/>
              </a:rPr>
              <a:t>              www.</a:t>
            </a:r>
            <a:r>
              <a:rPr lang="tr-TR" sz="1600" dirty="0" err="1">
                <a:solidFill>
                  <a:srgbClr val="002060"/>
                </a:solidFill>
                <a:latin typeface="Arial Black" pitchFamily="34" charset="0"/>
                <a:ea typeface="Calibri" pitchFamily="34" charset="0"/>
                <a:cs typeface="Times New Roman" pitchFamily="18" charset="0"/>
              </a:rPr>
              <a:t>cankayaram</a:t>
            </a:r>
            <a:r>
              <a:rPr lang="tr-TR" sz="1600" dirty="0">
                <a:solidFill>
                  <a:srgbClr val="002060"/>
                </a:solidFill>
                <a:latin typeface="Arial Black" pitchFamily="34" charset="0"/>
                <a:ea typeface="Calibri" pitchFamily="34" charset="0"/>
                <a:cs typeface="Times New Roman" pitchFamily="18" charset="0"/>
              </a:rPr>
              <a:t>.</a:t>
            </a:r>
            <a:r>
              <a:rPr lang="tr-TR" sz="1600" dirty="0" err="1">
                <a:solidFill>
                  <a:srgbClr val="002060"/>
                </a:solidFill>
                <a:latin typeface="Arial Black" pitchFamily="34" charset="0"/>
                <a:ea typeface="Calibri" pitchFamily="34" charset="0"/>
                <a:cs typeface="Times New Roman" pitchFamily="18" charset="0"/>
              </a:rPr>
              <a:t>meb</a:t>
            </a:r>
            <a:r>
              <a:rPr lang="tr-TR" sz="1600" dirty="0">
                <a:solidFill>
                  <a:srgbClr val="002060"/>
                </a:solidFill>
                <a:latin typeface="Arial Black" pitchFamily="34" charset="0"/>
                <a:ea typeface="Calibri" pitchFamily="34" charset="0"/>
                <a:cs typeface="Times New Roman" pitchFamily="18" charset="0"/>
              </a:rPr>
              <a:t>.k12.tr</a:t>
            </a:r>
            <a:endParaRPr lang="tr-TR" sz="1600" dirty="0">
              <a:solidFill>
                <a:srgbClr val="002060"/>
              </a:solidFill>
              <a:latin typeface="Arial" pitchFamily="34"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rgbClr val="002060"/>
              </a:solidFill>
              <a:effectLst/>
              <a:latin typeface="Arial Black" pitchFamily="34" charset="0"/>
              <a:ea typeface="Calibri" pitchFamily="34"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2060"/>
                </a:solidFill>
                <a:effectLst/>
                <a:latin typeface="Arial Black" pitchFamily="34" charset="0"/>
                <a:ea typeface="Calibri" pitchFamily="34" charset="0"/>
                <a:cs typeface="Times New Roman" pitchFamily="18" charset="0"/>
              </a:rPr>
              <a:t>         Tel 		</a:t>
            </a:r>
            <a:r>
              <a:rPr kumimoji="0" lang="tr-TR" sz="1600" b="0" i="0" u="none" strike="noStrike" cap="none" normalizeH="0" baseline="0" dirty="0">
                <a:ln>
                  <a:noFill/>
                </a:ln>
                <a:solidFill>
                  <a:srgbClr val="002060"/>
                </a:solidFill>
                <a:effectLst/>
                <a:latin typeface="Arial Black" pitchFamily="34" charset="0"/>
                <a:ea typeface="Calibri" pitchFamily="34" charset="0"/>
                <a:cs typeface="Times New Roman" pitchFamily="18" charset="0"/>
              </a:rPr>
              <a:t>: 0312 466 67 76</a:t>
            </a:r>
            <a:endParaRPr kumimoji="0" lang="tr-TR" sz="1600" b="0" i="0" u="none" strike="noStrike" cap="none" normalizeH="0" baseline="0" dirty="0">
              <a:ln>
                <a:noFill/>
              </a:ln>
              <a:solidFill>
                <a:srgbClr val="002060"/>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a:ln>
                  <a:noFill/>
                </a:ln>
                <a:solidFill>
                  <a:srgbClr val="002060"/>
                </a:solidFill>
                <a:effectLst/>
                <a:latin typeface="Arial Black" pitchFamily="34" charset="0"/>
                <a:ea typeface="Calibri" pitchFamily="34" charset="0"/>
                <a:cs typeface="Times New Roman" pitchFamily="18" charset="0"/>
              </a:rPr>
              <a:t>         </a:t>
            </a:r>
            <a:r>
              <a:rPr kumimoji="0" lang="tr-TR" sz="1600" b="1" i="0" u="none" strike="noStrike" cap="none" normalizeH="0" baseline="0" dirty="0" err="1">
                <a:ln>
                  <a:noFill/>
                </a:ln>
                <a:solidFill>
                  <a:srgbClr val="002060"/>
                </a:solidFill>
                <a:effectLst/>
                <a:latin typeface="Arial Black" pitchFamily="34" charset="0"/>
                <a:ea typeface="Calibri" pitchFamily="34" charset="0"/>
                <a:cs typeface="Times New Roman" pitchFamily="18" charset="0"/>
              </a:rPr>
              <a:t>İnstagram</a:t>
            </a:r>
            <a:r>
              <a:rPr kumimoji="0" lang="tr-TR" sz="1600" b="1" i="0" u="none" strike="noStrike" cap="none" normalizeH="0" baseline="0" dirty="0">
                <a:ln>
                  <a:noFill/>
                </a:ln>
                <a:solidFill>
                  <a:srgbClr val="002060"/>
                </a:solidFill>
                <a:effectLst/>
                <a:latin typeface="Arial Black" pitchFamily="34" charset="0"/>
                <a:ea typeface="Calibri" pitchFamily="34" charset="0"/>
                <a:cs typeface="Times New Roman" pitchFamily="18" charset="0"/>
              </a:rPr>
              <a:t>        </a:t>
            </a:r>
            <a:r>
              <a:rPr kumimoji="0" lang="tr-TR" sz="1600" b="0" i="0" u="none" strike="noStrike" cap="none" normalizeH="0" baseline="0" dirty="0">
                <a:ln>
                  <a:noFill/>
                </a:ln>
                <a:solidFill>
                  <a:srgbClr val="002060"/>
                </a:solidFill>
                <a:effectLst/>
                <a:latin typeface="Arial Black" pitchFamily="34" charset="0"/>
                <a:ea typeface="Calibri" pitchFamily="34" charset="0"/>
                <a:cs typeface="Times New Roman" pitchFamily="18" charset="0"/>
              </a:rPr>
              <a:t>: @</a:t>
            </a:r>
            <a:r>
              <a:rPr kumimoji="0" lang="tr-TR" sz="1600" b="0" i="0" u="none" strike="noStrike" cap="none" normalizeH="0" baseline="0" dirty="0" err="1">
                <a:ln>
                  <a:noFill/>
                </a:ln>
                <a:solidFill>
                  <a:srgbClr val="002060"/>
                </a:solidFill>
                <a:effectLst/>
                <a:latin typeface="Arial Black" pitchFamily="34" charset="0"/>
                <a:ea typeface="Calibri" pitchFamily="34" charset="0"/>
                <a:cs typeface="Times New Roman" pitchFamily="18" charset="0"/>
              </a:rPr>
              <a:t>cankayaram</a:t>
            </a:r>
            <a:endParaRPr kumimoji="0" lang="tr-TR" sz="1600" b="0" i="0" u="none" strike="noStrike" cap="none" normalizeH="0" baseline="0" dirty="0">
              <a:ln>
                <a:noFill/>
              </a:ln>
              <a:solidFill>
                <a:srgbClr val="002060"/>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a:ln>
                  <a:noFill/>
                </a:ln>
                <a:solidFill>
                  <a:srgbClr val="002060"/>
                </a:solidFill>
                <a:effectLst/>
                <a:latin typeface="Arial Black" pitchFamily="34" charset="0"/>
                <a:ea typeface="Calibri" pitchFamily="34" charset="0"/>
                <a:cs typeface="Times New Roman" pitchFamily="18" charset="0"/>
              </a:rPr>
              <a:t>         </a:t>
            </a:r>
            <a:r>
              <a:rPr kumimoji="0" lang="tr-TR" sz="1600" b="1" i="0" u="none" strike="noStrike" cap="none" normalizeH="0" baseline="0" dirty="0" err="1">
                <a:ln>
                  <a:noFill/>
                </a:ln>
                <a:solidFill>
                  <a:srgbClr val="002060"/>
                </a:solidFill>
                <a:effectLst/>
                <a:latin typeface="Arial Black" pitchFamily="34" charset="0"/>
                <a:ea typeface="Calibri" pitchFamily="34" charset="0"/>
                <a:cs typeface="Times New Roman" pitchFamily="18" charset="0"/>
              </a:rPr>
              <a:t>Twitter</a:t>
            </a:r>
            <a:r>
              <a:rPr kumimoji="0" lang="tr-TR" sz="1600" b="1" i="0" u="none" strike="noStrike" cap="none" normalizeH="0" baseline="0" dirty="0">
                <a:ln>
                  <a:noFill/>
                </a:ln>
                <a:solidFill>
                  <a:srgbClr val="002060"/>
                </a:solidFill>
                <a:effectLst/>
                <a:latin typeface="Arial Black" pitchFamily="34" charset="0"/>
                <a:ea typeface="Calibri" pitchFamily="34" charset="0"/>
                <a:cs typeface="Times New Roman" pitchFamily="18" charset="0"/>
              </a:rPr>
              <a:t>	</a:t>
            </a:r>
            <a:r>
              <a:rPr kumimoji="0" lang="tr-TR" sz="1600" b="0" i="0" u="none" strike="noStrike" cap="none" normalizeH="0" baseline="0" dirty="0">
                <a:ln>
                  <a:noFill/>
                </a:ln>
                <a:solidFill>
                  <a:srgbClr val="002060"/>
                </a:solidFill>
                <a:effectLst/>
                <a:latin typeface="Arial Black" pitchFamily="34" charset="0"/>
                <a:ea typeface="Calibri" pitchFamily="34" charset="0"/>
                <a:cs typeface="Times New Roman" pitchFamily="18" charset="0"/>
              </a:rPr>
              <a:t>: @cankayaram06</a:t>
            </a:r>
            <a:endParaRPr kumimoji="0" lang="tr-TR" sz="1600" b="0" i="0" u="none" strike="noStrike" cap="none" normalizeH="0" baseline="0" dirty="0">
              <a:ln>
                <a:noFill/>
              </a:ln>
              <a:solidFill>
                <a:srgbClr val="002060"/>
              </a:solidFill>
              <a:effectLst/>
              <a:latin typeface="Arial" pitchFamily="34" charset="0"/>
              <a:cs typeface="Arial" pitchFamily="34"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412776"/>
            <a:ext cx="7867600" cy="3891062"/>
          </a:xfrm>
        </p:spPr>
        <p:txBody>
          <a:bodyPr>
            <a:normAutofit/>
          </a:bodyPr>
          <a:lstStyle/>
          <a:p>
            <a:endParaRPr lang="tr-TR" b="1" dirty="0">
              <a:solidFill>
                <a:schemeClr val="bg2">
                  <a:lumMod val="10000"/>
                </a:schemeClr>
              </a:solidFill>
            </a:endParaRPr>
          </a:p>
          <a:p>
            <a:pPr>
              <a:lnSpc>
                <a:spcPct val="150000"/>
              </a:lnSpc>
            </a:pPr>
            <a:r>
              <a:rPr lang="tr-TR" sz="2400" dirty="0">
                <a:solidFill>
                  <a:schemeClr val="bg2">
                    <a:lumMod val="10000"/>
                  </a:schemeClr>
                </a:solidFill>
                <a:latin typeface="Comic Sans MS" panose="030F0702030302020204" pitchFamily="66" charset="0"/>
              </a:rPr>
              <a:t>Akran Çatışması nedir?</a:t>
            </a:r>
          </a:p>
          <a:p>
            <a:pPr>
              <a:lnSpc>
                <a:spcPct val="150000"/>
              </a:lnSpc>
            </a:pPr>
            <a:r>
              <a:rPr lang="tr-TR" sz="2400" dirty="0">
                <a:solidFill>
                  <a:schemeClr val="bg2">
                    <a:lumMod val="10000"/>
                  </a:schemeClr>
                </a:solidFill>
                <a:latin typeface="Comic Sans MS" panose="030F0702030302020204" pitchFamily="66" charset="0"/>
              </a:rPr>
              <a:t>Hangi yaş dönemlerinde ne tür</a:t>
            </a:r>
            <a:br>
              <a:rPr lang="tr-TR" sz="2400" dirty="0">
                <a:solidFill>
                  <a:schemeClr val="bg2">
                    <a:lumMod val="10000"/>
                  </a:schemeClr>
                </a:solidFill>
                <a:latin typeface="Comic Sans MS" panose="030F0702030302020204" pitchFamily="66" charset="0"/>
              </a:rPr>
            </a:br>
            <a:r>
              <a:rPr lang="tr-TR" sz="2400" dirty="0">
                <a:solidFill>
                  <a:schemeClr val="bg2">
                    <a:lumMod val="10000"/>
                  </a:schemeClr>
                </a:solidFill>
                <a:latin typeface="Comic Sans MS" panose="030F0702030302020204" pitchFamily="66" charset="0"/>
              </a:rPr>
              <a:t>çatışmalar yaşanıyor?</a:t>
            </a:r>
          </a:p>
          <a:p>
            <a:pPr>
              <a:lnSpc>
                <a:spcPct val="150000"/>
              </a:lnSpc>
            </a:pPr>
            <a:r>
              <a:rPr lang="tr-TR" sz="2400" dirty="0">
                <a:solidFill>
                  <a:schemeClr val="bg2">
                    <a:lumMod val="10000"/>
                  </a:schemeClr>
                </a:solidFill>
                <a:latin typeface="Comic Sans MS" panose="030F0702030302020204" pitchFamily="66" charset="0"/>
              </a:rPr>
              <a:t>Çatışmayla zorbalık nasıl ayırt edilir?</a:t>
            </a:r>
            <a:br>
              <a:rPr lang="tr-TR" sz="2400" dirty="0">
                <a:solidFill>
                  <a:schemeClr val="bg2">
                    <a:lumMod val="10000"/>
                  </a:schemeClr>
                </a:solidFill>
                <a:latin typeface="Comic Sans MS" panose="030F0702030302020204" pitchFamily="66" charset="0"/>
              </a:rPr>
            </a:br>
            <a:endParaRPr lang="tr-TR" sz="2400" dirty="0">
              <a:solidFill>
                <a:schemeClr val="bg2">
                  <a:lumMod val="10000"/>
                </a:schemeClr>
              </a:solidFill>
              <a:latin typeface="Comic Sans MS" panose="030F0702030302020204" pitchFamily="66" charset="0"/>
            </a:endParaRPr>
          </a:p>
          <a:p>
            <a:endParaRPr lang="tr-TR" b="1" dirty="0">
              <a:solidFill>
                <a:schemeClr val="bg2">
                  <a:lumMod val="10000"/>
                </a:schemeClr>
              </a:solidFill>
            </a:endParaRPr>
          </a:p>
          <a:p>
            <a:endParaRPr lang="tr-TR" dirty="0">
              <a:solidFill>
                <a:schemeClr val="bg2">
                  <a:lumMod val="10000"/>
                </a:schemeClr>
              </a:solidFill>
            </a:endParaRPr>
          </a:p>
        </p:txBody>
      </p:sp>
      <p:pic>
        <p:nvPicPr>
          <p:cNvPr id="4" name="8 Resim" descr="LOGO (1).png"/>
          <p:cNvPicPr>
            <a:picLocks noChangeAspect="1" noChangeArrowheads="1"/>
          </p:cNvPicPr>
          <p:nvPr/>
        </p:nvPicPr>
        <p:blipFill>
          <a:blip r:embed="rId3" cstate="print"/>
          <a:srcRect/>
          <a:stretch>
            <a:fillRect/>
          </a:stretch>
        </p:blipFill>
        <p:spPr bwMode="auto">
          <a:xfrm>
            <a:off x="251519" y="188640"/>
            <a:ext cx="1008113" cy="936104"/>
          </a:xfrm>
          <a:prstGeom prst="rect">
            <a:avLst/>
          </a:prstGeom>
          <a:noFill/>
          <a:ln w="9525">
            <a:noFill/>
            <a:miter lim="800000"/>
            <a:headEnd/>
            <a:tailEnd/>
          </a:ln>
        </p:spPr>
      </p:pic>
      <p:sp>
        <p:nvSpPr>
          <p:cNvPr id="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
        <p:nvSpPr>
          <p:cNvPr id="7" name="6 Başlık"/>
          <p:cNvSpPr>
            <a:spLocks noGrp="1"/>
          </p:cNvSpPr>
          <p:nvPr>
            <p:ph type="title"/>
          </p:nvPr>
        </p:nvSpPr>
        <p:spPr>
          <a:xfrm>
            <a:off x="1547664" y="332656"/>
            <a:ext cx="8686800" cy="838200"/>
          </a:xfrm>
        </p:spPr>
        <p:txBody>
          <a:bodyPr>
            <a:normAutofit/>
          </a:bodyPr>
          <a:lstStyle/>
          <a:p>
            <a:r>
              <a:rPr lang="tr-TR" sz="4000" b="1" dirty="0">
                <a:latin typeface="Comic Sans MS" pitchFamily="66" charset="0"/>
              </a:rPr>
              <a:t>AKRAN ÇATIŞMASI</a:t>
            </a:r>
          </a:p>
        </p:txBody>
      </p:sp>
    </p:spTree>
    <p:extLst>
      <p:ext uri="{BB962C8B-B14F-4D97-AF65-F5344CB8AC3E}">
        <p14:creationId xmlns:p14="http://schemas.microsoft.com/office/powerpoint/2010/main" val="104606829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noChangeArrowheads="1"/>
          </p:cNvSpPr>
          <p:nvPr>
            <p:ph type="title"/>
          </p:nvPr>
        </p:nvSpPr>
        <p:spPr>
          <a:xfrm>
            <a:off x="1331640" y="548680"/>
            <a:ext cx="7128917" cy="936625"/>
          </a:xfrm>
        </p:spPr>
        <p:txBody>
          <a:bodyPr>
            <a:noAutofit/>
          </a:bodyPr>
          <a:lstStyle/>
          <a:p>
            <a:pPr marL="484632" algn="ctr" eaLnBrk="1" fontAlgn="auto" hangingPunct="1">
              <a:spcAft>
                <a:spcPts val="0"/>
              </a:spcAft>
              <a:defRPr/>
            </a:pPr>
            <a:r>
              <a:rPr lang="tr-TR" altLang="tr-TR" sz="4000" b="1" dirty="0">
                <a:solidFill>
                  <a:schemeClr val="bg2">
                    <a:lumMod val="25000"/>
                  </a:schemeClr>
                </a:solidFill>
                <a:effectLst/>
                <a:latin typeface="Comic Sans MS" pitchFamily="66" charset="0"/>
              </a:rPr>
              <a:t>ZORBALIĞIN</a:t>
            </a:r>
            <a:r>
              <a:rPr lang="tr-TR" altLang="tr-TR" sz="4000" b="1" dirty="0">
                <a:solidFill>
                  <a:schemeClr val="bg2">
                    <a:lumMod val="25000"/>
                  </a:schemeClr>
                </a:solidFill>
                <a:latin typeface="Comic Sans MS" pitchFamily="66" charset="0"/>
              </a:rPr>
              <a:t> AYIRT EDİCİ ÖZELLİKLERİ</a:t>
            </a:r>
          </a:p>
        </p:txBody>
      </p:sp>
      <p:sp>
        <p:nvSpPr>
          <p:cNvPr id="8195" name="2 İçerik Yer Tutucusu"/>
          <p:cNvSpPr>
            <a:spLocks noGrp="1"/>
          </p:cNvSpPr>
          <p:nvPr>
            <p:ph idx="1"/>
          </p:nvPr>
        </p:nvSpPr>
        <p:spPr>
          <a:xfrm>
            <a:off x="755576" y="1844824"/>
            <a:ext cx="7776864" cy="4104455"/>
          </a:xfrm>
        </p:spPr>
        <p:txBody>
          <a:bodyPr rtlCol="0">
            <a:noAutofit/>
          </a:bodyPr>
          <a:lstStyle/>
          <a:p>
            <a:pPr marL="205740" indent="-384048" algn="just" eaLnBrk="1" fontAlgn="auto" hangingPunct="1">
              <a:spcAft>
                <a:spcPts val="0"/>
              </a:spcAft>
              <a:buClr>
                <a:srgbClr val="FF0000"/>
              </a:buClr>
              <a:buFont typeface="Wingdings 2" pitchFamily="18" charset="2"/>
              <a:buChar char=""/>
              <a:defRPr/>
            </a:pPr>
            <a:r>
              <a:rPr lang="tr-TR" altLang="tr-TR" sz="2000" u="sng" dirty="0">
                <a:solidFill>
                  <a:schemeClr val="bg2">
                    <a:lumMod val="10000"/>
                  </a:schemeClr>
                </a:solidFill>
                <a:latin typeface="Comic Sans MS" panose="030F0702030302020204" pitchFamily="66" charset="0"/>
              </a:rPr>
              <a:t>Kasıtlı</a:t>
            </a:r>
            <a:r>
              <a:rPr lang="tr-TR" altLang="tr-TR" sz="2000" dirty="0">
                <a:solidFill>
                  <a:schemeClr val="bg2">
                    <a:lumMod val="10000"/>
                  </a:schemeClr>
                </a:solidFill>
                <a:latin typeface="Comic Sans MS" panose="030F0702030302020204" pitchFamily="66" charset="0"/>
              </a:rPr>
              <a:t> olarak zarar verme amacı güden saldırgan davranışlar olması,</a:t>
            </a:r>
          </a:p>
          <a:p>
            <a:pPr marL="205740" indent="-384048" algn="just" eaLnBrk="1" fontAlgn="auto" hangingPunct="1">
              <a:spcAft>
                <a:spcPts val="0"/>
              </a:spcAft>
              <a:buClr>
                <a:srgbClr val="FF0000"/>
              </a:buClr>
              <a:buNone/>
              <a:defRPr/>
            </a:pPr>
            <a:endParaRPr lang="tr-TR" altLang="tr-TR" sz="2000" dirty="0">
              <a:solidFill>
                <a:schemeClr val="bg2">
                  <a:lumMod val="10000"/>
                </a:schemeClr>
              </a:solidFill>
              <a:latin typeface="Comic Sans MS" panose="030F0702030302020204" pitchFamily="66" charset="0"/>
            </a:endParaRPr>
          </a:p>
          <a:p>
            <a:pPr marL="205740" indent="-384048" algn="just" eaLnBrk="1" fontAlgn="auto" hangingPunct="1">
              <a:spcAft>
                <a:spcPts val="0"/>
              </a:spcAft>
              <a:buClr>
                <a:srgbClr val="FF0000"/>
              </a:buClr>
              <a:buFont typeface="Wingdings 2" pitchFamily="18" charset="2"/>
              <a:buChar char=""/>
              <a:defRPr/>
            </a:pPr>
            <a:r>
              <a:rPr lang="tr-TR" altLang="tr-TR" sz="2000" u="sng" dirty="0">
                <a:solidFill>
                  <a:schemeClr val="bg2">
                    <a:lumMod val="10000"/>
                  </a:schemeClr>
                </a:solidFill>
                <a:latin typeface="Comic Sans MS" panose="030F0702030302020204" pitchFamily="66" charset="0"/>
              </a:rPr>
              <a:t>Süreklilik</a:t>
            </a:r>
            <a:r>
              <a:rPr lang="tr-TR" altLang="tr-TR" sz="2000" dirty="0">
                <a:solidFill>
                  <a:schemeClr val="bg2">
                    <a:lumMod val="10000"/>
                  </a:schemeClr>
                </a:solidFill>
                <a:latin typeface="Comic Sans MS" panose="030F0702030302020204" pitchFamily="66" charset="0"/>
              </a:rPr>
              <a:t> özelliği taşıması,</a:t>
            </a:r>
          </a:p>
          <a:p>
            <a:pPr marL="205740" indent="-384048" algn="just" eaLnBrk="1" fontAlgn="auto" hangingPunct="1">
              <a:spcAft>
                <a:spcPts val="0"/>
              </a:spcAft>
              <a:buClr>
                <a:srgbClr val="FF0000"/>
              </a:buClr>
              <a:buNone/>
              <a:defRPr/>
            </a:pPr>
            <a:endParaRPr lang="tr-TR" altLang="tr-TR" sz="2000" dirty="0">
              <a:solidFill>
                <a:schemeClr val="bg2">
                  <a:lumMod val="10000"/>
                </a:schemeClr>
              </a:solidFill>
              <a:latin typeface="Comic Sans MS" panose="030F0702030302020204" pitchFamily="66" charset="0"/>
            </a:endParaRPr>
          </a:p>
          <a:p>
            <a:pPr marL="205740" indent="-384048" algn="just" eaLnBrk="1" fontAlgn="auto" hangingPunct="1">
              <a:spcAft>
                <a:spcPts val="0"/>
              </a:spcAft>
              <a:buClr>
                <a:srgbClr val="FF0000"/>
              </a:buClr>
              <a:buFont typeface="Wingdings 2" pitchFamily="18" charset="2"/>
              <a:buChar char=""/>
              <a:defRPr/>
            </a:pPr>
            <a:r>
              <a:rPr lang="tr-TR" altLang="tr-TR" sz="2000" dirty="0">
                <a:solidFill>
                  <a:schemeClr val="bg2">
                    <a:lumMod val="10000"/>
                  </a:schemeClr>
                </a:solidFill>
                <a:latin typeface="Comic Sans MS" panose="030F0702030302020204" pitchFamily="66" charset="0"/>
              </a:rPr>
              <a:t>Zorba ve kurban  arasında </a:t>
            </a:r>
            <a:r>
              <a:rPr lang="tr-TR" altLang="tr-TR" sz="2000" u="sng" dirty="0">
                <a:solidFill>
                  <a:schemeClr val="bg2">
                    <a:lumMod val="10000"/>
                  </a:schemeClr>
                </a:solidFill>
                <a:latin typeface="Comic Sans MS" panose="030F0702030302020204" pitchFamily="66" charset="0"/>
              </a:rPr>
              <a:t>güç dengesinin eşit olmaması</a:t>
            </a:r>
            <a:r>
              <a:rPr lang="tr-TR" altLang="tr-TR" sz="2000" dirty="0">
                <a:solidFill>
                  <a:schemeClr val="bg2">
                    <a:lumMod val="10000"/>
                  </a:schemeClr>
                </a:solidFill>
                <a:latin typeface="Comic Sans MS" panose="030F0702030302020204" pitchFamily="66" charset="0"/>
              </a:rPr>
              <a:t>,</a:t>
            </a:r>
          </a:p>
          <a:p>
            <a:pPr marL="205740" indent="-384048" algn="just" eaLnBrk="1" fontAlgn="auto" hangingPunct="1">
              <a:spcAft>
                <a:spcPts val="0"/>
              </a:spcAft>
              <a:buClr>
                <a:srgbClr val="FF0000"/>
              </a:buClr>
              <a:buFont typeface="Wingdings 2" pitchFamily="18" charset="2"/>
              <a:buChar char=""/>
              <a:defRPr/>
            </a:pPr>
            <a:endParaRPr lang="tr-TR" altLang="tr-TR" sz="2000" dirty="0">
              <a:solidFill>
                <a:schemeClr val="bg2">
                  <a:lumMod val="10000"/>
                </a:schemeClr>
              </a:solidFill>
              <a:latin typeface="Comic Sans MS" panose="030F0702030302020204" pitchFamily="66" charset="0"/>
            </a:endParaRPr>
          </a:p>
          <a:p>
            <a:pPr marL="205740" indent="-384048" algn="just" eaLnBrk="1" fontAlgn="auto" hangingPunct="1">
              <a:spcAft>
                <a:spcPts val="0"/>
              </a:spcAft>
              <a:buClr>
                <a:srgbClr val="FF0000"/>
              </a:buClr>
              <a:buFont typeface="Wingdings 2" pitchFamily="18" charset="2"/>
              <a:buChar char=""/>
              <a:defRPr/>
            </a:pPr>
            <a:r>
              <a:rPr lang="tr-TR" altLang="tr-TR" sz="2000" u="sng" dirty="0">
                <a:solidFill>
                  <a:schemeClr val="bg2">
                    <a:lumMod val="10000"/>
                  </a:schemeClr>
                </a:solidFill>
                <a:latin typeface="Comic Sans MS" panose="030F0702030302020204" pitchFamily="66" charset="0"/>
              </a:rPr>
              <a:t>Tek kişi veya grup tarafından </a:t>
            </a:r>
            <a:r>
              <a:rPr lang="tr-TR" altLang="tr-TR" sz="2000" dirty="0">
                <a:solidFill>
                  <a:schemeClr val="bg2">
                    <a:lumMod val="10000"/>
                  </a:schemeClr>
                </a:solidFill>
                <a:latin typeface="Comic Sans MS" panose="030F0702030302020204" pitchFamily="66" charset="0"/>
              </a:rPr>
              <a:t>uygulanması,</a:t>
            </a:r>
          </a:p>
          <a:p>
            <a:pPr marL="205740" indent="-384048" algn="just" eaLnBrk="1" fontAlgn="auto" hangingPunct="1">
              <a:spcAft>
                <a:spcPts val="0"/>
              </a:spcAft>
              <a:buClr>
                <a:srgbClr val="FF0000"/>
              </a:buClr>
              <a:buFont typeface="Wingdings 2" pitchFamily="18" charset="2"/>
              <a:buChar char=""/>
              <a:defRPr/>
            </a:pPr>
            <a:endParaRPr lang="tr-TR" altLang="tr-TR" sz="2000" u="sng" dirty="0">
              <a:solidFill>
                <a:schemeClr val="bg2">
                  <a:lumMod val="10000"/>
                </a:schemeClr>
              </a:solidFill>
              <a:latin typeface="Comic Sans MS" panose="030F0702030302020204" pitchFamily="66" charset="0"/>
            </a:endParaRPr>
          </a:p>
          <a:p>
            <a:pPr marL="205740" indent="-384048" algn="just" eaLnBrk="1" fontAlgn="auto" hangingPunct="1">
              <a:spcAft>
                <a:spcPts val="0"/>
              </a:spcAft>
              <a:buClr>
                <a:srgbClr val="FF0000"/>
              </a:buClr>
              <a:buFont typeface="Wingdings 2" pitchFamily="18" charset="2"/>
              <a:buChar char=""/>
              <a:defRPr/>
            </a:pPr>
            <a:r>
              <a:rPr lang="tr-TR" altLang="tr-TR" sz="2000" u="sng" dirty="0">
                <a:solidFill>
                  <a:schemeClr val="bg2">
                    <a:lumMod val="10000"/>
                  </a:schemeClr>
                </a:solidFill>
                <a:latin typeface="Comic Sans MS" panose="030F0702030302020204" pitchFamily="66" charset="0"/>
              </a:rPr>
              <a:t>Savunma becerisi olmayan</a:t>
            </a:r>
            <a:r>
              <a:rPr lang="tr-TR" altLang="tr-TR" sz="2000" dirty="0">
                <a:solidFill>
                  <a:schemeClr val="bg2">
                    <a:lumMod val="10000"/>
                  </a:schemeClr>
                </a:solidFill>
                <a:latin typeface="Comic Sans MS" panose="030F0702030302020204" pitchFamily="66" charset="0"/>
              </a:rPr>
              <a:t> bir kişiye karşı yapılması.</a:t>
            </a:r>
            <a:endParaRPr lang="tr-TR" altLang="tr-TR" sz="2000" dirty="0">
              <a:solidFill>
                <a:schemeClr val="bg2">
                  <a:lumMod val="10000"/>
                </a:schemeClr>
              </a:solidFill>
              <a:latin typeface="Calisto MT" panose="02040603050505030304" pitchFamily="18" charset="0"/>
            </a:endParaRPr>
          </a:p>
        </p:txBody>
      </p:sp>
      <p:sp>
        <p:nvSpPr>
          <p:cNvPr id="3482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6" name="8 Resim" descr="LOGO (1).png"/>
          <p:cNvPicPr>
            <a:picLocks noChangeAspect="1" noChangeArrowheads="1"/>
          </p:cNvPicPr>
          <p:nvPr/>
        </p:nvPicPr>
        <p:blipFill>
          <a:blip r:embed="rId3" cstate="print"/>
          <a:srcRect/>
          <a:stretch>
            <a:fillRect/>
          </a:stretch>
        </p:blipFill>
        <p:spPr bwMode="auto">
          <a:xfrm>
            <a:off x="251519" y="188640"/>
            <a:ext cx="1008113" cy="936104"/>
          </a:xfrm>
          <a:prstGeom prst="rect">
            <a:avLst/>
          </a:prstGeom>
          <a:noFill/>
          <a:ln w="9525">
            <a:noFill/>
            <a:miter lim="800000"/>
            <a:headEnd/>
            <a:tailEnd/>
          </a:ln>
        </p:spPr>
      </p:pic>
    </p:spTree>
  </p:cSld>
  <p:clrMapOvr>
    <a:masterClrMapping/>
  </p:clrMapOvr>
  <p:transition spd="med">
    <p:fade/>
  </p:transition>
</p:sld>
</file>

<file path=ppt/theme/_rels/them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Okyanus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8765_TF02895256" id="{223F986F-A9F4-4BB1-B555-73663B5E5C2D}" vid="{2DF14221-92DF-4FB9-97F5-C27019C68C97}"/>
    </a:ext>
  </a:extLst>
</a:theme>
</file>

<file path=ppt/theme/theme2.xml><?xml version="1.0" encoding="utf-8"?>
<a:theme xmlns:a="http://schemas.openxmlformats.org/drawingml/2006/main" name="1_Okyanus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8765_TF02895256" id="{223F986F-A9F4-4BB1-B555-73663B5E5C2D}" vid="{2DF14221-92DF-4FB9-97F5-C27019C68C97}"/>
    </a:ext>
  </a:extLst>
</a:theme>
</file>

<file path=ppt/theme/theme3.xml><?xml version="1.0" encoding="utf-8"?>
<a:theme xmlns:a="http://schemas.openxmlformats.org/drawingml/2006/main" name="2_Okyanus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8765_TF02895256" id="{223F986F-A9F4-4BB1-B555-73663B5E5C2D}" vid="{2DF14221-92DF-4FB9-97F5-C27019C68C97}"/>
    </a:ext>
  </a:extLst>
</a:theme>
</file>

<file path=ppt/theme/theme4.xml><?xml version="1.0" encoding="utf-8"?>
<a:theme xmlns:a="http://schemas.openxmlformats.org/drawingml/2006/main" name="3_Okyanus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8765_TF02895256" id="{223F986F-A9F4-4BB1-B555-73663B5E5C2D}" vid="{2DF14221-92DF-4FB9-97F5-C27019C68C97}"/>
    </a:ext>
  </a:extLst>
</a:theme>
</file>

<file path=ppt/theme/theme5.xml><?xml version="1.0" encoding="utf-8"?>
<a:theme xmlns:a="http://schemas.openxmlformats.org/drawingml/2006/main" name="4_Okyanus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8765_TF02895256" id="{223F986F-A9F4-4BB1-B555-73663B5E5C2D}" vid="{2DF14221-92DF-4FB9-97F5-C27019C68C97}"/>
    </a:ext>
  </a:extLst>
</a:theme>
</file>

<file path=ppt/theme/theme6.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tf02895256</Template>
  <TotalTime>4283</TotalTime>
  <Words>4628</Words>
  <Application>Microsoft Office PowerPoint</Application>
  <PresentationFormat>Ekran Gösterisi (4:3)</PresentationFormat>
  <Paragraphs>721</Paragraphs>
  <Slides>74</Slides>
  <Notes>32</Notes>
  <HiddenSlides>0</HiddenSlides>
  <MMClips>0</MMClips>
  <ScaleCrop>false</ScaleCrop>
  <HeadingPairs>
    <vt:vector size="6" baseType="variant">
      <vt:variant>
        <vt:lpstr>Kullanılan Yazı Tipleri</vt:lpstr>
      </vt:variant>
      <vt:variant>
        <vt:i4>13</vt:i4>
      </vt:variant>
      <vt:variant>
        <vt:lpstr>Tema</vt:lpstr>
      </vt:variant>
      <vt:variant>
        <vt:i4>6</vt:i4>
      </vt:variant>
      <vt:variant>
        <vt:lpstr>Slayt Başlıkları</vt:lpstr>
      </vt:variant>
      <vt:variant>
        <vt:i4>74</vt:i4>
      </vt:variant>
    </vt:vector>
  </HeadingPairs>
  <TitlesOfParts>
    <vt:vector size="93" baseType="lpstr">
      <vt:lpstr>Arial</vt:lpstr>
      <vt:lpstr>Arial</vt:lpstr>
      <vt:lpstr>Arial Black</vt:lpstr>
      <vt:lpstr>Calibri</vt:lpstr>
      <vt:lpstr>Calisto MT</vt:lpstr>
      <vt:lpstr>Century Gothic</vt:lpstr>
      <vt:lpstr>Comic Sans MS</vt:lpstr>
      <vt:lpstr>Franklin Gothic Book</vt:lpstr>
      <vt:lpstr>Franklin Gothic Medium</vt:lpstr>
      <vt:lpstr>Georgia</vt:lpstr>
      <vt:lpstr>Times New Roman</vt:lpstr>
      <vt:lpstr>Wingdings</vt:lpstr>
      <vt:lpstr>Wingdings 2</vt:lpstr>
      <vt:lpstr>Okyanus 16x9</vt:lpstr>
      <vt:lpstr>1_Okyanus 16x9</vt:lpstr>
      <vt:lpstr>2_Okyanus 16x9</vt:lpstr>
      <vt:lpstr>3_Okyanus 16x9</vt:lpstr>
      <vt:lpstr>4_Okyanus 16x9</vt:lpstr>
      <vt:lpstr>Gezinti</vt:lpstr>
      <vt:lpstr>PowerPoint Sunusu</vt:lpstr>
      <vt:lpstr>Neler Konuşacağiz ? </vt:lpstr>
      <vt:lpstr>ZORBALIK NEDİR?  NE DEĞİLDİR?</vt:lpstr>
      <vt:lpstr>ZORBALIK NEDİR?</vt:lpstr>
      <vt:lpstr>ZORBALIĞIN 4 YÜZÜ</vt:lpstr>
      <vt:lpstr>SALDIRGANLIK-ŞİDDET ve ZORBALIK İLİŞKİSİ</vt:lpstr>
      <vt:lpstr>AKRAN BASKISI</vt:lpstr>
      <vt:lpstr>AKRAN ÇATIŞMASI</vt:lpstr>
      <vt:lpstr>ZORBALIĞIN AYIRT EDİCİ ÖZELLİKLERİ</vt:lpstr>
      <vt:lpstr>ZORBALIK  TÜRLERİ</vt:lpstr>
      <vt:lpstr>PowerPoint Sunusu</vt:lpstr>
      <vt:lpstr>ZORBALIK:  TARAFLARI OLAN BİR SORUN</vt:lpstr>
      <vt:lpstr>ZORBALIK OLAYLARINA KARIŞAN ÖĞRENCİLER</vt:lpstr>
      <vt:lpstr>PowerPoint Sunusu</vt:lpstr>
      <vt:lpstr>ZORBA VE MAĞDURLARIN ÖZELLİKLERİ</vt:lpstr>
      <vt:lpstr>ZORBA VE MAĞDURLARIN ÖZELLİKLERİ</vt:lpstr>
      <vt:lpstr>PowerPoint Sunusu</vt:lpstr>
      <vt:lpstr>SİBER ZORBALIK</vt:lpstr>
      <vt:lpstr>PowerPoint Sunusu</vt:lpstr>
      <vt:lpstr>PowerPoint Sunusu</vt:lpstr>
      <vt:lpstr>PowerPoint Sunusu</vt:lpstr>
      <vt:lpstr>PowerPoint Sunusu</vt:lpstr>
      <vt:lpstr>PowerPoint Sunusu</vt:lpstr>
      <vt:lpstr>PowerPoint Sunusu</vt:lpstr>
      <vt:lpstr>PowerPoint Sunusu</vt:lpstr>
      <vt:lpstr>PowerPoint Sunusu</vt:lpstr>
      <vt:lpstr>GÜVENLİ OKUL</vt:lpstr>
      <vt:lpstr>GÜVENLİ OKUL</vt:lpstr>
      <vt:lpstr>PowerPoint Sunusu</vt:lpstr>
      <vt:lpstr>PowerPoint Sunusu</vt:lpstr>
      <vt:lpstr>PowerPoint Sunusu</vt:lpstr>
      <vt:lpstr>PowerPoint Sunusu</vt:lpstr>
      <vt:lpstr> Okulda Güvenlİ bölgeler ve rİsklİ bölgelerİ teSpİt etme ve alInacak tedbİrler </vt:lpstr>
      <vt:lpstr> Öğrencİler nİçİn kurallara uymazlar? </vt:lpstr>
      <vt:lpstr>PowerPoint Sunusu</vt:lpstr>
      <vt:lpstr>KURALLARIN BELİRLENMESİ</vt:lpstr>
      <vt:lpstr>OKUL KURALLARININ BELİRLENMESİ:  YÖNETİM VE STRATEJİ</vt:lpstr>
      <vt:lpstr>PowerPoint Sunusu</vt:lpstr>
      <vt:lpstr>SINIF KURALLARININ BELİRLENMESİ</vt:lpstr>
      <vt:lpstr>PowerPoint Sunusu</vt:lpstr>
      <vt:lpstr>PowerPoint Sunusu</vt:lpstr>
      <vt:lpstr>OKULLARDA ZORBALIĞA MÜDAHALE NEDEN ÖNEMLİDİR?</vt:lpstr>
      <vt:lpstr>PowerPoint Sunusu</vt:lpstr>
      <vt:lpstr>PowerPoint Sunusu</vt:lpstr>
      <vt:lpstr>OKULUMUZDA YAPILACAK ÇALIŞMALAR</vt:lpstr>
      <vt:lpstr>ÇALIŞMANIN TEMEL İLKELERİ</vt:lpstr>
      <vt:lpstr>PowerPoint Sunusu</vt:lpstr>
      <vt:lpstr>MÜDAHALE NEDİR ?</vt:lpstr>
      <vt:lpstr>Akran zorbaliğina nİye ve nasil müdahale edeceğİz? </vt:lpstr>
      <vt:lpstr>PowerPoint Sunusu</vt:lpstr>
      <vt:lpstr> Durdurma ve Durdurma Bİçİmlerİ </vt:lpstr>
      <vt:lpstr>ŞİDDET,  AKRAN ÇATIŞMASI VE FİZİKSEL ZORBALIĞA MÜDAHALEDE DİKKAT EDİLECEK NOKTALAR</vt:lpstr>
      <vt:lpstr>ŞİDDET, AKRAN ÇATIŞMASI VE FİZİKSEL ZORBALIĞA MÜDAHALEDE DİKKAT EDİLECEK NOKTALAR</vt:lpstr>
      <vt:lpstr>PowerPoint Sunusu</vt:lpstr>
      <vt:lpstr>PowerPoint Sunusu</vt:lpstr>
      <vt:lpstr>PowerPoint Sunusu</vt:lpstr>
      <vt:lpstr>ÖNLEMEYE, MÜDAHALEYE VE İYİLEŞTİRMEYE YÖNELİK UYGULAMA STRATEJİLERİMİZ OLMALI</vt:lpstr>
      <vt:lpstr>PowerPoint Sunusu</vt:lpstr>
      <vt:lpstr>GÖRÜŞMELERDE TEMEL İLKELER</vt:lpstr>
      <vt:lpstr>PowerPoint Sunusu</vt:lpstr>
      <vt:lpstr>PowerPoint Sunusu</vt:lpstr>
      <vt:lpstr>PowerPoint Sunusu</vt:lpstr>
      <vt:lpstr> ZorbalIk olayIna karIşan öğrencİlerle görüşme </vt:lpstr>
      <vt:lpstr>ZorbalIk olayIna karIşan öğrencİlerİn Aİlelerİ İle görüşme</vt:lpstr>
      <vt:lpstr>PowerPoint Sunusu</vt:lpstr>
      <vt:lpstr>DEĞİŞİM İÇİN İLK ADIM</vt:lpstr>
      <vt:lpstr>DEĞİŞİM İÇİN İLK ADIM</vt:lpstr>
      <vt:lpstr>UNUTMAYIN !!!</vt:lpstr>
      <vt:lpstr>DEĞİŞİM İÇİN YAPABİLECEKLERİM</vt:lpstr>
      <vt:lpstr>PowerPoint Sunusu</vt:lpstr>
      <vt:lpstr>PowerPoint Sunusu</vt:lpstr>
      <vt:lpstr>PowerPoint Sunusu</vt:lpstr>
      <vt:lpstr>KAYNAKÇA</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ZORBALIĞI</dc:title>
  <dc:creator>UltraXP User</dc:creator>
  <cp:lastModifiedBy>OYA ASLAN</cp:lastModifiedBy>
  <cp:revision>563</cp:revision>
  <dcterms:created xsi:type="dcterms:W3CDTF">2012-10-09T06:46:39Z</dcterms:created>
  <dcterms:modified xsi:type="dcterms:W3CDTF">2022-03-24T10:50:13Z</dcterms:modified>
</cp:coreProperties>
</file>