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6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3" r:id="rId10"/>
    <p:sldId id="266" r:id="rId11"/>
    <p:sldId id="267" r:id="rId12"/>
    <p:sldId id="274" r:id="rId13"/>
    <p:sldId id="268" r:id="rId14"/>
    <p:sldId id="269" r:id="rId15"/>
    <p:sldId id="275" r:id="rId16"/>
    <p:sldId id="270" r:id="rId17"/>
    <p:sldId id="276" r:id="rId18"/>
    <p:sldId id="271" r:id="rId19"/>
    <p:sldId id="272" r:id="rId20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12" d="100"/>
          <a:sy n="112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7FC1-E77F-491B-B11F-62FF4649AA33}" type="datetimeFigureOut">
              <a:rPr lang="tr-TR" smtClean="0"/>
              <a:pPr/>
              <a:t>12.09.2022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FE41-97DB-4E38-BEBC-93F5212136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81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7FE41-97DB-4E38-BEBC-93F52121360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58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7FE41-97DB-4E38-BEBC-93F52121360A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51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21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92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19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89423" y="1187253"/>
            <a:ext cx="3751579" cy="290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762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37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7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76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78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91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40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09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14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75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82685"/>
            <a:ext cx="814659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-585" dirty="0">
                <a:solidFill>
                  <a:schemeClr val="tx2"/>
                </a:solidFill>
                <a:latin typeface="Trebuchet MS"/>
                <a:cs typeface="Trebuchet MS"/>
              </a:rPr>
              <a:t>DU</a:t>
            </a:r>
            <a:r>
              <a:rPr sz="6000" spc="-509" dirty="0">
                <a:solidFill>
                  <a:schemeClr val="tx2"/>
                </a:solidFill>
                <a:latin typeface="Trebuchet MS"/>
                <a:cs typeface="Trebuchet MS"/>
              </a:rPr>
              <a:t>Y</a:t>
            </a:r>
            <a:r>
              <a:rPr sz="6000" spc="-745" dirty="0">
                <a:solidFill>
                  <a:schemeClr val="tx2"/>
                </a:solidFill>
                <a:latin typeface="Trebuchet MS"/>
                <a:cs typeface="Trebuchet MS"/>
              </a:rPr>
              <a:t>GU</a:t>
            </a:r>
            <a:r>
              <a:rPr sz="6000" spc="-43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6000" spc="-650" dirty="0">
                <a:solidFill>
                  <a:schemeClr val="tx2"/>
                </a:solidFill>
                <a:latin typeface="Trebuchet MS"/>
                <a:cs typeface="Trebuchet MS"/>
              </a:rPr>
              <a:t>KO</a:t>
            </a:r>
            <a:r>
              <a:rPr sz="6000" spc="-655" dirty="0">
                <a:solidFill>
                  <a:schemeClr val="tx2"/>
                </a:solidFill>
                <a:latin typeface="Trebuchet MS"/>
                <a:cs typeface="Trebuchet MS"/>
              </a:rPr>
              <a:t>N</a:t>
            </a:r>
            <a:r>
              <a:rPr sz="6000" spc="-695" dirty="0">
                <a:solidFill>
                  <a:schemeClr val="tx2"/>
                </a:solidFill>
                <a:latin typeface="Trebuchet MS"/>
                <a:cs typeface="Trebuchet MS"/>
              </a:rPr>
              <a:t>TR</a:t>
            </a:r>
            <a:r>
              <a:rPr sz="6000" spc="-790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sz="6000" spc="-645" dirty="0">
                <a:solidFill>
                  <a:schemeClr val="tx2"/>
                </a:solidFill>
                <a:latin typeface="Trebuchet MS"/>
                <a:cs typeface="Trebuchet MS"/>
              </a:rPr>
              <a:t>LÜ</a:t>
            </a:r>
            <a:r>
              <a:rPr lang="tr-TR" sz="4800" spc="-645" dirty="0">
                <a:solidFill>
                  <a:schemeClr val="tx2"/>
                </a:solidFill>
                <a:latin typeface="Trebuchet MS"/>
                <a:cs typeface="Trebuchet MS"/>
              </a:rPr>
              <a:t/>
            </a:r>
            <a:br>
              <a:rPr lang="tr-TR" sz="4800" spc="-645" dirty="0">
                <a:solidFill>
                  <a:schemeClr val="tx2"/>
                </a:solidFill>
                <a:latin typeface="Trebuchet MS"/>
                <a:cs typeface="Trebuchet MS"/>
              </a:rPr>
            </a:br>
            <a:r>
              <a:rPr lang="tr-TR" sz="4800" spc="-645" dirty="0">
                <a:solidFill>
                  <a:schemeClr val="tx2"/>
                </a:solidFill>
                <a:latin typeface="Trebuchet MS"/>
                <a:cs typeface="Trebuchet MS"/>
              </a:rPr>
              <a:t>-Öğrenci Semineri-</a:t>
            </a:r>
            <a:endParaRPr sz="4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2114550"/>
            <a:ext cx="7543800" cy="2330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65">
                <a:solidFill>
                  <a:schemeClr val="accent1"/>
                </a:solidFill>
                <a:latin typeface="Lucida Sans Unicode"/>
                <a:cs typeface="Lucida Sans Unicode"/>
              </a:rPr>
              <a:t>Duy</a:t>
            </a:r>
            <a:r>
              <a:rPr sz="1600" b="1" spc="-55">
                <a:solidFill>
                  <a:schemeClr val="accent1"/>
                </a:solidFill>
                <a:latin typeface="Lucida Sans Unicode"/>
                <a:cs typeface="Lucida Sans Unicode"/>
              </a:rPr>
              <a:t>g</a:t>
            </a:r>
            <a:r>
              <a:rPr sz="1600" b="1" spc="-20">
                <a:solidFill>
                  <a:schemeClr val="accent1"/>
                </a:solidFill>
                <a:latin typeface="Lucida Sans Unicode"/>
                <a:cs typeface="Lucida Sans Unicode"/>
              </a:rPr>
              <a:t>u</a:t>
            </a:r>
            <a:r>
              <a:rPr sz="1600" b="1" spc="-11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1600" b="1" spc="-25" smtClean="0">
                <a:solidFill>
                  <a:schemeClr val="accent1"/>
                </a:solidFill>
                <a:latin typeface="Lucida Sans Unicode"/>
                <a:cs typeface="Lucida Sans Unicode"/>
              </a:rPr>
              <a:t>de</a:t>
            </a:r>
            <a:r>
              <a:rPr sz="1600" b="1" spc="-2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d</a:t>
            </a:r>
            <a:r>
              <a:rPr sz="1600" b="1" spc="-75" smtClean="0">
                <a:solidFill>
                  <a:schemeClr val="accent1"/>
                </a:solidFill>
                <a:latin typeface="Lucida Sans Unicode"/>
                <a:cs typeface="Lucida Sans Unicode"/>
              </a:rPr>
              <a:t>iğim</a:t>
            </a:r>
            <a:r>
              <a:rPr sz="1600" b="1" spc="-14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iz</a:t>
            </a:r>
            <a:r>
              <a:rPr lang="tr-TR" sz="1600" b="1" spc="-140" dirty="0" smtClean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1600" b="1" spc="-145" smtClean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1600" b="1" spc="-40" dirty="0">
                <a:solidFill>
                  <a:schemeClr val="accent1"/>
                </a:solidFill>
                <a:latin typeface="Lucida Sans Unicode"/>
                <a:cs typeface="Lucida Sans Unicode"/>
              </a:rPr>
              <a:t>şe</a:t>
            </a:r>
            <a:r>
              <a:rPr sz="1600" b="1" spc="-35" dirty="0">
                <a:solidFill>
                  <a:schemeClr val="accent1"/>
                </a:solidFill>
                <a:latin typeface="Lucida Sans Unicode"/>
                <a:cs typeface="Lucida Sans Unicode"/>
              </a:rPr>
              <a:t>y</a:t>
            </a:r>
            <a:r>
              <a:rPr sz="1600" b="1" spc="-110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z="1600" b="1" spc="-10" dirty="0">
                <a:solidFill>
                  <a:schemeClr val="accent1"/>
                </a:solidFill>
                <a:latin typeface="Lucida Sans Unicode"/>
                <a:cs typeface="Lucida Sans Unicode"/>
              </a:rPr>
              <a:t>n</a:t>
            </a:r>
            <a:r>
              <a:rPr sz="1600" b="1" dirty="0">
                <a:solidFill>
                  <a:schemeClr val="accent1"/>
                </a:solidFill>
                <a:latin typeface="Lucida Sans Unicode"/>
                <a:cs typeface="Lucida Sans Unicode"/>
              </a:rPr>
              <a:t>e</a:t>
            </a:r>
            <a:r>
              <a:rPr sz="1600" b="1" spc="-25" dirty="0">
                <a:solidFill>
                  <a:schemeClr val="accent1"/>
                </a:solidFill>
                <a:latin typeface="Lucida Sans Unicode"/>
                <a:cs typeface="Lucida Sans Unicode"/>
              </a:rPr>
              <a:t>dir?</a:t>
            </a:r>
            <a:r>
              <a:rPr sz="1600" b="1" spc="-125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endParaRPr lang="tr-TR" sz="1600" b="1" spc="-125" dirty="0">
              <a:solidFill>
                <a:schemeClr val="accent1"/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sz="1600" b="1" spc="-125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45" dirty="0" err="1">
                <a:solidFill>
                  <a:schemeClr val="accent2"/>
                </a:solidFill>
                <a:latin typeface="Lucida Sans Unicode"/>
                <a:cs typeface="Lucida Sans Unicode"/>
              </a:rPr>
              <a:t>Temel</a:t>
            </a:r>
            <a:r>
              <a:rPr sz="1600" b="1" spc="-45" dirty="0">
                <a:solidFill>
                  <a:schemeClr val="accent2"/>
                </a:solidFill>
                <a:latin typeface="Lucida Sans Unicode"/>
                <a:cs typeface="Lucida Sans Unicode"/>
              </a:rPr>
              <a:t>  </a:t>
            </a:r>
            <a:r>
              <a:rPr sz="1600" b="1" spc="-60" dirty="0">
                <a:solidFill>
                  <a:schemeClr val="accent2"/>
                </a:solidFill>
                <a:latin typeface="Lucida Sans Unicode"/>
                <a:cs typeface="Lucida Sans Unicode"/>
              </a:rPr>
              <a:t>duygularımız</a:t>
            </a:r>
            <a:r>
              <a:rPr sz="1600" b="1" spc="-105" dirty="0">
                <a:solidFill>
                  <a:schemeClr val="accent2"/>
                </a:solidFill>
                <a:latin typeface="Lucida Sans Unicode"/>
                <a:cs typeface="Lucida Sans Unicode"/>
              </a:rPr>
              <a:t> </a:t>
            </a:r>
            <a:r>
              <a:rPr sz="1600" b="1" spc="-25" dirty="0">
                <a:solidFill>
                  <a:schemeClr val="accent2"/>
                </a:solidFill>
                <a:latin typeface="Lucida Sans Unicode"/>
                <a:cs typeface="Lucida Sans Unicode"/>
              </a:rPr>
              <a:t>nelerdir?</a:t>
            </a:r>
            <a:r>
              <a:rPr sz="1600" b="1" spc="-120" dirty="0">
                <a:solidFill>
                  <a:schemeClr val="accent2"/>
                </a:solidFill>
                <a:latin typeface="Lucida Sans Unicode"/>
                <a:cs typeface="Lucida Sans Unicode"/>
              </a:rPr>
              <a:t> </a:t>
            </a:r>
            <a:endParaRPr lang="tr-TR" sz="1600" b="1" spc="-120" dirty="0">
              <a:solidFill>
                <a:schemeClr val="accent2"/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sz="1600" b="1" spc="-120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60" dirty="0" err="1">
                <a:solidFill>
                  <a:schemeClr val="accent3"/>
                </a:solidFill>
                <a:latin typeface="Lucida Sans Unicode"/>
                <a:cs typeface="Lucida Sans Unicode"/>
              </a:rPr>
              <a:t>Duygularımız</a:t>
            </a:r>
            <a:r>
              <a:rPr lang="tr-TR" sz="1600" b="1" dirty="0">
                <a:solidFill>
                  <a:schemeClr val="accent3"/>
                </a:solidFill>
                <a:latin typeface="Lucida Sans Unicode"/>
                <a:cs typeface="Lucida Sans Unicode"/>
              </a:rPr>
              <a:t> </a:t>
            </a:r>
            <a:r>
              <a:rPr sz="1600" b="1" spc="-20" dirty="0" err="1">
                <a:solidFill>
                  <a:schemeClr val="accent3"/>
                </a:solidFill>
                <a:latin typeface="Lucida Sans Unicode"/>
                <a:cs typeface="Lucida Sans Unicode"/>
              </a:rPr>
              <a:t>nele</a:t>
            </a:r>
            <a:r>
              <a:rPr sz="1600" b="1" spc="-35" dirty="0" err="1">
                <a:solidFill>
                  <a:schemeClr val="accent3"/>
                </a:solidFill>
                <a:latin typeface="Lucida Sans Unicode"/>
                <a:cs typeface="Lucida Sans Unicode"/>
              </a:rPr>
              <a:t>rdi</a:t>
            </a:r>
            <a:r>
              <a:rPr sz="1600" b="1" spc="-40" dirty="0" err="1">
                <a:solidFill>
                  <a:schemeClr val="accent3"/>
                </a:solidFill>
                <a:latin typeface="Lucida Sans Unicode"/>
                <a:cs typeface="Lucida Sans Unicode"/>
              </a:rPr>
              <a:t>r</a:t>
            </a:r>
            <a:r>
              <a:rPr sz="1600" b="1" spc="10" dirty="0">
                <a:solidFill>
                  <a:schemeClr val="accent3"/>
                </a:solidFill>
                <a:latin typeface="Lucida Sans Unicode"/>
                <a:cs typeface="Lucida Sans Unicode"/>
              </a:rPr>
              <a:t>?</a:t>
            </a:r>
            <a:r>
              <a:rPr sz="1600" b="1" spc="-135" dirty="0">
                <a:solidFill>
                  <a:schemeClr val="accent3"/>
                </a:solidFill>
                <a:latin typeface="Lucida Sans Unicode"/>
                <a:cs typeface="Lucida Sans Unicode"/>
              </a:rPr>
              <a:t> </a:t>
            </a:r>
            <a:endParaRPr lang="tr-TR" sz="1600" b="1" spc="-135" dirty="0">
              <a:solidFill>
                <a:schemeClr val="accent3"/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sz="1600" b="1" spc="-135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65" dirty="0" err="1">
                <a:solidFill>
                  <a:schemeClr val="accent4"/>
                </a:solidFill>
                <a:latin typeface="Lucida Sans Unicode"/>
                <a:cs typeface="Lucida Sans Unicode"/>
              </a:rPr>
              <a:t>Duy</a:t>
            </a:r>
            <a:r>
              <a:rPr sz="1600" b="1" spc="-55" dirty="0" err="1">
                <a:solidFill>
                  <a:schemeClr val="accent4"/>
                </a:solidFill>
                <a:latin typeface="Lucida Sans Unicode"/>
                <a:cs typeface="Lucida Sans Unicode"/>
              </a:rPr>
              <a:t>g</a:t>
            </a:r>
            <a:r>
              <a:rPr sz="1600" b="1" spc="-25" dirty="0" err="1">
                <a:solidFill>
                  <a:schemeClr val="accent4"/>
                </a:solidFill>
                <a:latin typeface="Lucida Sans Unicode"/>
                <a:cs typeface="Lucida Sans Unicode"/>
              </a:rPr>
              <a:t>ular</a:t>
            </a:r>
            <a:r>
              <a:rPr sz="1600" b="1" spc="-10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600" b="1" spc="-45" dirty="0">
                <a:solidFill>
                  <a:schemeClr val="accent4"/>
                </a:solidFill>
                <a:latin typeface="Lucida Sans Unicode"/>
                <a:cs typeface="Lucida Sans Unicode"/>
              </a:rPr>
              <a:t>nasıl</a:t>
            </a:r>
            <a:r>
              <a:rPr sz="16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6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oluşu</a:t>
            </a:r>
            <a:r>
              <a:rPr sz="1600" b="1" spc="-40" dirty="0">
                <a:solidFill>
                  <a:schemeClr val="accent4"/>
                </a:solidFill>
                <a:latin typeface="Lucida Sans Unicode"/>
                <a:cs typeface="Lucida Sans Unicode"/>
              </a:rPr>
              <a:t>r</a:t>
            </a:r>
            <a:r>
              <a:rPr sz="1600" b="1" spc="10" dirty="0">
                <a:solidFill>
                  <a:schemeClr val="accent4"/>
                </a:solidFill>
                <a:latin typeface="Lucida Sans Unicode"/>
                <a:cs typeface="Lucida Sans Unicode"/>
              </a:rPr>
              <a:t>?  </a:t>
            </a:r>
            <a:endParaRPr lang="tr-TR" sz="1600" b="1" spc="10" dirty="0">
              <a:solidFill>
                <a:schemeClr val="accent4"/>
              </a:solidFill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endParaRPr lang="tr-TR" sz="1600" b="1" spc="10" dirty="0">
              <a:latin typeface="Lucida Sans Unicode"/>
              <a:cs typeface="Lucida Sans Unicode"/>
            </a:endParaRPr>
          </a:p>
          <a:p>
            <a:pPr marL="12700" marR="5080" indent="113030">
              <a:lnSpc>
                <a:spcPct val="100000"/>
              </a:lnSpc>
              <a:spcBef>
                <a:spcPts val="95"/>
              </a:spcBef>
            </a:pPr>
            <a:r>
              <a:rPr sz="1600" b="1" spc="-50" dirty="0" err="1">
                <a:solidFill>
                  <a:schemeClr val="accent5"/>
                </a:solidFill>
                <a:latin typeface="Lucida Sans Unicode"/>
                <a:cs typeface="Lucida Sans Unicode"/>
              </a:rPr>
              <a:t>Duygu</a:t>
            </a:r>
            <a:r>
              <a:rPr sz="1600" b="1" spc="-110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70" dirty="0">
                <a:solidFill>
                  <a:schemeClr val="accent5"/>
                </a:solidFill>
                <a:latin typeface="Lucida Sans Unicode"/>
                <a:cs typeface="Lucida Sans Unicode"/>
              </a:rPr>
              <a:t>k</a:t>
            </a:r>
            <a:r>
              <a:rPr sz="1600" b="1" spc="-80" dirty="0">
                <a:solidFill>
                  <a:schemeClr val="accent5"/>
                </a:solidFill>
                <a:latin typeface="Lucida Sans Unicode"/>
                <a:cs typeface="Lucida Sans Unicode"/>
              </a:rPr>
              <a:t>o</a:t>
            </a:r>
            <a:r>
              <a:rPr sz="1600" b="1" spc="-25" dirty="0">
                <a:solidFill>
                  <a:schemeClr val="accent5"/>
                </a:solidFill>
                <a:latin typeface="Lucida Sans Unicode"/>
                <a:cs typeface="Lucida Sans Unicode"/>
              </a:rPr>
              <a:t>nt</a:t>
            </a:r>
            <a:r>
              <a:rPr sz="1600" b="1" spc="-30" dirty="0">
                <a:solidFill>
                  <a:schemeClr val="accent5"/>
                </a:solidFill>
                <a:latin typeface="Lucida Sans Unicode"/>
                <a:cs typeface="Lucida Sans Unicode"/>
              </a:rPr>
              <a:t>r</a:t>
            </a:r>
            <a:r>
              <a:rPr sz="1600" b="1" spc="-35" dirty="0">
                <a:solidFill>
                  <a:schemeClr val="accent5"/>
                </a:solidFill>
                <a:latin typeface="Lucida Sans Unicode"/>
                <a:cs typeface="Lucida Sans Unicode"/>
              </a:rPr>
              <a:t>o</a:t>
            </a:r>
            <a:r>
              <a:rPr sz="1600" b="1" spc="-45" dirty="0">
                <a:solidFill>
                  <a:schemeClr val="accent5"/>
                </a:solidFill>
                <a:latin typeface="Lucida Sans Unicode"/>
                <a:cs typeface="Lucida Sans Unicode"/>
              </a:rPr>
              <a:t>lü</a:t>
            </a:r>
            <a:r>
              <a:rPr sz="1600" b="1" spc="-105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25" dirty="0">
                <a:solidFill>
                  <a:schemeClr val="accent5"/>
                </a:solidFill>
                <a:latin typeface="Lucida Sans Unicode"/>
                <a:cs typeface="Lucida Sans Unicode"/>
              </a:rPr>
              <a:t>nedir</a:t>
            </a:r>
            <a:r>
              <a:rPr sz="1600" b="1" spc="-114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15" dirty="0">
                <a:solidFill>
                  <a:schemeClr val="accent5"/>
                </a:solidFill>
                <a:latin typeface="Lucida Sans Unicode"/>
                <a:cs typeface="Lucida Sans Unicode"/>
              </a:rPr>
              <a:t>ve</a:t>
            </a:r>
            <a:r>
              <a:rPr sz="1600" b="1" spc="-125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45" dirty="0">
                <a:solidFill>
                  <a:schemeClr val="accent5"/>
                </a:solidFill>
                <a:latin typeface="Lucida Sans Unicode"/>
                <a:cs typeface="Lucida Sans Unicode"/>
              </a:rPr>
              <a:t>duygu  kontr</a:t>
            </a:r>
            <a:r>
              <a:rPr sz="1600" b="1" spc="-30" dirty="0">
                <a:solidFill>
                  <a:schemeClr val="accent5"/>
                </a:solidFill>
                <a:latin typeface="Lucida Sans Unicode"/>
                <a:cs typeface="Lucida Sans Unicode"/>
              </a:rPr>
              <a:t>olünü</a:t>
            </a:r>
            <a:r>
              <a:rPr sz="1600" b="1" spc="-95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45" dirty="0">
                <a:solidFill>
                  <a:schemeClr val="accent5"/>
                </a:solidFill>
                <a:latin typeface="Lucida Sans Unicode"/>
                <a:cs typeface="Lucida Sans Unicode"/>
              </a:rPr>
              <a:t>nasıl</a:t>
            </a:r>
            <a:r>
              <a:rPr sz="1600" b="1" spc="-110" dirty="0">
                <a:solidFill>
                  <a:schemeClr val="accent5"/>
                </a:solidFill>
                <a:latin typeface="Lucida Sans Unicode"/>
                <a:cs typeface="Lucida Sans Unicode"/>
              </a:rPr>
              <a:t> </a:t>
            </a:r>
            <a:r>
              <a:rPr sz="1600" b="1" spc="-75" dirty="0">
                <a:solidFill>
                  <a:schemeClr val="accent5"/>
                </a:solidFill>
                <a:latin typeface="Lucida Sans Unicode"/>
                <a:cs typeface="Lucida Sans Unicode"/>
              </a:rPr>
              <a:t>sa</a:t>
            </a:r>
            <a:r>
              <a:rPr sz="1600" b="1" spc="-70" dirty="0">
                <a:solidFill>
                  <a:schemeClr val="accent5"/>
                </a:solidFill>
                <a:latin typeface="Lucida Sans Unicode"/>
                <a:cs typeface="Lucida Sans Unicode"/>
              </a:rPr>
              <a:t>ğ</a:t>
            </a:r>
            <a:r>
              <a:rPr sz="1600" b="1" spc="-55" dirty="0">
                <a:solidFill>
                  <a:schemeClr val="accent5"/>
                </a:solidFill>
                <a:latin typeface="Lucida Sans Unicode"/>
                <a:cs typeface="Lucida Sans Unicode"/>
              </a:rPr>
              <a:t>larız?</a:t>
            </a:r>
            <a:endParaRPr sz="1600" b="1" dirty="0">
              <a:solidFill>
                <a:schemeClr val="accent5"/>
              </a:solidFill>
              <a:latin typeface="Lucida Sans Unicode"/>
              <a:cs typeface="Lucida Sans Unicode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83A82696-C420-457F-893A-91A90BB3B5D4}"/>
              </a:ext>
            </a:extLst>
          </p:cNvPr>
          <p:cNvSpPr txBox="1"/>
          <p:nvPr/>
        </p:nvSpPr>
        <p:spPr>
          <a:xfrm>
            <a:off x="2324100" y="4823339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err="1" smtClean="0">
                <a:solidFill>
                  <a:srgbClr val="FF0000"/>
                </a:solidFill>
              </a:rPr>
              <a:t>Ümitköy</a:t>
            </a:r>
            <a:r>
              <a:rPr lang="tr-TR" sz="1400" b="1" i="1" dirty="0" smtClean="0">
                <a:solidFill>
                  <a:srgbClr val="FF0000"/>
                </a:solidFill>
              </a:rPr>
              <a:t> Final Akademi Anadolu ve  Fen Lisesi</a:t>
            </a:r>
            <a:endParaRPr lang="tr-TR" sz="1400" b="1" i="1" dirty="0">
              <a:solidFill>
                <a:srgbClr val="FF0000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BE263181-9E18-4E87-A6B1-CA009783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58" y="2714626"/>
            <a:ext cx="2428874" cy="242887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7288" y="1"/>
            <a:ext cx="3357586" cy="19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0"/>
            <a:ext cx="4000528" cy="205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458735"/>
            <a:ext cx="67348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25" dirty="0">
                <a:solidFill>
                  <a:schemeClr val="tx2"/>
                </a:solidFill>
              </a:rPr>
              <a:t>Duy</a:t>
            </a:r>
            <a:r>
              <a:rPr b="1" spc="-520" dirty="0">
                <a:solidFill>
                  <a:schemeClr val="tx2"/>
                </a:solidFill>
              </a:rPr>
              <a:t>g</a:t>
            </a:r>
            <a:r>
              <a:rPr b="1" spc="-495" dirty="0">
                <a:solidFill>
                  <a:schemeClr val="tx2"/>
                </a:solidFill>
              </a:rPr>
              <a:t>u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330" dirty="0">
                <a:solidFill>
                  <a:schemeClr val="tx2"/>
                </a:solidFill>
              </a:rPr>
              <a:t>Kontrolü</a:t>
            </a:r>
            <a:r>
              <a:rPr b="1" spc="-345" dirty="0">
                <a:solidFill>
                  <a:schemeClr val="tx2"/>
                </a:solidFill>
              </a:rPr>
              <a:t> </a:t>
            </a:r>
            <a:r>
              <a:rPr b="1" spc="-265" dirty="0">
                <a:solidFill>
                  <a:schemeClr val="tx2"/>
                </a:solidFill>
              </a:rPr>
              <a:t>Nasıl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420" dirty="0">
                <a:solidFill>
                  <a:schemeClr val="tx2"/>
                </a:solidFill>
              </a:rPr>
              <a:t>Sa</a:t>
            </a:r>
            <a:r>
              <a:rPr b="1" spc="-445" dirty="0">
                <a:solidFill>
                  <a:schemeClr val="tx2"/>
                </a:solidFill>
              </a:rPr>
              <a:t>ğ</a:t>
            </a:r>
            <a:r>
              <a:rPr b="1" spc="-270" dirty="0">
                <a:solidFill>
                  <a:schemeClr val="tx2"/>
                </a:solidFill>
              </a:rPr>
              <a:t>lanabi</a:t>
            </a:r>
            <a:r>
              <a:rPr b="1" spc="-165" dirty="0">
                <a:solidFill>
                  <a:schemeClr val="tx2"/>
                </a:solidFill>
              </a:rPr>
              <a:t>l</a:t>
            </a:r>
            <a:r>
              <a:rPr b="1" spc="-35" dirty="0">
                <a:solidFill>
                  <a:schemeClr val="tx2"/>
                </a:solidFill>
              </a:rPr>
              <a:t>ir?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605" y="1368396"/>
            <a:ext cx="8232775" cy="760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400" spc="-45" dirty="0">
                <a:latin typeface="Lucida Sans Unicode"/>
                <a:cs typeface="Lucida Sans Unicode"/>
              </a:rPr>
              <a:t>Aslında,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parmak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şıklatmasıyla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var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olan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duygunun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artık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var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olmaması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gibi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durum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yaratmak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teknik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olarak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pek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de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mümkün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görünmüyor.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endParaRPr lang="tr-TR" sz="1400" spc="-105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400" spc="-55" dirty="0" err="1">
                <a:latin typeface="Lucida Sans Unicode"/>
                <a:cs typeface="Lucida Sans Unicode"/>
              </a:rPr>
              <a:t>Ancak</a:t>
            </a:r>
            <a:r>
              <a:rPr sz="1400" spc="-55" dirty="0">
                <a:latin typeface="Lucida Sans Unicode"/>
                <a:cs typeface="Lucida Sans Unicode"/>
              </a:rPr>
              <a:t>,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duygularınızı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şekilde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kontrol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altına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alab</a:t>
            </a:r>
            <a:r>
              <a:rPr sz="1400" spc="-15" dirty="0" err="1">
                <a:latin typeface="Lucida Sans Unicode"/>
                <a:cs typeface="Lucida Sans Unicode"/>
              </a:rPr>
              <a:t>il</a:t>
            </a:r>
            <a:r>
              <a:rPr sz="1400" spc="-50" dirty="0" err="1">
                <a:latin typeface="Lucida Sans Unicode"/>
                <a:cs typeface="Lucida Sans Unicode"/>
              </a:rPr>
              <a:t>m</a:t>
            </a:r>
            <a:r>
              <a:rPr sz="1400" spc="-5" dirty="0" err="1">
                <a:latin typeface="Lucida Sans Unicode"/>
                <a:cs typeface="Lucida Sans Unicode"/>
              </a:rPr>
              <a:t>e</a:t>
            </a:r>
            <a:r>
              <a:rPr sz="1400" spc="-30" dirty="0" err="1">
                <a:latin typeface="Lucida Sans Unicode"/>
                <a:cs typeface="Lucida Sans Unicode"/>
              </a:rPr>
              <a:t>ni</a:t>
            </a:r>
            <a:r>
              <a:rPr sz="1400" spc="-10" dirty="0" err="1">
                <a:latin typeface="Lucida Sans Unicode"/>
                <a:cs typeface="Lucida Sans Unicode"/>
              </a:rPr>
              <a:t>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ufak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-15" dirty="0">
                <a:latin typeface="Lucida Sans Unicode"/>
                <a:cs typeface="Lucida Sans Unicode"/>
              </a:rPr>
              <a:t>ef</a:t>
            </a:r>
            <a:r>
              <a:rPr sz="1400" spc="-40" dirty="0">
                <a:latin typeface="Lucida Sans Unicode"/>
                <a:cs typeface="Lucida Sans Unicode"/>
              </a:rPr>
              <a:t>ek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yo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45" dirty="0" err="1">
                <a:latin typeface="Lucida Sans Unicode"/>
                <a:cs typeface="Lucida Sans Unicode"/>
              </a:rPr>
              <a:t>l</a:t>
            </a:r>
            <a:r>
              <a:rPr sz="1400" spc="-20" dirty="0" err="1">
                <a:latin typeface="Lucida Sans Unicode"/>
                <a:cs typeface="Lucida Sans Unicode"/>
              </a:rPr>
              <a:t>ar</a:t>
            </a:r>
            <a:r>
              <a:rPr sz="1400" spc="-10" dirty="0" err="1">
                <a:latin typeface="Lucida Sans Unicode"/>
                <a:cs typeface="Lucida Sans Unicode"/>
              </a:rPr>
              <a:t>ı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va</a:t>
            </a:r>
            <a:r>
              <a:rPr lang="tr-TR" sz="1400" spc="-20" dirty="0">
                <a:latin typeface="Lucida Sans Unicode"/>
                <a:cs typeface="Lucida Sans Unicode"/>
              </a:rPr>
              <a:t>r.</a:t>
            </a: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86BA8B47-4E15-4E8D-97AF-CD72FD87D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17862"/>
            <a:ext cx="8078787" cy="198268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6089987E-390E-4738-A5AB-073B46D063CC}"/>
              </a:ext>
            </a:extLst>
          </p:cNvPr>
          <p:cNvSpPr txBox="1"/>
          <p:nvPr/>
        </p:nvSpPr>
        <p:spPr>
          <a:xfrm>
            <a:off x="500034" y="4835723"/>
            <a:ext cx="3429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</a:t>
            </a:r>
            <a:r>
              <a:rPr lang="tr-TR" sz="1050" b="1" i="1" smtClean="0">
                <a:solidFill>
                  <a:srgbClr val="FF0000"/>
                </a:solidFill>
              </a:rPr>
              <a:t>AKADEMİ ANADOLU </a:t>
            </a:r>
            <a:r>
              <a:rPr lang="tr-TR" sz="1050" b="1" i="1" dirty="0" smtClean="0">
                <a:solidFill>
                  <a:srgbClr val="FF0000"/>
                </a:solidFill>
              </a:rPr>
              <a:t>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548E938C-8CB3-46BA-BAC4-D8781DA4B1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81" y="4499682"/>
            <a:ext cx="583019" cy="583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842" y="530098"/>
            <a:ext cx="4114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19100" algn="l"/>
              </a:tabLst>
            </a:pPr>
            <a:r>
              <a:rPr sz="2800" spc="-515" dirty="0">
                <a:solidFill>
                  <a:schemeClr val="tx2"/>
                </a:solidFill>
                <a:latin typeface="Trebuchet MS"/>
                <a:cs typeface="Trebuchet MS"/>
              </a:rPr>
              <a:t>1</a:t>
            </a:r>
            <a:r>
              <a:rPr sz="2800" spc="-360" dirty="0">
                <a:solidFill>
                  <a:schemeClr val="tx2"/>
                </a:solidFill>
                <a:latin typeface="Trebuchet MS"/>
                <a:cs typeface="Trebuchet MS"/>
              </a:rPr>
              <a:t>.</a:t>
            </a:r>
            <a:r>
              <a:rPr sz="2800" dirty="0">
                <a:solidFill>
                  <a:schemeClr val="tx2"/>
                </a:solidFill>
                <a:latin typeface="Trebuchet MS"/>
                <a:cs typeface="Trebuchet MS"/>
              </a:rPr>
              <a:t>	</a:t>
            </a:r>
            <a:r>
              <a:rPr sz="2800" spc="-260" dirty="0">
                <a:solidFill>
                  <a:schemeClr val="tx2"/>
                </a:solidFill>
                <a:latin typeface="Trebuchet MS"/>
                <a:cs typeface="Trebuchet MS"/>
              </a:rPr>
              <a:t>Zihin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325" dirty="0">
                <a:solidFill>
                  <a:schemeClr val="tx2"/>
                </a:solidFill>
                <a:latin typeface="Trebuchet MS"/>
                <a:cs typeface="Trebuchet MS"/>
              </a:rPr>
              <a:t>ve</a:t>
            </a:r>
            <a:r>
              <a:rPr sz="2800" spc="-20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90" dirty="0">
                <a:solidFill>
                  <a:schemeClr val="tx2"/>
                </a:solidFill>
                <a:latin typeface="Trebuchet MS"/>
                <a:cs typeface="Trebuchet MS"/>
              </a:rPr>
              <a:t>Bed</a:t>
            </a:r>
            <a:r>
              <a:rPr sz="2800" spc="-295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sz="2800" spc="-330" dirty="0">
                <a:solidFill>
                  <a:schemeClr val="tx2"/>
                </a:solidFill>
                <a:latin typeface="Trebuchet MS"/>
                <a:cs typeface="Trebuchet MS"/>
              </a:rPr>
              <a:t>ne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80" dirty="0">
                <a:solidFill>
                  <a:schemeClr val="tx2"/>
                </a:solidFill>
                <a:latin typeface="Trebuchet MS"/>
                <a:cs typeface="Trebuchet MS"/>
              </a:rPr>
              <a:t>Odaklan</a:t>
            </a:r>
            <a:r>
              <a:rPr sz="2800" spc="-459" dirty="0">
                <a:solidFill>
                  <a:schemeClr val="tx2"/>
                </a:solidFill>
                <a:latin typeface="Trebuchet MS"/>
                <a:cs typeface="Trebuchet MS"/>
              </a:rPr>
              <a:t>m</a:t>
            </a:r>
            <a:r>
              <a:rPr sz="2800" spc="-250" dirty="0">
                <a:solidFill>
                  <a:schemeClr val="tx2"/>
                </a:solidFill>
                <a:latin typeface="Trebuchet MS"/>
                <a:cs typeface="Trebuchet MS"/>
              </a:rPr>
              <a:t>ak</a:t>
            </a:r>
            <a:endParaRPr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806" y="1189083"/>
            <a:ext cx="8067040" cy="9210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390" marR="5080" indent="-314325">
              <a:lnSpc>
                <a:spcPct val="150100"/>
              </a:lnSpc>
              <a:spcBef>
                <a:spcPts val="95"/>
              </a:spcBef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spc="-5" dirty="0">
                <a:latin typeface="Tahoma"/>
                <a:cs typeface="Tahoma"/>
              </a:rPr>
              <a:t>Duyguların </a:t>
            </a:r>
            <a:r>
              <a:rPr sz="1350" b="1" spc="5" dirty="0">
                <a:latin typeface="Tahoma"/>
                <a:cs typeface="Tahoma"/>
              </a:rPr>
              <a:t>Kontrolden </a:t>
            </a:r>
            <a:r>
              <a:rPr sz="1350" b="1" spc="-5" dirty="0">
                <a:latin typeface="Tahoma"/>
                <a:cs typeface="Tahoma"/>
              </a:rPr>
              <a:t>Çıkışına </a:t>
            </a:r>
            <a:r>
              <a:rPr sz="1350" b="1" spc="5" dirty="0">
                <a:latin typeface="Tahoma"/>
                <a:cs typeface="Tahoma"/>
              </a:rPr>
              <a:t>Dikkat </a:t>
            </a:r>
            <a:r>
              <a:rPr sz="1350" b="1" spc="-30" dirty="0">
                <a:latin typeface="Tahoma"/>
                <a:cs typeface="Tahoma"/>
              </a:rPr>
              <a:t>Edin: 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Duygularınız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üzerinde kontrol sahibi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olmanın 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ilk </a:t>
            </a:r>
            <a:r>
              <a:rPr sz="1350" spc="-5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adımı,</a:t>
            </a:r>
            <a:r>
              <a:rPr sz="1350" spc="-114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kontrolden</a:t>
            </a:r>
            <a:r>
              <a:rPr sz="135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çıktığı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anı</a:t>
            </a:r>
            <a:r>
              <a:rPr sz="135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fark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edebilmektir.</a:t>
            </a:r>
            <a:r>
              <a:rPr sz="135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Örneğin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duygularınızla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hareket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ettiğiniz </a:t>
            </a:r>
            <a:r>
              <a:rPr sz="1350" spc="-409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anl</a:t>
            </a:r>
            <a:r>
              <a:rPr sz="13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a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rd</a:t>
            </a:r>
            <a:r>
              <a:rPr sz="1350" spc="5" dirty="0">
                <a:solidFill>
                  <a:srgbClr val="333333"/>
                </a:solidFill>
                <a:latin typeface="Lucida Sans Unicode"/>
                <a:cs typeface="Lucida Sans Unicode"/>
              </a:rPr>
              <a:t>a</a:t>
            </a:r>
            <a:r>
              <a:rPr sz="1350" spc="-114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kalp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at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ş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n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h</a:t>
            </a:r>
            <a:r>
              <a:rPr sz="135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125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l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an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ı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,</a:t>
            </a:r>
            <a:r>
              <a:rPr sz="1350" spc="-12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ll</a:t>
            </a:r>
            <a:r>
              <a:rPr sz="1350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rini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t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i</a:t>
            </a:r>
            <a:r>
              <a:rPr sz="1350" spc="-5" dirty="0">
                <a:solidFill>
                  <a:srgbClr val="333333"/>
                </a:solidFill>
                <a:latin typeface="Lucida Sans Unicode"/>
                <a:cs typeface="Lucida Sans Unicode"/>
              </a:rPr>
              <a:t>tr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,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yüz</a:t>
            </a:r>
            <a:r>
              <a:rPr sz="13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ü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nü</a:t>
            </a:r>
            <a:r>
              <a:rPr sz="135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z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65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kıza</a:t>
            </a:r>
            <a:r>
              <a:rPr sz="1350" spc="-35" dirty="0" err="1">
                <a:solidFill>
                  <a:srgbClr val="333333"/>
                </a:solidFill>
                <a:latin typeface="Lucida Sans Unicode"/>
                <a:cs typeface="Lucida Sans Unicode"/>
              </a:rPr>
              <a:t>rır</a:t>
            </a:r>
            <a:r>
              <a:rPr sz="135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.</a:t>
            </a:r>
            <a:endParaRPr sz="1350" dirty="0">
              <a:latin typeface="Lucida Sans Unicode"/>
              <a:cs typeface="Lucida Sans Unicode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0D15946A-B62C-487A-8A56-974630B62CF0}"/>
              </a:ext>
            </a:extLst>
          </p:cNvPr>
          <p:cNvSpPr txBox="1"/>
          <p:nvPr/>
        </p:nvSpPr>
        <p:spPr>
          <a:xfrm>
            <a:off x="214282" y="4835723"/>
            <a:ext cx="3929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CC895997-398F-4A9E-8B4C-DA35E9A94C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499682"/>
            <a:ext cx="583019" cy="58301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BF2B48C2-9A7E-46FF-A93D-CEC65D355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84" y="2111573"/>
            <a:ext cx="6754802" cy="272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842" y="530098"/>
            <a:ext cx="4114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19100" algn="l"/>
              </a:tabLst>
            </a:pPr>
            <a:r>
              <a:rPr sz="2800" spc="-515" dirty="0">
                <a:solidFill>
                  <a:schemeClr val="tx2"/>
                </a:solidFill>
                <a:latin typeface="Trebuchet MS"/>
                <a:cs typeface="Trebuchet MS"/>
              </a:rPr>
              <a:t>1</a:t>
            </a:r>
            <a:r>
              <a:rPr sz="2800" spc="-360" dirty="0">
                <a:solidFill>
                  <a:schemeClr val="tx2"/>
                </a:solidFill>
                <a:latin typeface="Trebuchet MS"/>
                <a:cs typeface="Trebuchet MS"/>
              </a:rPr>
              <a:t>.</a:t>
            </a:r>
            <a:r>
              <a:rPr sz="2800" dirty="0">
                <a:solidFill>
                  <a:schemeClr val="tx2"/>
                </a:solidFill>
                <a:latin typeface="Trebuchet MS"/>
                <a:cs typeface="Trebuchet MS"/>
              </a:rPr>
              <a:t>	</a:t>
            </a:r>
            <a:r>
              <a:rPr sz="2800" spc="-260" dirty="0">
                <a:solidFill>
                  <a:schemeClr val="tx2"/>
                </a:solidFill>
                <a:latin typeface="Trebuchet MS"/>
                <a:cs typeface="Trebuchet MS"/>
              </a:rPr>
              <a:t>Zihin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325" dirty="0">
                <a:solidFill>
                  <a:schemeClr val="tx2"/>
                </a:solidFill>
                <a:latin typeface="Trebuchet MS"/>
                <a:cs typeface="Trebuchet MS"/>
              </a:rPr>
              <a:t>ve</a:t>
            </a:r>
            <a:r>
              <a:rPr sz="2800" spc="-20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90" dirty="0">
                <a:solidFill>
                  <a:schemeClr val="tx2"/>
                </a:solidFill>
                <a:latin typeface="Trebuchet MS"/>
                <a:cs typeface="Trebuchet MS"/>
              </a:rPr>
              <a:t>Bed</a:t>
            </a:r>
            <a:r>
              <a:rPr sz="2800" spc="-295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sz="2800" spc="-330" dirty="0">
                <a:solidFill>
                  <a:schemeClr val="tx2"/>
                </a:solidFill>
                <a:latin typeface="Trebuchet MS"/>
                <a:cs typeface="Trebuchet MS"/>
              </a:rPr>
              <a:t>ne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80" dirty="0">
                <a:solidFill>
                  <a:schemeClr val="tx2"/>
                </a:solidFill>
                <a:latin typeface="Trebuchet MS"/>
                <a:cs typeface="Trebuchet MS"/>
              </a:rPr>
              <a:t>Odaklan</a:t>
            </a:r>
            <a:r>
              <a:rPr sz="2800" spc="-459" dirty="0">
                <a:solidFill>
                  <a:schemeClr val="tx2"/>
                </a:solidFill>
                <a:latin typeface="Trebuchet MS"/>
                <a:cs typeface="Trebuchet MS"/>
              </a:rPr>
              <a:t>m</a:t>
            </a:r>
            <a:r>
              <a:rPr sz="2800" spc="-250" dirty="0">
                <a:solidFill>
                  <a:schemeClr val="tx2"/>
                </a:solidFill>
                <a:latin typeface="Trebuchet MS"/>
                <a:cs typeface="Trebuchet MS"/>
              </a:rPr>
              <a:t>ak</a:t>
            </a:r>
            <a:endParaRPr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806" y="1189083"/>
            <a:ext cx="8067040" cy="27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390" marR="391160" indent="-314325">
              <a:lnSpc>
                <a:spcPts val="2440"/>
              </a:lnSpc>
              <a:spcBef>
                <a:spcPts val="200"/>
              </a:spcBef>
              <a:buClr>
                <a:srgbClr val="333333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spc="5" dirty="0" err="1">
                <a:latin typeface="Tahoma"/>
                <a:cs typeface="Tahoma"/>
              </a:rPr>
              <a:t>Derin</a:t>
            </a:r>
            <a:r>
              <a:rPr sz="1350" b="1" spc="-50" dirty="0">
                <a:latin typeface="Tahoma"/>
                <a:cs typeface="Tahoma"/>
              </a:rPr>
              <a:t> </a:t>
            </a:r>
            <a:r>
              <a:rPr sz="1350" b="1" spc="5" dirty="0">
                <a:latin typeface="Tahoma"/>
                <a:cs typeface="Tahoma"/>
              </a:rPr>
              <a:t>Nefes</a:t>
            </a:r>
            <a:r>
              <a:rPr sz="1350" b="1" spc="-55" dirty="0">
                <a:latin typeface="Tahoma"/>
                <a:cs typeface="Tahoma"/>
              </a:rPr>
              <a:t> </a:t>
            </a:r>
            <a:r>
              <a:rPr sz="1350" b="1" dirty="0">
                <a:latin typeface="Tahoma"/>
                <a:cs typeface="Tahoma"/>
              </a:rPr>
              <a:t>Alıp</a:t>
            </a:r>
            <a:r>
              <a:rPr sz="1350" b="1" spc="-35" dirty="0">
                <a:latin typeface="Tahoma"/>
                <a:cs typeface="Tahoma"/>
              </a:rPr>
              <a:t> </a:t>
            </a:r>
            <a:r>
              <a:rPr sz="1350" b="1" spc="-20" dirty="0">
                <a:latin typeface="Tahoma"/>
                <a:cs typeface="Tahoma"/>
              </a:rPr>
              <a:t>Sakinleşin:</a:t>
            </a:r>
            <a:r>
              <a:rPr sz="1350" b="1" spc="-30" dirty="0">
                <a:latin typeface="Tahoma"/>
                <a:cs typeface="Tahoma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Duygularınız</a:t>
            </a:r>
            <a:r>
              <a:rPr sz="1350" spc="-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kontrolden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çıktığında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nefes</a:t>
            </a:r>
            <a:r>
              <a:rPr sz="135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alıp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vermeniz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Lucida Sans Unicode"/>
                <a:cs typeface="Lucida Sans Unicode"/>
              </a:rPr>
              <a:t>de</a:t>
            </a:r>
            <a:r>
              <a:rPr sz="1350" spc="-7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yine </a:t>
            </a:r>
            <a:r>
              <a:rPr sz="1350" spc="-409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kontrolden</a:t>
            </a:r>
            <a:r>
              <a:rPr sz="1350" spc="-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çıkar.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45" dirty="0">
                <a:solidFill>
                  <a:srgbClr val="333333"/>
                </a:solidFill>
                <a:latin typeface="Lucida Sans Unicode"/>
                <a:cs typeface="Lucida Sans Unicode"/>
              </a:rPr>
              <a:t>Bu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da</a:t>
            </a:r>
            <a:r>
              <a:rPr sz="135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stres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ve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anksiyete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kaynaklı</a:t>
            </a:r>
            <a:endParaRPr sz="1350" dirty="0">
              <a:latin typeface="Lucida Sans Unicode"/>
              <a:cs typeface="Lucida Sans Unicode"/>
            </a:endParaRPr>
          </a:p>
          <a:p>
            <a:pPr marL="326390">
              <a:lnSpc>
                <a:spcPct val="100000"/>
              </a:lnSpc>
              <a:spcBef>
                <a:spcPts val="585"/>
              </a:spcBef>
            </a:pP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bir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durumdur.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Nefesinizin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kontrolünü</a:t>
            </a:r>
            <a:r>
              <a:rPr sz="1350" spc="-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ele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almak</a:t>
            </a:r>
            <a:endParaRPr sz="1350" dirty="0">
              <a:latin typeface="Lucida Sans Unicode"/>
              <a:cs typeface="Lucida Sans Unicode"/>
            </a:endParaRPr>
          </a:p>
          <a:p>
            <a:pPr marL="326390">
              <a:lnSpc>
                <a:spcPct val="100000"/>
              </a:lnSpc>
              <a:spcBef>
                <a:spcPts val="820"/>
              </a:spcBef>
            </a:pP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için</a:t>
            </a:r>
            <a:r>
              <a:rPr sz="135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birkaç</a:t>
            </a:r>
            <a:r>
              <a:rPr sz="135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75" dirty="0">
                <a:solidFill>
                  <a:srgbClr val="333333"/>
                </a:solidFill>
                <a:latin typeface="Lucida Sans Unicode"/>
                <a:cs typeface="Lucida Sans Unicode"/>
              </a:rPr>
              <a:t>kez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derin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derin</a:t>
            </a:r>
            <a:r>
              <a:rPr sz="135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nefes</a:t>
            </a:r>
            <a:r>
              <a:rPr sz="135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alın</a:t>
            </a:r>
            <a:r>
              <a:rPr sz="1350" spc="-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ve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müsait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bir</a:t>
            </a:r>
            <a:endParaRPr sz="1350" dirty="0">
              <a:latin typeface="Lucida Sans Unicode"/>
              <a:cs typeface="Lucida Sans Unicode"/>
            </a:endParaRPr>
          </a:p>
          <a:p>
            <a:pPr marL="326390">
              <a:lnSpc>
                <a:spcPct val="100000"/>
              </a:lnSpc>
              <a:spcBef>
                <a:spcPts val="800"/>
              </a:spcBef>
            </a:pPr>
            <a:r>
              <a:rPr sz="1350" spc="-10">
                <a:solidFill>
                  <a:srgbClr val="333333"/>
                </a:solidFill>
                <a:latin typeface="Lucida Sans Unicode"/>
                <a:cs typeface="Lucida Sans Unicode"/>
              </a:rPr>
              <a:t>y</a:t>
            </a:r>
            <a:r>
              <a:rPr sz="1350" spc="-2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1350" spc="5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r>
              <a:rPr sz="1350" spc="-9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smtClean="0">
                <a:solidFill>
                  <a:srgbClr val="333333"/>
                </a:solidFill>
                <a:latin typeface="Lucida Sans Unicode"/>
                <a:cs typeface="Lucida Sans Unicode"/>
              </a:rPr>
              <a:t>ot</a:t>
            </a:r>
            <a:r>
              <a:rPr sz="1350" spc="-30" smtClean="0">
                <a:solidFill>
                  <a:srgbClr val="333333"/>
                </a:solidFill>
                <a:latin typeface="Lucida Sans Unicode"/>
                <a:cs typeface="Lucida Sans Unicode"/>
              </a:rPr>
              <a:t>u</a:t>
            </a:r>
            <a:r>
              <a:rPr sz="1350" spc="-10" smtClean="0">
                <a:solidFill>
                  <a:srgbClr val="333333"/>
                </a:solidFill>
                <a:latin typeface="Lucida Sans Unicode"/>
                <a:cs typeface="Lucida Sans Unicode"/>
              </a:rPr>
              <a:t>r</a:t>
            </a:r>
            <a:r>
              <a:rPr sz="1350" spc="-15" smtClean="0">
                <a:solidFill>
                  <a:srgbClr val="333333"/>
                </a:solidFill>
                <a:latin typeface="Lucida Sans Unicode"/>
                <a:cs typeface="Lucida Sans Unicode"/>
              </a:rPr>
              <a:t>un</a:t>
            </a:r>
            <a:r>
              <a:rPr lang="tr-TR" sz="1350" spc="-70" dirty="0" smtClean="0">
                <a:solidFill>
                  <a:srgbClr val="333333"/>
                </a:solidFill>
                <a:latin typeface="Lucida Sans Unicode"/>
                <a:cs typeface="Lucida Sans Unicode"/>
              </a:rPr>
              <a:t> ve sakinleşmeye çalışın.</a:t>
            </a:r>
            <a:endParaRPr lang="tr-TR" sz="1350" spc="-70" dirty="0">
              <a:solidFill>
                <a:srgbClr val="333333"/>
              </a:solidFill>
              <a:latin typeface="Lucida Sans Unicode"/>
              <a:cs typeface="Lucida Sans Unicode"/>
            </a:endParaRPr>
          </a:p>
          <a:p>
            <a:pPr marL="326390">
              <a:lnSpc>
                <a:spcPct val="100000"/>
              </a:lnSpc>
              <a:spcBef>
                <a:spcPts val="800"/>
              </a:spcBef>
            </a:pPr>
            <a:endParaRPr sz="1350" dirty="0">
              <a:latin typeface="Lucida Sans Unicode"/>
              <a:cs typeface="Lucida Sans Unicode"/>
            </a:endParaRPr>
          </a:p>
          <a:p>
            <a:pPr marL="326390" marR="3773804" indent="-314325">
              <a:lnSpc>
                <a:spcPct val="150000"/>
              </a:lnSpc>
              <a:spcBef>
                <a:spcPts val="10"/>
              </a:spcBef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spc="45" dirty="0">
                <a:solidFill>
                  <a:srgbClr val="333333"/>
                </a:solidFill>
                <a:latin typeface="Lucida Sans Unicode"/>
                <a:cs typeface="Lucida Sans Unicode"/>
              </a:rPr>
              <a:t>Bu</a:t>
            </a:r>
            <a:r>
              <a:rPr sz="1350" spc="-8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durumlarla</a:t>
            </a:r>
            <a:r>
              <a:rPr sz="135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mücadele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etmek</a:t>
            </a:r>
            <a:r>
              <a:rPr sz="135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için</a:t>
            </a:r>
            <a:r>
              <a:rPr sz="1350" spc="-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sakin</a:t>
            </a:r>
            <a:r>
              <a:rPr sz="135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kalmalı, </a:t>
            </a:r>
            <a:r>
              <a:rPr sz="1350" spc="-409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Lucida Sans Unicode"/>
                <a:cs typeface="Lucida Sans Unicode"/>
              </a:rPr>
              <a:t>durumu </a:t>
            </a:r>
            <a:r>
              <a:rPr sz="135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fark </a:t>
            </a:r>
            <a:r>
              <a:rPr sz="13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etmelisiniz. </a:t>
            </a:r>
            <a:r>
              <a:rPr sz="1350" b="1" spc="-10" dirty="0">
                <a:solidFill>
                  <a:srgbClr val="333333"/>
                </a:solidFill>
                <a:latin typeface="Tahoma"/>
                <a:cs typeface="Tahoma"/>
              </a:rPr>
              <a:t>Yani </a:t>
            </a:r>
            <a:r>
              <a:rPr sz="1350" b="1" spc="20" dirty="0">
                <a:solidFill>
                  <a:srgbClr val="333333"/>
                </a:solidFill>
                <a:latin typeface="Tahoma"/>
                <a:cs typeface="Tahoma"/>
              </a:rPr>
              <a:t>durumu </a:t>
            </a:r>
            <a:r>
              <a:rPr sz="1350" b="1" spc="10" dirty="0">
                <a:solidFill>
                  <a:srgbClr val="333333"/>
                </a:solidFill>
                <a:latin typeface="Tahoma"/>
                <a:cs typeface="Tahoma"/>
              </a:rPr>
              <a:t>inkar </a:t>
            </a:r>
            <a:r>
              <a:rPr sz="1350" b="1" spc="15" dirty="0">
                <a:solidFill>
                  <a:srgbClr val="333333"/>
                </a:solidFill>
                <a:latin typeface="Tahoma"/>
                <a:cs typeface="Tahoma"/>
              </a:rPr>
              <a:t> etmek</a:t>
            </a:r>
            <a:r>
              <a:rPr sz="1350" b="1" spc="-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b="1" spc="5" dirty="0">
                <a:solidFill>
                  <a:srgbClr val="333333"/>
                </a:solidFill>
                <a:latin typeface="Tahoma"/>
                <a:cs typeface="Tahoma"/>
              </a:rPr>
              <a:t>yerine</a:t>
            </a:r>
            <a:r>
              <a:rPr sz="1350" b="1" spc="-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333333"/>
                </a:solidFill>
                <a:latin typeface="Tahoma"/>
                <a:cs typeface="Tahoma"/>
              </a:rPr>
              <a:t>kabullenmelisiniz.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0D15946A-B62C-487A-8A56-974630B62CF0}"/>
              </a:ext>
            </a:extLst>
          </p:cNvPr>
          <p:cNvSpPr txBox="1"/>
          <p:nvPr/>
        </p:nvSpPr>
        <p:spPr>
          <a:xfrm>
            <a:off x="642910" y="4835723"/>
            <a:ext cx="37862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40165410-2189-4F5A-A404-038975D122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109182"/>
            <a:ext cx="973519" cy="97351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24" y="3571882"/>
            <a:ext cx="3714776" cy="15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56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2800" y="416362"/>
            <a:ext cx="32359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60" dirty="0">
                <a:solidFill>
                  <a:schemeClr val="tx2"/>
                </a:solidFill>
              </a:rPr>
              <a:t>2.</a:t>
            </a:r>
            <a:r>
              <a:rPr sz="3200" b="1" spc="390" dirty="0">
                <a:solidFill>
                  <a:schemeClr val="tx2"/>
                </a:solidFill>
              </a:rPr>
              <a:t> </a:t>
            </a:r>
            <a:r>
              <a:rPr sz="3200" b="1" spc="-240" dirty="0">
                <a:solidFill>
                  <a:schemeClr val="tx2"/>
                </a:solidFill>
              </a:rPr>
              <a:t>Duygularla</a:t>
            </a:r>
            <a:r>
              <a:rPr sz="3200" b="1" spc="-225" dirty="0">
                <a:solidFill>
                  <a:schemeClr val="tx2"/>
                </a:solidFill>
              </a:rPr>
              <a:t> </a:t>
            </a:r>
            <a:r>
              <a:rPr sz="3200" b="1" spc="-260" dirty="0">
                <a:solidFill>
                  <a:schemeClr val="tx2"/>
                </a:solidFill>
              </a:rPr>
              <a:t>Yüzleşmek</a:t>
            </a:r>
            <a:endParaRPr sz="3200" b="1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3175" y="2548508"/>
            <a:ext cx="47625" cy="192405"/>
          </a:xfrm>
          <a:custGeom>
            <a:avLst/>
            <a:gdLst/>
            <a:ahLst/>
            <a:cxnLst/>
            <a:rect l="l" t="t" r="r" b="b"/>
            <a:pathLst>
              <a:path w="47625" h="192405">
                <a:moveTo>
                  <a:pt x="47244" y="0"/>
                </a:moveTo>
                <a:lnTo>
                  <a:pt x="0" y="0"/>
                </a:lnTo>
                <a:lnTo>
                  <a:pt x="0" y="192024"/>
                </a:lnTo>
                <a:lnTo>
                  <a:pt x="47244" y="192024"/>
                </a:lnTo>
                <a:lnTo>
                  <a:pt x="47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76069" y="1180871"/>
            <a:ext cx="6687820" cy="3110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390" marR="66675" indent="-314325">
              <a:lnSpc>
                <a:spcPct val="150000"/>
              </a:lnSpc>
              <a:spcBef>
                <a:spcPts val="90"/>
              </a:spcBef>
              <a:buClr>
                <a:srgbClr val="585858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dirty="0">
                <a:latin typeface="Arial"/>
                <a:cs typeface="Arial"/>
              </a:rPr>
              <a:t>Duygularınızı Tespit Edin: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Nasıl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 duygu içinde olduğunuzu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biliyor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olmak, duygu </a:t>
            </a:r>
            <a:r>
              <a:rPr sz="1350" spc="-3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kontrolü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bakımından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kritik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öneme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sahiptir.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Birkaç kez derin nefes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alıp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 an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nasıl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hissettiğini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düşünmek, 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acı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verici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olsa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bile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önemlidir. Kendinize bu duygunun neden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kaynaklandığını,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başka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durumu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örtbas etmek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duygularınızı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sizin ele geçirip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geçirmediğini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analiz etmeniz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gerek.</a:t>
            </a:r>
            <a:endParaRPr sz="1350">
              <a:latin typeface="Microsoft Sans Serif"/>
              <a:cs typeface="Microsoft Sans Serif"/>
            </a:endParaRPr>
          </a:p>
          <a:p>
            <a:pPr marL="326390" indent="-314325">
              <a:lnSpc>
                <a:spcPct val="100000"/>
              </a:lnSpc>
              <a:spcBef>
                <a:spcPts val="805"/>
              </a:spcBef>
              <a:buClr>
                <a:srgbClr val="585858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spc="5" dirty="0">
                <a:latin typeface="Arial"/>
                <a:cs typeface="Arial"/>
              </a:rPr>
              <a:t>Çözüm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Önerileri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Düşünün:</a:t>
            </a:r>
            <a:r>
              <a:rPr sz="1350" b="1" spc="-55" dirty="0">
                <a:latin typeface="Arial"/>
                <a:cs typeface="Arial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Bazı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şeylerin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sizin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kontrolünüz</a:t>
            </a:r>
            <a:r>
              <a:rPr sz="13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dışında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olduğunu</a:t>
            </a:r>
            <a:endParaRPr sz="1350">
              <a:latin typeface="Microsoft Sans Serif"/>
              <a:cs typeface="Microsoft Sans Serif"/>
            </a:endParaRPr>
          </a:p>
          <a:p>
            <a:pPr marL="326390" marR="5080">
              <a:lnSpc>
                <a:spcPct val="149900"/>
              </a:lnSpc>
              <a:spcBef>
                <a:spcPts val="10"/>
              </a:spcBef>
            </a:pP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kabullenmek de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yine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içinde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bulunduğunuz olumsuz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ruh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halini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ortadan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kaldırmak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 </a:t>
            </a:r>
            <a:r>
              <a:rPr sz="1350" spc="-3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iyi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yoldur.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Evet,</a:t>
            </a:r>
            <a:r>
              <a:rPr sz="1350" spc="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hayatta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bizim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bilgimiz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irademiz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dışında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gelişen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pek çok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şey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var.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Bu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şeyler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bize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olumlu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ya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da olumsuz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yansıyabilir.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Bu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durumda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biz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sadece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kendimizden</a:t>
            </a:r>
            <a:r>
              <a:rPr sz="1350" spc="-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mesulüz.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5259" y="4090796"/>
            <a:ext cx="2204085" cy="646430"/>
          </a:xfrm>
          <a:custGeom>
            <a:avLst/>
            <a:gdLst/>
            <a:ahLst/>
            <a:cxnLst/>
            <a:rect l="l" t="t" r="r" b="b"/>
            <a:pathLst>
              <a:path w="2204085" h="646429">
                <a:moveTo>
                  <a:pt x="47244" y="454164"/>
                </a:moveTo>
                <a:lnTo>
                  <a:pt x="0" y="454164"/>
                </a:lnTo>
                <a:lnTo>
                  <a:pt x="0" y="646188"/>
                </a:lnTo>
                <a:lnTo>
                  <a:pt x="47244" y="646188"/>
                </a:lnTo>
                <a:lnTo>
                  <a:pt x="47244" y="454164"/>
                </a:lnTo>
                <a:close/>
              </a:path>
              <a:path w="2204085" h="646429">
                <a:moveTo>
                  <a:pt x="2203704" y="0"/>
                </a:moveTo>
                <a:lnTo>
                  <a:pt x="2156460" y="0"/>
                </a:lnTo>
                <a:lnTo>
                  <a:pt x="2156460" y="192024"/>
                </a:lnTo>
                <a:lnTo>
                  <a:pt x="2203704" y="192024"/>
                </a:lnTo>
                <a:lnTo>
                  <a:pt x="2203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D20ABA2C-4A17-45A4-8349-892B0A0F4532}"/>
              </a:ext>
            </a:extLst>
          </p:cNvPr>
          <p:cNvSpPr txBox="1"/>
          <p:nvPr/>
        </p:nvSpPr>
        <p:spPr>
          <a:xfrm>
            <a:off x="857224" y="4835723"/>
            <a:ext cx="3143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0B09B3FF-013B-4030-BB1A-C61654F1BC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109182"/>
            <a:ext cx="973519" cy="97351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B817F655-7EE7-4497-9EE9-528101561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23242"/>
            <a:ext cx="2057400" cy="3890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2205" y="387899"/>
            <a:ext cx="433959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10845" algn="l"/>
              </a:tabLst>
            </a:pPr>
            <a:r>
              <a:rPr sz="2800" spc="-320" dirty="0">
                <a:solidFill>
                  <a:schemeClr val="tx2"/>
                </a:solidFill>
                <a:latin typeface="Trebuchet MS"/>
                <a:cs typeface="Trebuchet MS"/>
              </a:rPr>
              <a:t>3.	</a:t>
            </a:r>
            <a:r>
              <a:rPr sz="2800" spc="-315" dirty="0">
                <a:solidFill>
                  <a:schemeClr val="tx2"/>
                </a:solidFill>
                <a:latin typeface="Trebuchet MS"/>
                <a:cs typeface="Trebuchet MS"/>
              </a:rPr>
              <a:t>Uzun</a:t>
            </a:r>
            <a:r>
              <a:rPr sz="2800" spc="-20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60" dirty="0">
                <a:solidFill>
                  <a:schemeClr val="tx2"/>
                </a:solidFill>
                <a:latin typeface="Trebuchet MS"/>
                <a:cs typeface="Trebuchet MS"/>
              </a:rPr>
              <a:t>Vadeli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95" dirty="0">
                <a:solidFill>
                  <a:schemeClr val="tx2"/>
                </a:solidFill>
                <a:latin typeface="Trebuchet MS"/>
                <a:cs typeface="Trebuchet MS"/>
              </a:rPr>
              <a:t>Gayret</a:t>
            </a:r>
            <a:r>
              <a:rPr sz="2800" spc="-20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39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z="2800" spc="-275" dirty="0">
                <a:solidFill>
                  <a:schemeClr val="tx2"/>
                </a:solidFill>
                <a:latin typeface="Trebuchet MS"/>
                <a:cs typeface="Trebuchet MS"/>
              </a:rPr>
              <a:t>östermek</a:t>
            </a:r>
            <a:endParaRPr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917" y="2800734"/>
            <a:ext cx="8178165" cy="1841273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905"/>
              </a:spcBef>
              <a:buClr>
                <a:srgbClr val="585858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400" b="1" dirty="0">
                <a:latin typeface="Arial"/>
                <a:cs typeface="Arial"/>
              </a:rPr>
              <a:t>Günlük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Tutabilirsiniz: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Günlük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tutmak,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duygularınızı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taze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taze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tespit edebilmek</a:t>
            </a:r>
            <a:r>
              <a:rPr sz="135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için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iyi</a:t>
            </a:r>
            <a:r>
              <a:rPr sz="1350" spc="3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yoldur.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Ne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tür</a:t>
            </a:r>
            <a:endParaRPr sz="1350" dirty="0">
              <a:latin typeface="Microsoft Sans Serif"/>
              <a:cs typeface="Microsoft Sans Serif"/>
            </a:endParaRPr>
          </a:p>
          <a:p>
            <a:pPr marL="326390">
              <a:lnSpc>
                <a:spcPct val="100000"/>
              </a:lnSpc>
              <a:spcBef>
                <a:spcPts val="810"/>
              </a:spcBef>
            </a:pP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olayların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ne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tür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duygulara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neden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olduğunu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günlük</a:t>
            </a:r>
            <a:r>
              <a:rPr sz="13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tutarak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yakın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biçimde öğrenebilirsiniz.</a:t>
            </a:r>
            <a:endParaRPr sz="1350" dirty="0">
              <a:latin typeface="Microsoft Sans Serif"/>
              <a:cs typeface="Microsoft Sans Serif"/>
            </a:endParaRPr>
          </a:p>
          <a:p>
            <a:pPr marL="326390" marR="15875" indent="-314325">
              <a:lnSpc>
                <a:spcPct val="149900"/>
              </a:lnSpc>
              <a:spcBef>
                <a:spcPts val="5"/>
              </a:spcBef>
              <a:buClr>
                <a:srgbClr val="333333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dirty="0">
                <a:latin typeface="Arial"/>
                <a:cs typeface="Arial"/>
              </a:rPr>
              <a:t>Bardağa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Dolu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Tarafından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Bakmayı </a:t>
            </a:r>
            <a:r>
              <a:rPr sz="1350" b="1" dirty="0">
                <a:latin typeface="Arial"/>
                <a:cs typeface="Arial"/>
              </a:rPr>
              <a:t>Öğrenin: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Daha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iyimser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yapıcı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insan olmak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zaman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çaba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ister.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Ancak daha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iyimser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yapıcı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olma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alışkanlığı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kazanıldığında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olaylara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artık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daha esnek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şekilde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yaklaşırsınız.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Bu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günde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olabilecek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şey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değildir,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ancak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durumlara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yapıcı</a:t>
            </a:r>
            <a:r>
              <a:rPr sz="1350" spc="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yaklaşarak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daha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 dengeli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dünyasına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sahip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olmanız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gayet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mümkün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8CD8A562-3903-43FC-9EB8-60F056157DB9}"/>
              </a:ext>
            </a:extLst>
          </p:cNvPr>
          <p:cNvSpPr txBox="1"/>
          <p:nvPr/>
        </p:nvSpPr>
        <p:spPr>
          <a:xfrm>
            <a:off x="214282" y="4835723"/>
            <a:ext cx="37862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3EF643A8-EE74-4C18-BF20-1BF08A5FAA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499682"/>
            <a:ext cx="583019" cy="58301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AF0FF"/>
              </a:clrFrom>
              <a:clrTo>
                <a:srgbClr val="8AF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928676"/>
            <a:ext cx="62865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43248"/>
            <a:ext cx="4339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845" algn="l"/>
              </a:tabLst>
            </a:pPr>
            <a:r>
              <a:rPr sz="2800" spc="-320" dirty="0">
                <a:solidFill>
                  <a:schemeClr val="tx2"/>
                </a:solidFill>
                <a:latin typeface="Trebuchet MS"/>
                <a:cs typeface="Trebuchet MS"/>
              </a:rPr>
              <a:t>3.	</a:t>
            </a:r>
            <a:r>
              <a:rPr sz="2800" spc="-315" dirty="0">
                <a:solidFill>
                  <a:schemeClr val="tx2"/>
                </a:solidFill>
                <a:latin typeface="Trebuchet MS"/>
                <a:cs typeface="Trebuchet MS"/>
              </a:rPr>
              <a:t>Uzun</a:t>
            </a:r>
            <a:r>
              <a:rPr sz="2800" spc="-20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60" dirty="0">
                <a:solidFill>
                  <a:schemeClr val="tx2"/>
                </a:solidFill>
                <a:latin typeface="Trebuchet MS"/>
                <a:cs typeface="Trebuchet MS"/>
              </a:rPr>
              <a:t>Vadeli</a:t>
            </a:r>
            <a:r>
              <a:rPr sz="2800" spc="-2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295" dirty="0">
                <a:solidFill>
                  <a:schemeClr val="tx2"/>
                </a:solidFill>
                <a:latin typeface="Trebuchet MS"/>
                <a:cs typeface="Trebuchet MS"/>
              </a:rPr>
              <a:t>Gayret</a:t>
            </a:r>
            <a:r>
              <a:rPr sz="2800" spc="-20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800" spc="-39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z="2800" spc="-275" dirty="0">
                <a:solidFill>
                  <a:schemeClr val="tx2"/>
                </a:solidFill>
                <a:latin typeface="Trebuchet MS"/>
                <a:cs typeface="Trebuchet MS"/>
              </a:rPr>
              <a:t>östermek</a:t>
            </a:r>
            <a:endParaRPr sz="28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806" y="1189083"/>
            <a:ext cx="8178165" cy="1945148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26390" marR="3263265" indent="-314325">
              <a:lnSpc>
                <a:spcPct val="150100"/>
              </a:lnSpc>
              <a:spcBef>
                <a:spcPts val="5"/>
              </a:spcBef>
              <a:buClr>
                <a:srgbClr val="333333"/>
              </a:buClr>
              <a:buSzPct val="103703"/>
              <a:buFont typeface="Microsoft Sans Serif"/>
              <a:buChar char="●"/>
              <a:tabLst>
                <a:tab pos="326390" algn="l"/>
                <a:tab pos="327025" algn="l"/>
              </a:tabLst>
            </a:pPr>
            <a:r>
              <a:rPr sz="1350" b="1" dirty="0" err="1">
                <a:latin typeface="Arial"/>
                <a:cs typeface="Arial"/>
              </a:rPr>
              <a:t>Gerekirse</a:t>
            </a:r>
            <a:r>
              <a:rPr sz="1350" b="1" dirty="0">
                <a:latin typeface="Arial"/>
                <a:cs typeface="Arial"/>
              </a:rPr>
              <a:t> </a:t>
            </a:r>
            <a:r>
              <a:rPr sz="1350" b="1" spc="-5" dirty="0">
                <a:latin typeface="Arial"/>
                <a:cs typeface="Arial"/>
              </a:rPr>
              <a:t>Yardım </a:t>
            </a:r>
            <a:r>
              <a:rPr sz="1350" b="1" spc="-15" dirty="0">
                <a:latin typeface="Arial"/>
                <a:cs typeface="Arial"/>
              </a:rPr>
              <a:t>Alın: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Bazen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duygularınızı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kontrol etmeye </a:t>
            </a:r>
            <a:r>
              <a:rPr sz="1350" spc="-3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</a:t>
            </a:r>
            <a:r>
              <a:rPr sz="1350" spc="7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negatif</a:t>
            </a:r>
            <a:r>
              <a:rPr sz="1350" spc="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duygulardan</a:t>
            </a:r>
            <a:r>
              <a:rPr sz="1350" spc="3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kurtulmaya</a:t>
            </a:r>
            <a:r>
              <a:rPr sz="1350" spc="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çalışsanız</a:t>
            </a:r>
            <a:r>
              <a:rPr sz="1350" spc="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bile</a:t>
            </a:r>
            <a:r>
              <a:rPr sz="1350" spc="6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yine</a:t>
            </a:r>
            <a:r>
              <a:rPr sz="1350" spc="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de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tek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başınıza başarılı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olamayabilirsiniz.</a:t>
            </a:r>
            <a:r>
              <a:rPr sz="135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Böyle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bir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durumda</a:t>
            </a:r>
            <a:endParaRPr sz="1350" dirty="0">
              <a:latin typeface="Microsoft Sans Serif"/>
              <a:cs typeface="Microsoft Sans Serif"/>
            </a:endParaRPr>
          </a:p>
          <a:p>
            <a:pPr marL="326390">
              <a:lnSpc>
                <a:spcPct val="100000"/>
              </a:lnSpc>
              <a:spcBef>
                <a:spcPts val="805"/>
              </a:spcBef>
            </a:pP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okul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psikolojik</a:t>
            </a:r>
            <a:r>
              <a:rPr sz="1350" spc="-1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danışma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servisine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veya</a:t>
            </a:r>
            <a:r>
              <a:rPr sz="1350" spc="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ruh </a:t>
            </a:r>
            <a:r>
              <a:rPr sz="1350" spc="15" dirty="0">
                <a:solidFill>
                  <a:srgbClr val="333333"/>
                </a:solidFill>
                <a:latin typeface="Microsoft Sans Serif"/>
                <a:cs typeface="Microsoft Sans Serif"/>
              </a:rPr>
              <a:t>sağlığı</a:t>
            </a: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konusunda</a:t>
            </a:r>
            <a:endParaRPr sz="1350" dirty="0">
              <a:latin typeface="Microsoft Sans Serif"/>
              <a:cs typeface="Microsoft Sans Serif"/>
            </a:endParaRPr>
          </a:p>
          <a:p>
            <a:pPr marL="326390" marR="3502660">
              <a:lnSpc>
                <a:spcPct val="149800"/>
              </a:lnSpc>
              <a:spcBef>
                <a:spcPts val="10"/>
              </a:spcBef>
            </a:pPr>
            <a:r>
              <a:rPr sz="1350" spc="10" dirty="0">
                <a:solidFill>
                  <a:srgbClr val="333333"/>
                </a:solidFill>
                <a:latin typeface="Microsoft Sans Serif"/>
                <a:cs typeface="Microsoft Sans Serif"/>
              </a:rPr>
              <a:t>uzmanlığı </a:t>
            </a:r>
            <a:r>
              <a:rPr sz="1350" spc="-5" dirty="0">
                <a:solidFill>
                  <a:srgbClr val="333333"/>
                </a:solidFill>
                <a:latin typeface="Microsoft Sans Serif"/>
                <a:cs typeface="Microsoft Sans Serif"/>
              </a:rPr>
              <a:t>olan kişilere </a:t>
            </a:r>
            <a:r>
              <a:rPr sz="1350" spc="5" dirty="0">
                <a:solidFill>
                  <a:srgbClr val="333333"/>
                </a:solidFill>
                <a:latin typeface="Microsoft Sans Serif"/>
                <a:cs typeface="Microsoft Sans Serif"/>
              </a:rPr>
              <a:t>başvurmanız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son derece doğru </a:t>
            </a:r>
            <a:r>
              <a:rPr sz="13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bir </a:t>
            </a:r>
            <a:r>
              <a:rPr sz="1350" spc="-34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karar</a:t>
            </a:r>
            <a:r>
              <a:rPr sz="13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333333"/>
                </a:solidFill>
                <a:latin typeface="Microsoft Sans Serif"/>
                <a:cs typeface="Microsoft Sans Serif"/>
              </a:rPr>
              <a:t>olur.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8CD8A562-3903-43FC-9EB8-60F056157DB9}"/>
              </a:ext>
            </a:extLst>
          </p:cNvPr>
          <p:cNvSpPr txBox="1"/>
          <p:nvPr/>
        </p:nvSpPr>
        <p:spPr>
          <a:xfrm>
            <a:off x="785786" y="4835723"/>
            <a:ext cx="3500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3EF643A8-EE74-4C18-BF20-1BF08A5FAA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143386"/>
            <a:ext cx="939315" cy="93931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C2F0AEB-A05B-4870-8BC5-1384F662F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64102"/>
            <a:ext cx="4282743" cy="21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1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330" y="742950"/>
            <a:ext cx="6657340" cy="868828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35"/>
              </a:spcBef>
              <a:buClr>
                <a:srgbClr val="585858"/>
              </a:buClr>
              <a:buSzPct val="128571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chemeClr val="accent4"/>
                </a:solidFill>
                <a:latin typeface="Lucida Sans Unicode"/>
                <a:cs typeface="Lucida Sans Unicode"/>
              </a:rPr>
              <a:t>Bunların</a:t>
            </a:r>
            <a:r>
              <a:rPr sz="1400" b="1" spc="-9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0" dirty="0">
                <a:solidFill>
                  <a:schemeClr val="accent4"/>
                </a:solidFill>
                <a:latin typeface="Lucida Sans Unicode"/>
                <a:cs typeface="Lucida Sans Unicode"/>
              </a:rPr>
              <a:t>dışında</a:t>
            </a:r>
            <a:r>
              <a:rPr sz="1400" b="1" spc="-9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sakinleştiren</a:t>
            </a:r>
            <a:r>
              <a:rPr sz="14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40" dirty="0">
                <a:solidFill>
                  <a:schemeClr val="accent4"/>
                </a:solidFill>
                <a:latin typeface="Lucida Sans Unicode"/>
                <a:cs typeface="Lucida Sans Unicode"/>
              </a:rPr>
              <a:t>alışkanlıklar</a:t>
            </a:r>
            <a:r>
              <a:rPr sz="1400" b="1" spc="-10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40" dirty="0">
                <a:solidFill>
                  <a:schemeClr val="accent4"/>
                </a:solidFill>
                <a:latin typeface="Lucida Sans Unicode"/>
                <a:cs typeface="Lucida Sans Unicode"/>
              </a:rPr>
              <a:t>geliştirebilir;</a:t>
            </a:r>
            <a:r>
              <a:rPr sz="14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15" dirty="0">
                <a:solidFill>
                  <a:schemeClr val="accent4"/>
                </a:solidFill>
                <a:latin typeface="Lucida Sans Unicode"/>
                <a:cs typeface="Lucida Sans Unicode"/>
              </a:rPr>
              <a:t>spora</a:t>
            </a:r>
            <a:r>
              <a:rPr sz="1400" b="1" spc="-9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başlayabilir,</a:t>
            </a:r>
            <a:r>
              <a:rPr sz="1400" b="1" spc="-7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25" dirty="0">
                <a:solidFill>
                  <a:schemeClr val="accent4"/>
                </a:solidFill>
                <a:latin typeface="Lucida Sans Unicode"/>
                <a:cs typeface="Lucida Sans Unicode"/>
              </a:rPr>
              <a:t>bir</a:t>
            </a:r>
            <a:endParaRPr sz="1400" b="1" dirty="0">
              <a:solidFill>
                <a:schemeClr val="accent4"/>
              </a:solidFill>
              <a:latin typeface="Lucida Sans Unicode"/>
              <a:cs typeface="Lucida Sans Unicode"/>
            </a:endParaRPr>
          </a:p>
          <a:p>
            <a:pPr marL="288925" algn="ctr">
              <a:lnSpc>
                <a:spcPct val="100000"/>
              </a:lnSpc>
              <a:spcBef>
                <a:spcPts val="840"/>
              </a:spcBef>
            </a:pPr>
            <a:r>
              <a:rPr sz="1400" b="1" spc="-60" dirty="0">
                <a:solidFill>
                  <a:schemeClr val="accent4"/>
                </a:solidFill>
                <a:latin typeface="Lucida Sans Unicode"/>
                <a:cs typeface="Lucida Sans Unicode"/>
              </a:rPr>
              <a:t>müzik</a:t>
            </a:r>
            <a:r>
              <a:rPr sz="1400" b="1" spc="-114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25" dirty="0">
                <a:solidFill>
                  <a:schemeClr val="accent4"/>
                </a:solidFill>
                <a:latin typeface="Lucida Sans Unicode"/>
                <a:cs typeface="Lucida Sans Unicode"/>
              </a:rPr>
              <a:t>aleti</a:t>
            </a:r>
            <a:r>
              <a:rPr sz="1400" b="1" spc="-9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0" dirty="0">
                <a:solidFill>
                  <a:schemeClr val="accent4"/>
                </a:solidFill>
                <a:latin typeface="Lucida Sans Unicode"/>
                <a:cs typeface="Lucida Sans Unicode"/>
              </a:rPr>
              <a:t>çalmayı</a:t>
            </a:r>
            <a:r>
              <a:rPr sz="1400" b="1" spc="-12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öğrenebilir,</a:t>
            </a:r>
            <a:r>
              <a:rPr sz="1400" b="1" spc="-125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75" dirty="0">
                <a:solidFill>
                  <a:schemeClr val="accent4"/>
                </a:solidFill>
                <a:latin typeface="Lucida Sans Unicode"/>
                <a:cs typeface="Lucida Sans Unicode"/>
              </a:rPr>
              <a:t>sizi</a:t>
            </a:r>
            <a:r>
              <a:rPr sz="14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>
                <a:solidFill>
                  <a:schemeClr val="accent4"/>
                </a:solidFill>
                <a:latin typeface="Lucida Sans Unicode"/>
                <a:cs typeface="Lucida Sans Unicode"/>
              </a:rPr>
              <a:t>sakinleştireceğini</a:t>
            </a:r>
            <a:r>
              <a:rPr sz="1400" b="1" spc="-85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35" smtClean="0">
                <a:solidFill>
                  <a:schemeClr val="accent4"/>
                </a:solidFill>
                <a:latin typeface="Lucida Sans Unicode"/>
                <a:cs typeface="Lucida Sans Unicode"/>
              </a:rPr>
              <a:t>düşündüğünüz</a:t>
            </a:r>
            <a:r>
              <a:rPr lang="tr-TR" sz="1400" b="1" spc="-35" dirty="0" smtClean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45" smtClean="0">
                <a:solidFill>
                  <a:schemeClr val="accent4"/>
                </a:solidFill>
                <a:latin typeface="Lucida Sans Unicode"/>
                <a:cs typeface="Lucida Sans Unicode"/>
              </a:rPr>
              <a:t>a</a:t>
            </a:r>
            <a:r>
              <a:rPr sz="1400" b="1" spc="-50" smtClean="0">
                <a:solidFill>
                  <a:schemeClr val="accent4"/>
                </a:solidFill>
                <a:latin typeface="Lucida Sans Unicode"/>
                <a:cs typeface="Lucida Sans Unicode"/>
              </a:rPr>
              <a:t>k</a:t>
            </a:r>
            <a:r>
              <a:rPr sz="1400" b="1" spc="-35" smtClean="0">
                <a:solidFill>
                  <a:schemeClr val="accent4"/>
                </a:solidFill>
                <a:latin typeface="Lucida Sans Unicode"/>
                <a:cs typeface="Lucida Sans Unicode"/>
              </a:rPr>
              <a:t>tiv</a:t>
            </a:r>
            <a:r>
              <a:rPr sz="1400" b="1" spc="-50" smtClean="0">
                <a:solidFill>
                  <a:schemeClr val="accent4"/>
                </a:solidFill>
                <a:latin typeface="Lucida Sans Unicode"/>
                <a:cs typeface="Lucida Sans Unicode"/>
              </a:rPr>
              <a:t>i</a:t>
            </a:r>
            <a:r>
              <a:rPr sz="1400" b="1" spc="-25" smtClean="0">
                <a:solidFill>
                  <a:schemeClr val="accent4"/>
                </a:solidFill>
                <a:latin typeface="Lucida Sans Unicode"/>
                <a:cs typeface="Lucida Sans Unicode"/>
              </a:rPr>
              <a:t>tel</a:t>
            </a:r>
            <a:r>
              <a:rPr sz="1400" b="1" spc="5" smtClean="0">
                <a:solidFill>
                  <a:schemeClr val="accent4"/>
                </a:solidFill>
                <a:latin typeface="Lucida Sans Unicode"/>
                <a:cs typeface="Lucida Sans Unicode"/>
              </a:rPr>
              <a:t>e</a:t>
            </a:r>
            <a:r>
              <a:rPr sz="1400" b="1" spc="-5" smtClean="0">
                <a:solidFill>
                  <a:schemeClr val="accent4"/>
                </a:solidFill>
                <a:latin typeface="Lucida Sans Unicode"/>
                <a:cs typeface="Lucida Sans Unicode"/>
              </a:rPr>
              <a:t>r</a:t>
            </a:r>
            <a:r>
              <a:rPr sz="1400" b="1" smtClean="0">
                <a:solidFill>
                  <a:schemeClr val="accent4"/>
                </a:solidFill>
                <a:latin typeface="Lucida Sans Unicode"/>
                <a:cs typeface="Lucida Sans Unicode"/>
              </a:rPr>
              <a:t>e</a:t>
            </a:r>
            <a:r>
              <a:rPr lang="tr-TR" sz="1400" b="1" dirty="0" smtClean="0">
                <a:solidFill>
                  <a:schemeClr val="accent4"/>
                </a:solidFill>
                <a:latin typeface="Lucida Sans Unicode"/>
                <a:cs typeface="Lucida Sans Unicode"/>
              </a:rPr>
              <a:t>  </a:t>
            </a:r>
            <a:r>
              <a:rPr sz="1400" b="1" spc="-114" smtClean="0">
                <a:solidFill>
                  <a:schemeClr val="accent4"/>
                </a:solidFill>
                <a:latin typeface="Lucida Sans Unicode"/>
                <a:cs typeface="Lucida Sans Unicode"/>
              </a:rPr>
              <a:t> </a:t>
            </a:r>
            <a:r>
              <a:rPr sz="1400" b="1" spc="-20" dirty="0">
                <a:solidFill>
                  <a:schemeClr val="accent4"/>
                </a:solidFill>
                <a:latin typeface="Lucida Sans Unicode"/>
                <a:cs typeface="Lucida Sans Unicode"/>
              </a:rPr>
              <a:t>yö</a:t>
            </a:r>
            <a:r>
              <a:rPr sz="1400" b="1" dirty="0">
                <a:solidFill>
                  <a:schemeClr val="accent4"/>
                </a:solidFill>
                <a:latin typeface="Lucida Sans Unicode"/>
                <a:cs typeface="Lucida Sans Unicode"/>
              </a:rPr>
              <a:t>ne</a:t>
            </a:r>
            <a:r>
              <a:rPr sz="1400" b="1" spc="-50" dirty="0">
                <a:solidFill>
                  <a:schemeClr val="accent4"/>
                </a:solidFill>
                <a:latin typeface="Lucida Sans Unicode"/>
                <a:cs typeface="Lucida Sans Unicode"/>
              </a:rPr>
              <a:t>l</a:t>
            </a:r>
            <a:r>
              <a:rPr sz="1400" b="1" spc="5" dirty="0">
                <a:solidFill>
                  <a:schemeClr val="accent4"/>
                </a:solidFill>
                <a:latin typeface="Lucida Sans Unicode"/>
                <a:cs typeface="Lucida Sans Unicode"/>
              </a:rPr>
              <a:t>e</a:t>
            </a:r>
            <a:r>
              <a:rPr sz="1400" b="1" spc="-50" dirty="0">
                <a:solidFill>
                  <a:schemeClr val="accent4"/>
                </a:solidFill>
                <a:latin typeface="Lucida Sans Unicode"/>
                <a:cs typeface="Lucida Sans Unicode"/>
              </a:rPr>
              <a:t>b</a:t>
            </a:r>
            <a:r>
              <a:rPr sz="1400" b="1" spc="-20" dirty="0">
                <a:solidFill>
                  <a:schemeClr val="accent4"/>
                </a:solidFill>
                <a:latin typeface="Lucida Sans Unicode"/>
                <a:cs typeface="Lucida Sans Unicode"/>
              </a:rPr>
              <a:t>i</a:t>
            </a:r>
            <a:r>
              <a:rPr sz="1400" b="1" spc="-60" dirty="0">
                <a:solidFill>
                  <a:schemeClr val="accent4"/>
                </a:solidFill>
                <a:latin typeface="Lucida Sans Unicode"/>
                <a:cs typeface="Lucida Sans Unicode"/>
              </a:rPr>
              <a:t>li</a:t>
            </a:r>
            <a:r>
              <a:rPr sz="1400" b="1" spc="-25" dirty="0">
                <a:solidFill>
                  <a:schemeClr val="accent4"/>
                </a:solidFill>
                <a:latin typeface="Lucida Sans Unicode"/>
                <a:cs typeface="Lucida Sans Unicode"/>
              </a:rPr>
              <a:t>r</a:t>
            </a:r>
            <a:r>
              <a:rPr sz="1400" b="1" spc="-35" dirty="0">
                <a:solidFill>
                  <a:schemeClr val="accent4"/>
                </a:solidFill>
                <a:latin typeface="Lucida Sans Unicode"/>
                <a:cs typeface="Lucida Sans Unicode"/>
              </a:rPr>
              <a:t>s</a:t>
            </a:r>
            <a:r>
              <a:rPr sz="1400" b="1" spc="-60" dirty="0">
                <a:solidFill>
                  <a:schemeClr val="accent4"/>
                </a:solidFill>
                <a:latin typeface="Lucida Sans Unicode"/>
                <a:cs typeface="Lucida Sans Unicode"/>
              </a:rPr>
              <a:t>i</a:t>
            </a:r>
            <a:r>
              <a:rPr sz="1400" b="1" spc="-40" dirty="0">
                <a:solidFill>
                  <a:schemeClr val="accent4"/>
                </a:solidFill>
                <a:latin typeface="Lucida Sans Unicode"/>
                <a:cs typeface="Lucida Sans Unicode"/>
              </a:rPr>
              <a:t>n</a:t>
            </a:r>
            <a:r>
              <a:rPr sz="1400" b="1" spc="-30" dirty="0">
                <a:solidFill>
                  <a:schemeClr val="accent4"/>
                </a:solidFill>
                <a:latin typeface="Lucida Sans Unicode"/>
                <a:cs typeface="Lucida Sans Unicode"/>
              </a:rPr>
              <a:t>i</a:t>
            </a:r>
            <a:r>
              <a:rPr sz="1400" b="1" spc="-110" dirty="0">
                <a:solidFill>
                  <a:schemeClr val="accent4"/>
                </a:solidFill>
                <a:latin typeface="Lucida Sans Unicode"/>
                <a:cs typeface="Lucida Sans Unicode"/>
              </a:rPr>
              <a:t>z.</a:t>
            </a:r>
            <a:endParaRPr sz="1400" b="1" dirty="0">
              <a:solidFill>
                <a:schemeClr val="accent4"/>
              </a:solidFill>
              <a:latin typeface="Lucida Sans Unicode"/>
              <a:cs typeface="Lucida Sans Unicode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7A5A92-3EE5-4093-82B1-D02496930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343150"/>
            <a:ext cx="5852160" cy="239268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BA5D8CDA-BD41-4640-8C48-FE09E01253CF}"/>
              </a:ext>
            </a:extLst>
          </p:cNvPr>
          <p:cNvSpPr txBox="1"/>
          <p:nvPr/>
        </p:nvSpPr>
        <p:spPr>
          <a:xfrm>
            <a:off x="500034" y="4835723"/>
            <a:ext cx="33575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55BAB0EC-4414-407C-AA79-8CF6FD14D8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81" y="4499682"/>
            <a:ext cx="583019" cy="583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782" y="309048"/>
            <a:ext cx="65925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 err="1"/>
              <a:t>Farkınd</a:t>
            </a:r>
            <a:r>
              <a:rPr sz="2800" spc="-280" dirty="0" err="1"/>
              <a:t>a</a:t>
            </a:r>
            <a:r>
              <a:rPr sz="2800" spc="-70" dirty="0" err="1"/>
              <a:t>lık</a:t>
            </a:r>
            <a:r>
              <a:rPr sz="2800" spc="-235" dirty="0"/>
              <a:t> </a:t>
            </a:r>
            <a:r>
              <a:rPr sz="2800" spc="40" dirty="0" err="1"/>
              <a:t>i</a:t>
            </a:r>
            <a:r>
              <a:rPr lang="tr-TR" sz="2800" spc="40" dirty="0"/>
              <a:t>ç</a:t>
            </a:r>
            <a:r>
              <a:rPr sz="2800" spc="40" dirty="0"/>
              <a:t>in</a:t>
            </a:r>
            <a:r>
              <a:rPr sz="2800" spc="-235" dirty="0"/>
              <a:t> </a:t>
            </a:r>
            <a:r>
              <a:rPr sz="2800" spc="-315" dirty="0"/>
              <a:t>bu</a:t>
            </a:r>
            <a:r>
              <a:rPr sz="2800" spc="-235" dirty="0"/>
              <a:t> </a:t>
            </a:r>
            <a:r>
              <a:rPr sz="2800" spc="-215" dirty="0"/>
              <a:t>adı</a:t>
            </a:r>
            <a:r>
              <a:rPr sz="2800" spc="-430" dirty="0"/>
              <a:t>m</a:t>
            </a:r>
            <a:r>
              <a:rPr sz="2800" spc="-130" dirty="0"/>
              <a:t>lar</a:t>
            </a:r>
            <a:r>
              <a:rPr sz="2800" spc="-235" dirty="0"/>
              <a:t> </a:t>
            </a:r>
            <a:r>
              <a:rPr sz="2800" spc="-170" dirty="0"/>
              <a:t>sizlere</a:t>
            </a:r>
            <a:r>
              <a:rPr sz="2800" spc="-235" dirty="0"/>
              <a:t> </a:t>
            </a:r>
            <a:r>
              <a:rPr sz="2800" spc="-215" dirty="0"/>
              <a:t>yardı</a:t>
            </a:r>
            <a:r>
              <a:rPr sz="2800" spc="-420" dirty="0"/>
              <a:t>m</a:t>
            </a:r>
            <a:r>
              <a:rPr sz="2800" spc="-80" dirty="0"/>
              <a:t>cı</a:t>
            </a:r>
            <a:r>
              <a:rPr sz="2800" spc="-235" dirty="0"/>
              <a:t> </a:t>
            </a:r>
            <a:r>
              <a:rPr sz="2800" spc="-165" dirty="0"/>
              <a:t>olabi</a:t>
            </a:r>
            <a:r>
              <a:rPr sz="2800" spc="-105" dirty="0"/>
              <a:t>l</a:t>
            </a:r>
            <a:r>
              <a:rPr sz="2800" spc="-170" dirty="0"/>
              <a:t>ir;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54421" y="1366876"/>
            <a:ext cx="4629269" cy="327013"/>
          </a:xfrm>
          <a:prstGeom prst="rect">
            <a:avLst/>
          </a:prstGeom>
          <a:solidFill>
            <a:srgbClr val="CFE1F3"/>
          </a:solidFill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2000" spc="-20" dirty="0">
                <a:solidFill>
                  <a:schemeClr val="tx2"/>
                </a:solidFill>
                <a:latin typeface="Lucida Sans Unicode"/>
                <a:cs typeface="Lucida Sans Unicode"/>
              </a:rPr>
              <a:t>Kend</a:t>
            </a:r>
            <a:r>
              <a:rPr sz="2000" spc="-30" dirty="0">
                <a:solidFill>
                  <a:schemeClr val="tx2"/>
                </a:solidFill>
                <a:latin typeface="Lucida Sans Unicode"/>
                <a:cs typeface="Lucida Sans Unicode"/>
              </a:rPr>
              <a:t>in</a:t>
            </a:r>
            <a:r>
              <a:rPr sz="2000" spc="-100" dirty="0">
                <a:solidFill>
                  <a:schemeClr val="tx2"/>
                </a:solidFill>
                <a:latin typeface="Lucida Sans Unicode"/>
                <a:cs typeface="Lucida Sans Unicode"/>
              </a:rPr>
              <a:t>iz</a:t>
            </a:r>
            <a:r>
              <a:rPr sz="2000" spc="5" dirty="0">
                <a:solidFill>
                  <a:schemeClr val="tx2"/>
                </a:solidFill>
                <a:latin typeface="Lucida Sans Unicode"/>
                <a:cs typeface="Lucida Sans Unicode"/>
              </a:rPr>
              <a:t>e</a:t>
            </a:r>
            <a:r>
              <a:rPr sz="2000" spc="-130" dirty="0">
                <a:solidFill>
                  <a:schemeClr val="tx2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chemeClr val="tx2"/>
                </a:solidFill>
                <a:latin typeface="Lucida Sans Unicode"/>
                <a:cs typeface="Lucida Sans Unicode"/>
              </a:rPr>
              <a:t>Şunları</a:t>
            </a:r>
            <a:r>
              <a:rPr sz="2000" spc="-105" dirty="0">
                <a:solidFill>
                  <a:schemeClr val="tx2"/>
                </a:solidFill>
                <a:latin typeface="Lucida Sans Unicode"/>
                <a:cs typeface="Lucida Sans Unicode"/>
              </a:rPr>
              <a:t> </a:t>
            </a:r>
            <a:r>
              <a:rPr sz="2000" spc="-15" dirty="0">
                <a:solidFill>
                  <a:schemeClr val="tx2"/>
                </a:solidFill>
                <a:latin typeface="Lucida Sans Unicode"/>
                <a:cs typeface="Lucida Sans Unicode"/>
              </a:rPr>
              <a:t>Sorun:</a:t>
            </a:r>
            <a:endParaRPr sz="2000" dirty="0">
              <a:solidFill>
                <a:schemeClr val="tx2"/>
              </a:solidFill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421" y="1809561"/>
            <a:ext cx="8689579" cy="2331407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dirty="0">
                <a:latin typeface="Lucida Sans Unicode"/>
                <a:cs typeface="Lucida Sans Unicode"/>
              </a:rPr>
              <a:t>Şu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anda</a:t>
            </a:r>
            <a:r>
              <a:rPr spc="-100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nasıl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hissediyorum?</a:t>
            </a:r>
            <a:endParaRPr dirty="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pc="45" dirty="0">
                <a:latin typeface="Lucida Sans Unicode"/>
                <a:cs typeface="Lucida Sans Unicode"/>
              </a:rPr>
              <a:t>Bu</a:t>
            </a:r>
            <a:r>
              <a:rPr spc="-80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hi</a:t>
            </a:r>
            <a:r>
              <a:rPr spc="-50" dirty="0">
                <a:latin typeface="Lucida Sans Unicode"/>
                <a:cs typeface="Lucida Sans Unicode"/>
              </a:rPr>
              <a:t>s</a:t>
            </a:r>
            <a:r>
              <a:rPr spc="-45" dirty="0">
                <a:latin typeface="Lucida Sans Unicode"/>
                <a:cs typeface="Lucida Sans Unicode"/>
              </a:rPr>
              <a:t>s</a:t>
            </a:r>
            <a:r>
              <a:rPr spc="-50" dirty="0">
                <a:latin typeface="Lucida Sans Unicode"/>
                <a:cs typeface="Lucida Sans Unicode"/>
              </a:rPr>
              <a:t>i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b</a:t>
            </a:r>
            <a:r>
              <a:rPr spc="-5" dirty="0">
                <a:latin typeface="Lucida Sans Unicode"/>
                <a:cs typeface="Lucida Sans Unicode"/>
              </a:rPr>
              <a:t>e</a:t>
            </a:r>
            <a:r>
              <a:rPr spc="-10" dirty="0">
                <a:latin typeface="Lucida Sans Unicode"/>
                <a:cs typeface="Lucida Sans Unicode"/>
              </a:rPr>
              <a:t>d</a:t>
            </a:r>
            <a:r>
              <a:rPr spc="-5" dirty="0">
                <a:latin typeface="Lucida Sans Unicode"/>
                <a:cs typeface="Lucida Sans Unicode"/>
              </a:rPr>
              <a:t>e</a:t>
            </a:r>
            <a:r>
              <a:rPr spc="-40" dirty="0">
                <a:latin typeface="Lucida Sans Unicode"/>
                <a:cs typeface="Lucida Sans Unicode"/>
              </a:rPr>
              <a:t>n</a:t>
            </a:r>
            <a:r>
              <a:rPr spc="-15" dirty="0">
                <a:latin typeface="Lucida Sans Unicode"/>
                <a:cs typeface="Lucida Sans Unicode"/>
              </a:rPr>
              <a:t>i</a:t>
            </a:r>
            <a:r>
              <a:rPr spc="-45" dirty="0">
                <a:latin typeface="Lucida Sans Unicode"/>
                <a:cs typeface="Lucida Sans Unicode"/>
              </a:rPr>
              <a:t>m</a:t>
            </a:r>
            <a:r>
              <a:rPr spc="-25" dirty="0">
                <a:latin typeface="Lucida Sans Unicode"/>
                <a:cs typeface="Lucida Sans Unicode"/>
              </a:rPr>
              <a:t>i</a:t>
            </a:r>
            <a:r>
              <a:rPr spc="-10" dirty="0">
                <a:latin typeface="Lucida Sans Unicode"/>
                <a:cs typeface="Lucida Sans Unicode"/>
              </a:rPr>
              <a:t>n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ne</a:t>
            </a:r>
            <a:r>
              <a:rPr spc="-5" dirty="0">
                <a:latin typeface="Lucida Sans Unicode"/>
                <a:cs typeface="Lucida Sans Unicode"/>
              </a:rPr>
              <a:t>r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r>
              <a:rPr spc="-65" dirty="0">
                <a:latin typeface="Lucida Sans Unicode"/>
                <a:cs typeface="Lucida Sans Unicode"/>
              </a:rPr>
              <a:t>s</a:t>
            </a:r>
            <a:r>
              <a:rPr spc="-30" dirty="0">
                <a:latin typeface="Lucida Sans Unicode"/>
                <a:cs typeface="Lucida Sans Unicode"/>
              </a:rPr>
              <a:t>i</a:t>
            </a:r>
            <a:r>
              <a:rPr spc="-15" dirty="0">
                <a:latin typeface="Lucida Sans Unicode"/>
                <a:cs typeface="Lucida Sans Unicode"/>
              </a:rPr>
              <a:t>nd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endParaRPr dirty="0">
              <a:latin typeface="Lucida Sans Unicode"/>
              <a:cs typeface="Lucida Sans Unicode"/>
            </a:endParaRPr>
          </a:p>
          <a:p>
            <a:pPr marL="329565">
              <a:lnSpc>
                <a:spcPct val="100000"/>
              </a:lnSpc>
              <a:spcBef>
                <a:spcPts val="840"/>
              </a:spcBef>
            </a:pPr>
            <a:r>
              <a:rPr spc="-20" dirty="0">
                <a:latin typeface="Lucida Sans Unicode"/>
                <a:cs typeface="Lucida Sans Unicode"/>
              </a:rPr>
              <a:t>deneyimliyorum?</a:t>
            </a:r>
            <a:r>
              <a:rPr spc="-11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Bedeninizi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kontrol</a:t>
            </a:r>
            <a:r>
              <a:rPr spc="-70" dirty="0">
                <a:latin typeface="Lucida Sans Unicode"/>
                <a:cs typeface="Lucida Sans Unicode"/>
              </a:rPr>
              <a:t> </a:t>
            </a:r>
            <a:r>
              <a:rPr spc="-20" dirty="0">
                <a:latin typeface="Lucida Sans Unicode"/>
                <a:cs typeface="Lucida Sans Unicode"/>
              </a:rPr>
              <a:t>edin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ve</a:t>
            </a:r>
            <a:endParaRPr dirty="0">
              <a:latin typeface="Lucida Sans Unicode"/>
              <a:cs typeface="Lucida Sans Unicode"/>
            </a:endParaRPr>
          </a:p>
          <a:p>
            <a:pPr marL="329565" marR="278765">
              <a:lnSpc>
                <a:spcPct val="150000"/>
              </a:lnSpc>
            </a:pPr>
            <a:r>
              <a:rPr spc="-25" dirty="0">
                <a:latin typeface="Lucida Sans Unicode"/>
                <a:cs typeface="Lucida Sans Unicode"/>
              </a:rPr>
              <a:t>duygunun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spc="-60" dirty="0">
                <a:latin typeface="Lucida Sans Unicode"/>
                <a:cs typeface="Lucida Sans Unicode"/>
              </a:rPr>
              <a:t>fiziksel</a:t>
            </a:r>
            <a:r>
              <a:rPr spc="-13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anlamdaki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40" dirty="0">
                <a:latin typeface="Lucida Sans Unicode"/>
                <a:cs typeface="Lucida Sans Unicode"/>
              </a:rPr>
              <a:t>bağlantısını </a:t>
            </a:r>
            <a:r>
              <a:rPr spc="-425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bulun.</a:t>
            </a:r>
            <a:endParaRPr dirty="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pc="50" dirty="0">
                <a:latin typeface="Lucida Sans Unicode"/>
                <a:cs typeface="Lucida Sans Unicode"/>
              </a:rPr>
              <a:t>Bu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hi</a:t>
            </a:r>
            <a:r>
              <a:rPr spc="-60" dirty="0">
                <a:latin typeface="Lucida Sans Unicode"/>
                <a:cs typeface="Lucida Sans Unicode"/>
              </a:rPr>
              <a:t>ss</a:t>
            </a:r>
            <a:r>
              <a:rPr spc="-25" dirty="0">
                <a:latin typeface="Lucida Sans Unicode"/>
                <a:cs typeface="Lucida Sans Unicode"/>
              </a:rPr>
              <a:t>i</a:t>
            </a:r>
            <a:r>
              <a:rPr spc="-10" dirty="0">
                <a:latin typeface="Lucida Sans Unicode"/>
                <a:cs typeface="Lucida Sans Unicode"/>
              </a:rPr>
              <a:t>n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geçme</a:t>
            </a:r>
            <a:r>
              <a:rPr spc="-60" dirty="0">
                <a:latin typeface="Lucida Sans Unicode"/>
                <a:cs typeface="Lucida Sans Unicode"/>
              </a:rPr>
              <a:t>s</a:t>
            </a:r>
            <a:r>
              <a:rPr spc="-50" dirty="0">
                <a:latin typeface="Lucida Sans Unicode"/>
                <a:cs typeface="Lucida Sans Unicode"/>
              </a:rPr>
              <a:t>i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35" dirty="0">
                <a:latin typeface="Lucida Sans Unicode"/>
                <a:cs typeface="Lucida Sans Unicode"/>
              </a:rPr>
              <a:t>i</a:t>
            </a:r>
            <a:r>
              <a:rPr spc="-60" dirty="0">
                <a:latin typeface="Lucida Sans Unicode"/>
                <a:cs typeface="Lucida Sans Unicode"/>
              </a:rPr>
              <a:t>ç</a:t>
            </a:r>
            <a:r>
              <a:rPr spc="-30" dirty="0">
                <a:latin typeface="Lucida Sans Unicode"/>
                <a:cs typeface="Lucida Sans Unicode"/>
              </a:rPr>
              <a:t>in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neye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ih</a:t>
            </a:r>
            <a:r>
              <a:rPr spc="-35" dirty="0">
                <a:latin typeface="Lucida Sans Unicode"/>
                <a:cs typeface="Lucida Sans Unicode"/>
              </a:rPr>
              <a:t>t</a:t>
            </a:r>
            <a:r>
              <a:rPr spc="-30" dirty="0">
                <a:latin typeface="Lucida Sans Unicode"/>
                <a:cs typeface="Lucida Sans Unicode"/>
              </a:rPr>
              <a:t>iyacım</a:t>
            </a:r>
            <a:r>
              <a:rPr spc="-12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var?</a:t>
            </a:r>
          </a:p>
          <a:p>
            <a:pPr marL="329565" indent="-317500">
              <a:lnSpc>
                <a:spcPct val="100000"/>
              </a:lnSpc>
              <a:spcBef>
                <a:spcPts val="845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pc="-15" dirty="0">
                <a:latin typeface="Lucida Sans Unicode"/>
                <a:cs typeface="Lucida Sans Unicode"/>
              </a:rPr>
              <a:t>İ</a:t>
            </a:r>
            <a:r>
              <a:rPr spc="-25" dirty="0">
                <a:latin typeface="Lucida Sans Unicode"/>
                <a:cs typeface="Lucida Sans Unicode"/>
              </a:rPr>
              <a:t>htiyac</a:t>
            </a:r>
            <a:r>
              <a:rPr spc="-60" dirty="0">
                <a:latin typeface="Lucida Sans Unicode"/>
                <a:cs typeface="Lucida Sans Unicode"/>
              </a:rPr>
              <a:t>ı</a:t>
            </a:r>
            <a:r>
              <a:rPr spc="-40" dirty="0">
                <a:latin typeface="Lucida Sans Unicode"/>
                <a:cs typeface="Lucida Sans Unicode"/>
              </a:rPr>
              <a:t>n</a:t>
            </a:r>
            <a:r>
              <a:rPr spc="-30" dirty="0">
                <a:latin typeface="Lucida Sans Unicode"/>
                <a:cs typeface="Lucida Sans Unicode"/>
              </a:rPr>
              <a:t>ı</a:t>
            </a:r>
            <a:r>
              <a:rPr spc="-150" dirty="0">
                <a:latin typeface="Lucida Sans Unicode"/>
                <a:cs typeface="Lucida Sans Unicode"/>
              </a:rPr>
              <a:t>z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45" dirty="0">
                <a:latin typeface="Lucida Sans Unicode"/>
                <a:cs typeface="Lucida Sans Unicode"/>
              </a:rPr>
              <a:t>o</a:t>
            </a:r>
            <a:r>
              <a:rPr spc="-15" dirty="0">
                <a:latin typeface="Lucida Sans Unicode"/>
                <a:cs typeface="Lucida Sans Unicode"/>
              </a:rPr>
              <a:t>l</a:t>
            </a:r>
            <a:r>
              <a:rPr spc="-10" dirty="0">
                <a:latin typeface="Lucida Sans Unicode"/>
                <a:cs typeface="Lucida Sans Unicode"/>
              </a:rPr>
              <a:t>an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ş</a:t>
            </a:r>
            <a:r>
              <a:rPr spc="-15" dirty="0">
                <a:latin typeface="Lucida Sans Unicode"/>
                <a:cs typeface="Lucida Sans Unicode"/>
              </a:rPr>
              <a:t>e</a:t>
            </a:r>
            <a:r>
              <a:rPr spc="-40" dirty="0">
                <a:latin typeface="Lucida Sans Unicode"/>
                <a:cs typeface="Lucida Sans Unicode"/>
              </a:rPr>
              <a:t>yi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b</a:t>
            </a:r>
            <a:r>
              <a:rPr spc="-5" dirty="0">
                <a:latin typeface="Lucida Sans Unicode"/>
                <a:cs typeface="Lucida Sans Unicode"/>
              </a:rPr>
              <a:t>e</a:t>
            </a:r>
            <a:r>
              <a:rPr spc="-50" dirty="0">
                <a:latin typeface="Lucida Sans Unicode"/>
                <a:cs typeface="Lucida Sans Unicode"/>
              </a:rPr>
              <a:t>li</a:t>
            </a:r>
            <a:r>
              <a:rPr spc="-35" dirty="0">
                <a:latin typeface="Lucida Sans Unicode"/>
                <a:cs typeface="Lucida Sans Unicode"/>
              </a:rPr>
              <a:t>r</a:t>
            </a:r>
            <a:r>
              <a:rPr spc="-20" dirty="0">
                <a:latin typeface="Lucida Sans Unicode"/>
                <a:cs typeface="Lucida Sans Unicode"/>
              </a:rPr>
              <a:t>l</a:t>
            </a:r>
            <a:r>
              <a:rPr spc="-5" dirty="0">
                <a:latin typeface="Lucida Sans Unicode"/>
                <a:cs typeface="Lucida Sans Unicode"/>
              </a:rPr>
              <a:t>e</a:t>
            </a:r>
            <a:r>
              <a:rPr spc="-50" dirty="0">
                <a:latin typeface="Lucida Sans Unicode"/>
                <a:cs typeface="Lucida Sans Unicode"/>
              </a:rPr>
              <a:t>y</a:t>
            </a:r>
            <a:r>
              <a:rPr spc="-40" dirty="0">
                <a:latin typeface="Lucida Sans Unicode"/>
                <a:cs typeface="Lucida Sans Unicode"/>
              </a:rPr>
              <a:t>i</a:t>
            </a:r>
            <a:r>
              <a:rPr spc="-10" dirty="0">
                <a:latin typeface="Lucida Sans Unicode"/>
                <a:cs typeface="Lucida Sans Unicode"/>
              </a:rPr>
              <a:t>n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v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yap</a:t>
            </a:r>
            <a:r>
              <a:rPr spc="-10" dirty="0">
                <a:latin typeface="Lucida Sans Unicode"/>
                <a:cs typeface="Lucida Sans Unicode"/>
              </a:rPr>
              <a:t>ı</a:t>
            </a:r>
            <a:r>
              <a:rPr spc="-40" dirty="0">
                <a:latin typeface="Lucida Sans Unicode"/>
                <a:cs typeface="Lucida Sans Unicode"/>
              </a:rPr>
              <a:t>n.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2F242E68-96DB-4CB2-9666-7FE2FA78CDE9}"/>
              </a:ext>
            </a:extLst>
          </p:cNvPr>
          <p:cNvSpPr txBox="1"/>
          <p:nvPr/>
        </p:nvSpPr>
        <p:spPr>
          <a:xfrm>
            <a:off x="714348" y="4835723"/>
            <a:ext cx="30003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1B2E2AE9-F5B5-4ECA-88A0-7A3A34C75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7701"/>
            <a:ext cx="785800" cy="7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6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782" y="309048"/>
            <a:ext cx="65925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235" dirty="0" err="1">
                <a:solidFill>
                  <a:schemeClr val="tx2"/>
                </a:solidFill>
              </a:rPr>
              <a:t>Farkınd</a:t>
            </a:r>
            <a:r>
              <a:rPr sz="2800" spc="-280" dirty="0" err="1">
                <a:solidFill>
                  <a:schemeClr val="tx2"/>
                </a:solidFill>
              </a:rPr>
              <a:t>a</a:t>
            </a:r>
            <a:r>
              <a:rPr sz="2800" spc="-70" dirty="0" err="1">
                <a:solidFill>
                  <a:schemeClr val="tx2"/>
                </a:solidFill>
              </a:rPr>
              <a:t>lık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40" dirty="0" err="1">
                <a:solidFill>
                  <a:schemeClr val="tx2"/>
                </a:solidFill>
              </a:rPr>
              <a:t>i</a:t>
            </a:r>
            <a:r>
              <a:rPr lang="tr-TR" sz="2800" spc="40" dirty="0">
                <a:solidFill>
                  <a:schemeClr val="tx2"/>
                </a:solidFill>
              </a:rPr>
              <a:t>ç</a:t>
            </a:r>
            <a:r>
              <a:rPr sz="2800" spc="40" dirty="0">
                <a:solidFill>
                  <a:schemeClr val="tx2"/>
                </a:solidFill>
              </a:rPr>
              <a:t>in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315" dirty="0">
                <a:solidFill>
                  <a:schemeClr val="tx2"/>
                </a:solidFill>
              </a:rPr>
              <a:t>bu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215" dirty="0">
                <a:solidFill>
                  <a:schemeClr val="tx2"/>
                </a:solidFill>
              </a:rPr>
              <a:t>adı</a:t>
            </a:r>
            <a:r>
              <a:rPr sz="2800" spc="-430" dirty="0">
                <a:solidFill>
                  <a:schemeClr val="tx2"/>
                </a:solidFill>
              </a:rPr>
              <a:t>m</a:t>
            </a:r>
            <a:r>
              <a:rPr sz="2800" spc="-130" dirty="0">
                <a:solidFill>
                  <a:schemeClr val="tx2"/>
                </a:solidFill>
              </a:rPr>
              <a:t>lar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170" dirty="0">
                <a:solidFill>
                  <a:schemeClr val="tx2"/>
                </a:solidFill>
              </a:rPr>
              <a:t>sizlere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215" dirty="0">
                <a:solidFill>
                  <a:schemeClr val="tx2"/>
                </a:solidFill>
              </a:rPr>
              <a:t>yardı</a:t>
            </a:r>
            <a:r>
              <a:rPr sz="2800" spc="-420" dirty="0">
                <a:solidFill>
                  <a:schemeClr val="tx2"/>
                </a:solidFill>
              </a:rPr>
              <a:t>m</a:t>
            </a:r>
            <a:r>
              <a:rPr sz="2800" spc="-80" dirty="0">
                <a:solidFill>
                  <a:schemeClr val="tx2"/>
                </a:solidFill>
              </a:rPr>
              <a:t>cı</a:t>
            </a:r>
            <a:r>
              <a:rPr sz="2800" spc="-235" dirty="0">
                <a:solidFill>
                  <a:schemeClr val="tx2"/>
                </a:solidFill>
              </a:rPr>
              <a:t> </a:t>
            </a:r>
            <a:r>
              <a:rPr sz="2800" spc="-165" dirty="0">
                <a:solidFill>
                  <a:schemeClr val="tx2"/>
                </a:solidFill>
              </a:rPr>
              <a:t>olabi</a:t>
            </a:r>
            <a:r>
              <a:rPr sz="2800" spc="-105" dirty="0">
                <a:solidFill>
                  <a:schemeClr val="tx2"/>
                </a:solidFill>
              </a:rPr>
              <a:t>l</a:t>
            </a:r>
            <a:r>
              <a:rPr sz="2800" spc="-170" dirty="0">
                <a:solidFill>
                  <a:schemeClr val="tx2"/>
                </a:solidFill>
              </a:rPr>
              <a:t>ir;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xfrm>
            <a:off x="457200" y="1183005"/>
            <a:ext cx="8153400" cy="2884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455" algn="just">
              <a:lnSpc>
                <a:spcPct val="150100"/>
              </a:lnSpc>
              <a:spcBef>
                <a:spcPts val="100"/>
              </a:spcBef>
            </a:pPr>
            <a:r>
              <a:rPr dirty="0"/>
              <a:t>Örn</a:t>
            </a:r>
            <a:r>
              <a:rPr spc="5" dirty="0"/>
              <a:t>e</a:t>
            </a:r>
            <a:r>
              <a:rPr spc="-50" dirty="0"/>
              <a:t>ği</a:t>
            </a:r>
            <a:r>
              <a:rPr spc="-70" dirty="0"/>
              <a:t>n;</a:t>
            </a:r>
            <a:r>
              <a:rPr spc="-110" dirty="0"/>
              <a:t> </a:t>
            </a:r>
            <a:endParaRPr lang="tr-TR" spc="-110" dirty="0"/>
          </a:p>
          <a:p>
            <a:pPr marL="0" marR="84455" indent="0" algn="just">
              <a:lnSpc>
                <a:spcPct val="150100"/>
              </a:lnSpc>
              <a:spcBef>
                <a:spcPts val="100"/>
              </a:spcBef>
              <a:buNone/>
            </a:pPr>
            <a:r>
              <a:rPr spc="-65" dirty="0" err="1"/>
              <a:t>Üz</a:t>
            </a:r>
            <a:r>
              <a:rPr spc="-70" dirty="0" err="1"/>
              <a:t>g</a:t>
            </a:r>
            <a:r>
              <a:rPr spc="-5" dirty="0" err="1"/>
              <a:t>ünüm</a:t>
            </a:r>
            <a:r>
              <a:rPr lang="tr-TR" spc="-105" dirty="0"/>
              <a:t> </a:t>
            </a:r>
            <a:r>
              <a:rPr spc="-10" dirty="0" err="1"/>
              <a:t>de</a:t>
            </a:r>
            <a:r>
              <a:rPr spc="-35" dirty="0" err="1"/>
              <a:t>di</a:t>
            </a:r>
            <a:r>
              <a:rPr spc="-30" dirty="0" err="1"/>
              <a:t>ni</a:t>
            </a:r>
            <a:r>
              <a:rPr spc="-110" dirty="0" err="1"/>
              <a:t>z</a:t>
            </a:r>
            <a:r>
              <a:rPr spc="-110" dirty="0"/>
              <a:t>.</a:t>
            </a:r>
            <a:r>
              <a:rPr lang="tr-TR" spc="-110" dirty="0"/>
              <a:t> </a:t>
            </a:r>
            <a:r>
              <a:rPr spc="30" dirty="0" err="1"/>
              <a:t>Bed</a:t>
            </a:r>
            <a:r>
              <a:rPr spc="-20" dirty="0" err="1"/>
              <a:t>en</a:t>
            </a:r>
            <a:r>
              <a:rPr spc="-5" dirty="0" err="1"/>
              <a:t>i</a:t>
            </a:r>
            <a:r>
              <a:rPr spc="-30" dirty="0" err="1"/>
              <a:t>ni</a:t>
            </a:r>
            <a:r>
              <a:rPr spc="-155" dirty="0" err="1"/>
              <a:t>z</a:t>
            </a:r>
            <a:r>
              <a:rPr spc="-10" dirty="0" err="1"/>
              <a:t>de</a:t>
            </a:r>
            <a:r>
              <a:rPr spc="-120" dirty="0"/>
              <a:t> </a:t>
            </a:r>
            <a:r>
              <a:rPr spc="-50" dirty="0" err="1"/>
              <a:t>is</a:t>
            </a:r>
            <a:r>
              <a:rPr spc="5" dirty="0" err="1"/>
              <a:t>e</a:t>
            </a:r>
            <a:r>
              <a:rPr lang="tr-TR" spc="5" dirty="0"/>
              <a:t> </a:t>
            </a:r>
            <a:r>
              <a:rPr spc="-45" dirty="0" err="1"/>
              <a:t>kalbinizde</a:t>
            </a:r>
            <a:r>
              <a:rPr spc="-114" dirty="0"/>
              <a:t> </a:t>
            </a:r>
            <a:r>
              <a:rPr spc="-45" dirty="0"/>
              <a:t>hissettiniz.</a:t>
            </a:r>
            <a:r>
              <a:rPr spc="-120" dirty="0"/>
              <a:t> </a:t>
            </a:r>
            <a:r>
              <a:rPr spc="45" dirty="0"/>
              <a:t>Bu</a:t>
            </a:r>
            <a:r>
              <a:rPr spc="-65" dirty="0"/>
              <a:t> </a:t>
            </a:r>
            <a:r>
              <a:rPr spc="-25" dirty="0"/>
              <a:t>duygunun</a:t>
            </a:r>
            <a:r>
              <a:rPr spc="-100" dirty="0"/>
              <a:t> </a:t>
            </a:r>
            <a:r>
              <a:rPr spc="-35" dirty="0"/>
              <a:t>yarattığı </a:t>
            </a:r>
            <a:r>
              <a:rPr spc="-430" dirty="0"/>
              <a:t> </a:t>
            </a:r>
            <a:r>
              <a:rPr spc="-10" dirty="0"/>
              <a:t>h</a:t>
            </a:r>
            <a:r>
              <a:rPr spc="-50" dirty="0"/>
              <a:t>i</a:t>
            </a:r>
            <a:r>
              <a:rPr spc="-45" dirty="0"/>
              <a:t>ss</a:t>
            </a:r>
            <a:r>
              <a:rPr spc="-50" dirty="0"/>
              <a:t>i</a:t>
            </a:r>
            <a:r>
              <a:rPr spc="-120" dirty="0"/>
              <a:t> </a:t>
            </a:r>
            <a:r>
              <a:rPr spc="-35" dirty="0"/>
              <a:t>kab</a:t>
            </a:r>
            <a:r>
              <a:rPr spc="-10" dirty="0"/>
              <a:t>u</a:t>
            </a:r>
            <a:r>
              <a:rPr spc="-50" dirty="0"/>
              <a:t>l</a:t>
            </a:r>
            <a:r>
              <a:rPr spc="-95" dirty="0"/>
              <a:t> </a:t>
            </a:r>
            <a:r>
              <a:rPr spc="10" dirty="0"/>
              <a:t>e</a:t>
            </a:r>
            <a:r>
              <a:rPr spc="-25" dirty="0"/>
              <a:t>d</a:t>
            </a:r>
            <a:r>
              <a:rPr spc="-50" dirty="0"/>
              <a:t>i</a:t>
            </a:r>
            <a:r>
              <a:rPr spc="-10" dirty="0"/>
              <a:t>n</a:t>
            </a:r>
            <a:r>
              <a:rPr spc="-70" dirty="0"/>
              <a:t>.</a:t>
            </a:r>
            <a:r>
              <a:rPr spc="-100" dirty="0"/>
              <a:t> </a:t>
            </a:r>
            <a:r>
              <a:rPr spc="-50" dirty="0"/>
              <a:t>A</a:t>
            </a:r>
            <a:r>
              <a:rPr spc="-25" dirty="0"/>
              <a:t>rd</a:t>
            </a:r>
            <a:r>
              <a:rPr spc="-50" dirty="0"/>
              <a:t>ı</a:t>
            </a:r>
            <a:r>
              <a:rPr spc="-10" dirty="0"/>
              <a:t>n</a:t>
            </a:r>
            <a:r>
              <a:rPr spc="-25" dirty="0"/>
              <a:t>d</a:t>
            </a:r>
            <a:r>
              <a:rPr spc="-5" dirty="0"/>
              <a:t>a</a:t>
            </a:r>
            <a:r>
              <a:rPr dirty="0"/>
              <a:t>n</a:t>
            </a:r>
            <a:r>
              <a:rPr spc="-70" dirty="0"/>
              <a:t>;</a:t>
            </a:r>
            <a:r>
              <a:rPr spc="-100" dirty="0"/>
              <a:t> </a:t>
            </a:r>
            <a:r>
              <a:rPr spc="20" dirty="0"/>
              <a:t>“</a:t>
            </a:r>
            <a:r>
              <a:rPr spc="45" dirty="0"/>
              <a:t>B</a:t>
            </a:r>
            <a:r>
              <a:rPr spc="-10" dirty="0"/>
              <a:t>u</a:t>
            </a:r>
            <a:r>
              <a:rPr spc="-95" dirty="0"/>
              <a:t> </a:t>
            </a:r>
            <a:r>
              <a:rPr spc="-25" dirty="0" err="1"/>
              <a:t>d</a:t>
            </a:r>
            <a:r>
              <a:rPr spc="-10" dirty="0" err="1"/>
              <a:t>u</a:t>
            </a:r>
            <a:r>
              <a:rPr spc="-45" dirty="0" err="1"/>
              <a:t>ygu</a:t>
            </a:r>
            <a:r>
              <a:rPr spc="-10" dirty="0" err="1"/>
              <a:t>nun</a:t>
            </a:r>
            <a:r>
              <a:rPr lang="tr-TR" spc="-10" dirty="0"/>
              <a:t> </a:t>
            </a:r>
            <a:r>
              <a:rPr spc="-35" dirty="0" err="1"/>
              <a:t>geçmesi</a:t>
            </a:r>
            <a:r>
              <a:rPr spc="-130" dirty="0"/>
              <a:t> </a:t>
            </a:r>
            <a:r>
              <a:rPr spc="-40" dirty="0"/>
              <a:t>için</a:t>
            </a:r>
            <a:r>
              <a:rPr spc="-105" dirty="0"/>
              <a:t> </a:t>
            </a:r>
            <a:r>
              <a:rPr spc="-5" dirty="0"/>
              <a:t>neye</a:t>
            </a:r>
            <a:r>
              <a:rPr spc="-100" dirty="0"/>
              <a:t> </a:t>
            </a:r>
            <a:r>
              <a:rPr spc="-30" dirty="0"/>
              <a:t>ihtiyacım</a:t>
            </a:r>
            <a:r>
              <a:rPr spc="-120" dirty="0"/>
              <a:t> </a:t>
            </a:r>
            <a:r>
              <a:rPr spc="-10" dirty="0"/>
              <a:t>var?”</a:t>
            </a:r>
            <a:r>
              <a:rPr spc="-90" dirty="0"/>
              <a:t> </a:t>
            </a:r>
            <a:r>
              <a:rPr spc="-20" dirty="0" err="1"/>
              <a:t>sorusunu</a:t>
            </a:r>
            <a:r>
              <a:rPr lang="tr-TR" spc="-20" dirty="0"/>
              <a:t> </a:t>
            </a:r>
            <a:r>
              <a:rPr spc="-45" dirty="0" err="1"/>
              <a:t>s</a:t>
            </a:r>
            <a:r>
              <a:rPr spc="-10" dirty="0" err="1"/>
              <a:t>o</a:t>
            </a:r>
            <a:r>
              <a:rPr dirty="0" err="1"/>
              <a:t>r</a:t>
            </a:r>
            <a:r>
              <a:rPr spc="-25" dirty="0" err="1"/>
              <a:t>d</a:t>
            </a:r>
            <a:r>
              <a:rPr spc="-10" dirty="0" err="1"/>
              <a:t>unu</a:t>
            </a:r>
            <a:r>
              <a:rPr spc="-150" dirty="0" err="1"/>
              <a:t>z</a:t>
            </a:r>
            <a:r>
              <a:rPr spc="-70" dirty="0"/>
              <a:t>.</a:t>
            </a:r>
            <a:r>
              <a:rPr spc="-110" dirty="0"/>
              <a:t> </a:t>
            </a:r>
            <a:r>
              <a:rPr spc="100" dirty="0"/>
              <a:t>B</a:t>
            </a:r>
            <a:r>
              <a:rPr spc="-10" dirty="0"/>
              <a:t>unun</a:t>
            </a:r>
            <a:r>
              <a:rPr spc="-85" dirty="0"/>
              <a:t> </a:t>
            </a:r>
            <a:r>
              <a:rPr spc="-50" dirty="0"/>
              <a:t>c</a:t>
            </a:r>
            <a:r>
              <a:rPr spc="10" dirty="0"/>
              <a:t>e</a:t>
            </a:r>
            <a:r>
              <a:rPr spc="-20" dirty="0"/>
              <a:t>v</a:t>
            </a:r>
            <a:r>
              <a:rPr spc="-15" dirty="0"/>
              <a:t>a</a:t>
            </a:r>
            <a:r>
              <a:rPr spc="-5" dirty="0"/>
              <a:t>b</a:t>
            </a:r>
            <a:r>
              <a:rPr spc="-50" dirty="0"/>
              <a:t>ı</a:t>
            </a:r>
            <a:r>
              <a:rPr spc="-10" dirty="0"/>
              <a:t>n</a:t>
            </a:r>
            <a:r>
              <a:rPr spc="-50" dirty="0"/>
              <a:t>ı</a:t>
            </a:r>
            <a:r>
              <a:rPr spc="-130" dirty="0"/>
              <a:t> </a:t>
            </a:r>
            <a:r>
              <a:rPr spc="-50" dirty="0"/>
              <a:t>i</a:t>
            </a:r>
            <a:r>
              <a:rPr spc="-45" dirty="0"/>
              <a:t>s</a:t>
            </a:r>
            <a:r>
              <a:rPr spc="10" dirty="0"/>
              <a:t>e</a:t>
            </a:r>
            <a:r>
              <a:rPr spc="-100" dirty="0"/>
              <a:t>,</a:t>
            </a:r>
            <a:r>
              <a:rPr spc="-114" dirty="0"/>
              <a:t> </a:t>
            </a:r>
            <a:r>
              <a:rPr spc="-5" dirty="0"/>
              <a:t>m</a:t>
            </a:r>
            <a:r>
              <a:rPr spc="-10" dirty="0"/>
              <a:t>u</a:t>
            </a:r>
            <a:r>
              <a:rPr spc="-30" dirty="0"/>
              <a:t>tlu</a:t>
            </a:r>
            <a:r>
              <a:rPr spc="-90" dirty="0"/>
              <a:t> </a:t>
            </a:r>
            <a:r>
              <a:rPr spc="-10" dirty="0"/>
              <a:t>o</a:t>
            </a:r>
            <a:r>
              <a:rPr spc="-50" dirty="0"/>
              <a:t>l</a:t>
            </a:r>
            <a:r>
              <a:rPr spc="-5" dirty="0"/>
              <a:t>m</a:t>
            </a:r>
            <a:r>
              <a:rPr spc="-35" dirty="0"/>
              <a:t>ak  </a:t>
            </a:r>
            <a:r>
              <a:rPr spc="-45" dirty="0"/>
              <a:t>ş</a:t>
            </a:r>
            <a:r>
              <a:rPr spc="10" dirty="0"/>
              <a:t>e</a:t>
            </a:r>
            <a:r>
              <a:rPr spc="-70" dirty="0"/>
              <a:t>kl</a:t>
            </a:r>
            <a:r>
              <a:rPr spc="-40" dirty="0"/>
              <a:t>i</a:t>
            </a:r>
            <a:r>
              <a:rPr spc="-10" dirty="0"/>
              <a:t>n</a:t>
            </a:r>
            <a:r>
              <a:rPr spc="-25" dirty="0"/>
              <a:t>d</a:t>
            </a:r>
            <a:r>
              <a:rPr spc="5" dirty="0"/>
              <a:t>e</a:t>
            </a:r>
            <a:r>
              <a:rPr spc="-114" dirty="0"/>
              <a:t> </a:t>
            </a:r>
            <a:r>
              <a:rPr spc="-20" dirty="0"/>
              <a:t>v</a:t>
            </a:r>
            <a:r>
              <a:rPr spc="10" dirty="0"/>
              <a:t>e</a:t>
            </a:r>
            <a:r>
              <a:rPr dirty="0"/>
              <a:t>r</a:t>
            </a:r>
            <a:r>
              <a:rPr spc="-25" dirty="0"/>
              <a:t>d</a:t>
            </a:r>
            <a:r>
              <a:rPr spc="-50" dirty="0"/>
              <a:t>i</a:t>
            </a:r>
            <a:r>
              <a:rPr spc="-10" dirty="0"/>
              <a:t>n</a:t>
            </a:r>
            <a:r>
              <a:rPr spc="-50" dirty="0"/>
              <a:t>i</a:t>
            </a:r>
            <a:r>
              <a:rPr spc="-150" dirty="0"/>
              <a:t>z</a:t>
            </a:r>
            <a:r>
              <a:rPr spc="-95" dirty="0"/>
              <a:t> </a:t>
            </a:r>
            <a:r>
              <a:rPr spc="-25" dirty="0"/>
              <a:t>d</a:t>
            </a:r>
            <a:r>
              <a:rPr spc="-50" dirty="0"/>
              <a:t>i</a:t>
            </a:r>
            <a:r>
              <a:rPr spc="-35" dirty="0"/>
              <a:t>y</a:t>
            </a:r>
            <a:r>
              <a:rPr spc="10" dirty="0"/>
              <a:t>e</a:t>
            </a:r>
            <a:r>
              <a:rPr spc="-60" dirty="0"/>
              <a:t>li</a:t>
            </a:r>
            <a:r>
              <a:rPr spc="-15" dirty="0"/>
              <a:t>m</a:t>
            </a:r>
            <a:r>
              <a:rPr spc="-70" dirty="0"/>
              <a:t>.</a:t>
            </a:r>
            <a:r>
              <a:rPr spc="-110" dirty="0"/>
              <a:t> </a:t>
            </a:r>
            <a:r>
              <a:rPr spc="65" dirty="0"/>
              <a:t>M</a:t>
            </a:r>
            <a:r>
              <a:rPr spc="-10" dirty="0"/>
              <a:t>u</a:t>
            </a:r>
            <a:r>
              <a:rPr spc="-30" dirty="0"/>
              <a:t>tlu</a:t>
            </a:r>
            <a:r>
              <a:rPr spc="-90" dirty="0"/>
              <a:t> </a:t>
            </a:r>
            <a:r>
              <a:rPr spc="-10" dirty="0"/>
              <a:t>o</a:t>
            </a:r>
            <a:r>
              <a:rPr spc="-50" dirty="0"/>
              <a:t>l</a:t>
            </a:r>
            <a:r>
              <a:rPr spc="-5" dirty="0"/>
              <a:t>m</a:t>
            </a:r>
            <a:r>
              <a:rPr spc="-45" dirty="0"/>
              <a:t>a</a:t>
            </a:r>
            <a:r>
              <a:rPr spc="-40" dirty="0"/>
              <a:t>k</a:t>
            </a:r>
            <a:r>
              <a:rPr spc="-110" dirty="0"/>
              <a:t> </a:t>
            </a:r>
            <a:r>
              <a:rPr spc="-50" dirty="0"/>
              <a:t>içi</a:t>
            </a:r>
            <a:r>
              <a:rPr spc="-10" dirty="0"/>
              <a:t>n</a:t>
            </a:r>
            <a:r>
              <a:rPr spc="-105" dirty="0"/>
              <a:t> </a:t>
            </a:r>
            <a:r>
              <a:rPr spc="-50" dirty="0"/>
              <a:t>il</a:t>
            </a:r>
            <a:r>
              <a:rPr spc="-60" dirty="0"/>
              <a:t>k  </a:t>
            </a:r>
            <a:r>
              <a:rPr spc="-10" dirty="0"/>
              <a:t>o</a:t>
            </a:r>
            <a:r>
              <a:rPr spc="-50" dirty="0"/>
              <a:t>l</a:t>
            </a:r>
            <a:r>
              <a:rPr spc="-5" dirty="0"/>
              <a:t>a</a:t>
            </a:r>
            <a:r>
              <a:rPr spc="5" dirty="0"/>
              <a:t>r</a:t>
            </a:r>
            <a:r>
              <a:rPr spc="-45" dirty="0"/>
              <a:t>a</a:t>
            </a:r>
            <a:r>
              <a:rPr spc="-40" dirty="0"/>
              <a:t>k</a:t>
            </a:r>
            <a:r>
              <a:rPr spc="-100" dirty="0"/>
              <a:t> </a:t>
            </a:r>
            <a:r>
              <a:rPr spc="-10" dirty="0"/>
              <a:t>n</a:t>
            </a:r>
            <a:r>
              <a:rPr spc="5" dirty="0"/>
              <a:t>e</a:t>
            </a:r>
            <a:r>
              <a:rPr spc="-90" dirty="0"/>
              <a:t> </a:t>
            </a:r>
            <a:r>
              <a:rPr spc="-10" dirty="0"/>
              <a:t>ya</a:t>
            </a:r>
            <a:r>
              <a:rPr spc="-25" dirty="0"/>
              <a:t>p</a:t>
            </a:r>
            <a:r>
              <a:rPr spc="-15" dirty="0"/>
              <a:t>a</a:t>
            </a:r>
            <a:r>
              <a:rPr spc="-5" dirty="0"/>
              <a:t>b</a:t>
            </a:r>
            <a:r>
              <a:rPr spc="-50" dirty="0"/>
              <a:t>il</a:t>
            </a:r>
            <a:r>
              <a:rPr spc="-60" dirty="0"/>
              <a:t>i</a:t>
            </a:r>
            <a:r>
              <a:rPr dirty="0"/>
              <a:t>r</a:t>
            </a:r>
            <a:r>
              <a:rPr spc="-55" dirty="0"/>
              <a:t>s</a:t>
            </a:r>
            <a:r>
              <a:rPr spc="-50" dirty="0"/>
              <a:t>i</a:t>
            </a:r>
            <a:r>
              <a:rPr spc="-20" dirty="0"/>
              <a:t>n</a:t>
            </a:r>
            <a:r>
              <a:rPr spc="-50" dirty="0"/>
              <a:t>i</a:t>
            </a:r>
            <a:r>
              <a:rPr spc="-160" dirty="0"/>
              <a:t>z</a:t>
            </a:r>
            <a:r>
              <a:rPr spc="10" dirty="0"/>
              <a:t>?</a:t>
            </a:r>
            <a:r>
              <a:rPr spc="-120" dirty="0"/>
              <a:t> </a:t>
            </a:r>
            <a:r>
              <a:rPr spc="-35" dirty="0"/>
              <a:t>Di</a:t>
            </a:r>
            <a:r>
              <a:rPr spc="-30" dirty="0"/>
              <a:t>y</a:t>
            </a:r>
            <a:r>
              <a:rPr spc="10" dirty="0"/>
              <a:t>e</a:t>
            </a:r>
            <a:r>
              <a:rPr spc="-50" dirty="0"/>
              <a:t>li</a:t>
            </a:r>
            <a:r>
              <a:rPr spc="-5" dirty="0"/>
              <a:t>m</a:t>
            </a:r>
            <a:r>
              <a:rPr spc="-130" dirty="0"/>
              <a:t> </a:t>
            </a:r>
            <a:r>
              <a:rPr spc="-70" dirty="0"/>
              <a:t>ki;</a:t>
            </a:r>
            <a:r>
              <a:rPr spc="-85" dirty="0"/>
              <a:t> </a:t>
            </a:r>
            <a:r>
              <a:rPr lang="tr-TR" spc="-35" dirty="0"/>
              <a:t>K</a:t>
            </a:r>
            <a:r>
              <a:rPr spc="-35" dirty="0" err="1"/>
              <a:t>itap</a:t>
            </a:r>
            <a:r>
              <a:rPr lang="tr-TR" spc="-35" dirty="0"/>
              <a:t> </a:t>
            </a:r>
            <a:r>
              <a:rPr lang="tr-TR" spc="-15" dirty="0"/>
              <a:t>o</a:t>
            </a:r>
            <a:r>
              <a:rPr lang="tr-TR" spc="-35" dirty="0"/>
              <a:t>k</a:t>
            </a:r>
            <a:r>
              <a:rPr spc="-35" dirty="0" err="1"/>
              <a:t>umak</a:t>
            </a:r>
            <a:r>
              <a:rPr spc="-90" dirty="0"/>
              <a:t> </a:t>
            </a:r>
            <a:r>
              <a:rPr spc="-20" dirty="0"/>
              <a:t>d</a:t>
            </a:r>
            <a:r>
              <a:rPr spc="5" dirty="0"/>
              <a:t>e</a:t>
            </a:r>
            <a:r>
              <a:rPr spc="-20" dirty="0"/>
              <a:t>di</a:t>
            </a:r>
            <a:r>
              <a:rPr spc="-35" dirty="0"/>
              <a:t>n</a:t>
            </a:r>
            <a:r>
              <a:rPr spc="-90" dirty="0"/>
              <a:t>iz.</a:t>
            </a:r>
            <a:r>
              <a:rPr spc="-114" dirty="0"/>
              <a:t> </a:t>
            </a:r>
            <a:r>
              <a:rPr spc="-20" dirty="0"/>
              <a:t>Gid</a:t>
            </a:r>
            <a:r>
              <a:rPr spc="-30" dirty="0"/>
              <a:t>in</a:t>
            </a:r>
            <a:r>
              <a:rPr spc="-90" dirty="0"/>
              <a:t> </a:t>
            </a:r>
            <a:r>
              <a:rPr spc="-20" dirty="0"/>
              <a:t>v</a:t>
            </a:r>
            <a:r>
              <a:rPr spc="5" dirty="0"/>
              <a:t>e</a:t>
            </a:r>
            <a:r>
              <a:rPr spc="-95" dirty="0"/>
              <a:t> </a:t>
            </a:r>
            <a:r>
              <a:rPr spc="-15" dirty="0"/>
              <a:t>o</a:t>
            </a:r>
            <a:r>
              <a:rPr spc="-10" dirty="0"/>
              <a:t>nu</a:t>
            </a:r>
            <a:r>
              <a:rPr spc="-80" dirty="0"/>
              <a:t> </a:t>
            </a:r>
            <a:r>
              <a:rPr spc="-15" dirty="0"/>
              <a:t>yap</a:t>
            </a:r>
            <a:r>
              <a:rPr spc="-20" dirty="0"/>
              <a:t>ı</a:t>
            </a:r>
            <a:r>
              <a:rPr spc="-35" dirty="0"/>
              <a:t>n</a:t>
            </a:r>
            <a:r>
              <a:rPr spc="-70" dirty="0"/>
              <a:t>.</a:t>
            </a:r>
            <a:r>
              <a:rPr spc="-110" dirty="0"/>
              <a:t> </a:t>
            </a:r>
            <a:r>
              <a:rPr spc="50" dirty="0"/>
              <a:t>Bu</a:t>
            </a:r>
            <a:r>
              <a:rPr lang="tr-TR" spc="50" dirty="0"/>
              <a:t> </a:t>
            </a:r>
            <a:r>
              <a:rPr spc="-50" dirty="0" err="1"/>
              <a:t>ç</a:t>
            </a:r>
            <a:r>
              <a:rPr spc="-10" dirty="0" err="1"/>
              <a:t>ö</a:t>
            </a:r>
            <a:r>
              <a:rPr spc="-150" dirty="0" err="1"/>
              <a:t>z</a:t>
            </a:r>
            <a:r>
              <a:rPr spc="-10" dirty="0" err="1"/>
              <a:t>ü</a:t>
            </a:r>
            <a:r>
              <a:rPr spc="-5" dirty="0" err="1"/>
              <a:t>m</a:t>
            </a:r>
            <a:r>
              <a:rPr spc="-105" dirty="0"/>
              <a:t> </a:t>
            </a:r>
            <a:r>
              <a:rPr spc="-10" dirty="0"/>
              <a:t>o</a:t>
            </a:r>
            <a:r>
              <a:rPr spc="-25" dirty="0"/>
              <a:t>d</a:t>
            </a:r>
            <a:r>
              <a:rPr spc="-55" dirty="0"/>
              <a:t>akl</a:t>
            </a:r>
            <a:r>
              <a:rPr spc="-30" dirty="0"/>
              <a:t>ı</a:t>
            </a:r>
            <a:r>
              <a:rPr spc="-105" dirty="0"/>
              <a:t> </a:t>
            </a:r>
            <a:r>
              <a:rPr spc="-25" dirty="0"/>
              <a:t>b</a:t>
            </a:r>
            <a:r>
              <a:rPr spc="-50" dirty="0"/>
              <a:t>i</a:t>
            </a:r>
            <a:r>
              <a:rPr dirty="0"/>
              <a:t>r</a:t>
            </a:r>
            <a:r>
              <a:rPr spc="-95" dirty="0"/>
              <a:t> </a:t>
            </a:r>
            <a:r>
              <a:rPr spc="-10" dirty="0"/>
              <a:t>ya</a:t>
            </a:r>
            <a:r>
              <a:rPr spc="-45" dirty="0"/>
              <a:t>kla</a:t>
            </a:r>
            <a:r>
              <a:rPr spc="-40" dirty="0"/>
              <a:t>ş</a:t>
            </a:r>
            <a:r>
              <a:rPr spc="-50" dirty="0"/>
              <a:t>ı</a:t>
            </a:r>
            <a:r>
              <a:rPr spc="-15" dirty="0"/>
              <a:t>m</a:t>
            </a:r>
            <a:r>
              <a:rPr spc="-25" dirty="0"/>
              <a:t>d</a:t>
            </a:r>
            <a:r>
              <a:rPr spc="-60" dirty="0"/>
              <a:t>ı</a:t>
            </a:r>
            <a:r>
              <a:rPr dirty="0"/>
              <a:t>r</a:t>
            </a:r>
            <a:r>
              <a:rPr spc="-70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2F242E68-96DB-4CB2-9666-7FE2FA78CDE9}"/>
              </a:ext>
            </a:extLst>
          </p:cNvPr>
          <p:cNvSpPr txBox="1"/>
          <p:nvPr/>
        </p:nvSpPr>
        <p:spPr>
          <a:xfrm>
            <a:off x="571472" y="4714890"/>
            <a:ext cx="36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 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F682AF5D-E36F-4580-9D2C-EB705A5421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286262"/>
            <a:ext cx="796439" cy="796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343" y="974528"/>
            <a:ext cx="6492240" cy="258762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-40" dirty="0">
                <a:latin typeface="Lucida Sans Unicode"/>
                <a:cs typeface="Lucida Sans Unicode"/>
              </a:rPr>
              <a:t>Duygularımız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günlük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hayatta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ilişki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kurma,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ilişkileri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sürdürme,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yargılama,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karar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Lucida Sans Unicode"/>
                <a:cs typeface="Lucida Sans Unicode"/>
              </a:rPr>
              <a:t>verme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vb.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birçok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işlevimizi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önemli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ölçüde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etkileyen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unsurlardır.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45" dirty="0">
                <a:latin typeface="Lucida Sans Unicode"/>
                <a:cs typeface="Lucida Sans Unicode"/>
              </a:rPr>
              <a:t>Bu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duyguları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20" dirty="0">
                <a:latin typeface="Lucida Sans Unicode"/>
                <a:cs typeface="Lucida Sans Unicode"/>
              </a:rPr>
              <a:t>deneyimlemek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insan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yaşantısı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için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çok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önemli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gereklidir.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Fakat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duygularımız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30" dirty="0">
                <a:latin typeface="Lucida Sans Unicode"/>
                <a:cs typeface="Lucida Sans Unicode"/>
              </a:rPr>
              <a:t>üzerine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kontrolümüzü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kaybettiğimiz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zamanlar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olabilir.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5" dirty="0">
                <a:latin typeface="Lucida Sans Unicode"/>
                <a:cs typeface="Lucida Sans Unicode"/>
              </a:rPr>
              <a:t>Böyle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anlarda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40" dirty="0">
                <a:latin typeface="Lucida Sans Unicode"/>
                <a:cs typeface="Lucida Sans Unicode"/>
              </a:rPr>
              <a:t>duygularımızla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nasıl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baş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edeceğimize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dair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ipuçları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slaytta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sizlerle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paylaşılmıştır.</a:t>
            </a:r>
            <a:endParaRPr sz="1400">
              <a:latin typeface="Lucida Sans Unicode"/>
              <a:cs typeface="Lucida Sans Unicode"/>
            </a:endParaRPr>
          </a:p>
          <a:p>
            <a:pPr marL="12700" marR="138430">
              <a:lnSpc>
                <a:spcPct val="150000"/>
              </a:lnSpc>
            </a:pPr>
            <a:r>
              <a:rPr sz="1400" spc="-30" dirty="0">
                <a:latin typeface="Lucida Sans Unicode"/>
                <a:cs typeface="Lucida Sans Unicode"/>
              </a:rPr>
              <a:t>Duygularının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bu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duyguların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işlevlerinin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farkında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olan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kişi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hem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kendinin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fa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15" dirty="0">
                <a:latin typeface="Lucida Sans Unicode"/>
                <a:cs typeface="Lucida Sans Unicode"/>
              </a:rPr>
              <a:t>nd</a:t>
            </a:r>
            <a:r>
              <a:rPr sz="1400" spc="-35" dirty="0">
                <a:latin typeface="Lucida Sans Unicode"/>
                <a:cs typeface="Lucida Sans Unicode"/>
              </a:rPr>
              <a:t>ad</a:t>
            </a:r>
            <a:r>
              <a:rPr sz="1400" spc="-10" dirty="0">
                <a:latin typeface="Lucida Sans Unicode"/>
                <a:cs typeface="Lucida Sans Unicode"/>
              </a:rPr>
              <a:t>ı</a:t>
            </a:r>
            <a:r>
              <a:rPr sz="1400" dirty="0">
                <a:latin typeface="Lucida Sans Unicode"/>
                <a:cs typeface="Lucida Sans Unicode"/>
              </a:rPr>
              <a:t>r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he</a:t>
            </a:r>
            <a:r>
              <a:rPr sz="1400" spc="-5" dirty="0">
                <a:latin typeface="Lucida Sans Unicode"/>
                <a:cs typeface="Lucida Sans Unicode"/>
              </a:rPr>
              <a:t>m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de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dü</a:t>
            </a:r>
            <a:r>
              <a:rPr sz="1400" spc="-20" dirty="0">
                <a:latin typeface="Lucida Sans Unicode"/>
                <a:cs typeface="Lucida Sans Unicode"/>
              </a:rPr>
              <a:t>nyayı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an</a:t>
            </a:r>
            <a:r>
              <a:rPr sz="1400" spc="-10" dirty="0">
                <a:latin typeface="Lucida Sans Unicode"/>
                <a:cs typeface="Lucida Sans Unicode"/>
              </a:rPr>
              <a:t>l</a:t>
            </a:r>
            <a:r>
              <a:rPr sz="1400" spc="-25" dirty="0">
                <a:latin typeface="Lucida Sans Unicode"/>
                <a:cs typeface="Lucida Sans Unicode"/>
              </a:rPr>
              <a:t>am</a:t>
            </a:r>
            <a:r>
              <a:rPr sz="1400" spc="-5" dirty="0">
                <a:latin typeface="Lucida Sans Unicode"/>
                <a:cs typeface="Lucida Sans Unicode"/>
              </a:rPr>
              <a:t>la</a:t>
            </a:r>
            <a:r>
              <a:rPr sz="1400" spc="-15" dirty="0">
                <a:latin typeface="Lucida Sans Unicode"/>
                <a:cs typeface="Lucida Sans Unicode"/>
              </a:rPr>
              <a:t>ndırm</a:t>
            </a:r>
            <a:r>
              <a:rPr sz="1400" spc="-30" dirty="0">
                <a:latin typeface="Lucida Sans Unicode"/>
                <a:cs typeface="Lucida Sans Unicode"/>
              </a:rPr>
              <a:t>a</a:t>
            </a:r>
            <a:r>
              <a:rPr sz="1400" spc="-10" dirty="0">
                <a:latin typeface="Lucida Sans Unicode"/>
                <a:cs typeface="Lucida Sans Unicode"/>
              </a:rPr>
              <a:t>da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15" dirty="0">
                <a:latin typeface="Lucida Sans Unicode"/>
                <a:cs typeface="Lucida Sans Unicode"/>
              </a:rPr>
              <a:t>nd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bakış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aç</a:t>
            </a:r>
            <a:r>
              <a:rPr sz="1400" spc="-15" dirty="0">
                <a:latin typeface="Lucida Sans Unicode"/>
                <a:cs typeface="Lucida Sans Unicode"/>
              </a:rPr>
              <a:t>ı</a:t>
            </a:r>
            <a:r>
              <a:rPr sz="1400" spc="-65" dirty="0">
                <a:latin typeface="Lucida Sans Unicode"/>
                <a:cs typeface="Lucida Sans Unicode"/>
              </a:rPr>
              <a:t>s</a:t>
            </a:r>
            <a:r>
              <a:rPr sz="1400" spc="-45" dirty="0">
                <a:latin typeface="Lucida Sans Unicode"/>
                <a:cs typeface="Lucida Sans Unicode"/>
              </a:rPr>
              <a:t>ı</a:t>
            </a:r>
            <a:r>
              <a:rPr sz="1400" spc="-40" dirty="0">
                <a:latin typeface="Lucida Sans Unicode"/>
                <a:cs typeface="Lucida Sans Unicode"/>
              </a:rPr>
              <a:t>n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10" dirty="0">
                <a:latin typeface="Lucida Sans Unicode"/>
                <a:cs typeface="Lucida Sans Unicode"/>
              </a:rPr>
              <a:t>n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spc="-30" smtClean="0">
                <a:latin typeface="Lucida Sans Unicode"/>
                <a:cs typeface="Lucida Sans Unicode"/>
              </a:rPr>
              <a:t>ay</a:t>
            </a:r>
            <a:r>
              <a:rPr lang="tr-TR" sz="1400" spc="-30" dirty="0" err="1" smtClean="0">
                <a:latin typeface="Lucida Sans Unicode"/>
                <a:cs typeface="Lucida Sans Unicode"/>
              </a:rPr>
              <a:t>rı</a:t>
            </a:r>
            <a:r>
              <a:rPr sz="1400" spc="-30" smtClean="0">
                <a:latin typeface="Lucida Sans Unicode"/>
                <a:cs typeface="Lucida Sans Unicode"/>
              </a:rPr>
              <a:t>mındadır</a:t>
            </a:r>
            <a:r>
              <a:rPr sz="1400" spc="-3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5B3E371E-8C66-4D2D-ABF7-A1052BE64102}"/>
              </a:ext>
            </a:extLst>
          </p:cNvPr>
          <p:cNvSpPr txBox="1"/>
          <p:nvPr/>
        </p:nvSpPr>
        <p:spPr>
          <a:xfrm>
            <a:off x="785786" y="4835723"/>
            <a:ext cx="3571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87683062-4E8D-455E-823E-A4CD43AD59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109182"/>
            <a:ext cx="973519" cy="97351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E8DD"/>
              </a:clrFrom>
              <a:clrTo>
                <a:srgbClr val="FFE8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29256" y="3214692"/>
            <a:ext cx="3714744" cy="19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23850" y="387373"/>
            <a:ext cx="411794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5080" indent="-549275">
              <a:lnSpc>
                <a:spcPct val="100000"/>
              </a:lnSpc>
              <a:spcBef>
                <a:spcPts val="100"/>
              </a:spcBef>
            </a:pPr>
            <a:r>
              <a:rPr b="1" spc="-515" dirty="0">
                <a:solidFill>
                  <a:schemeClr val="tx2"/>
                </a:solidFill>
              </a:rPr>
              <a:t>Duygu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530" dirty="0">
                <a:solidFill>
                  <a:schemeClr val="tx2"/>
                </a:solidFill>
              </a:rPr>
              <a:t>De</a:t>
            </a:r>
            <a:r>
              <a:rPr b="1" spc="-484" dirty="0">
                <a:solidFill>
                  <a:schemeClr val="tx2"/>
                </a:solidFill>
              </a:rPr>
              <a:t>d</a:t>
            </a:r>
            <a:r>
              <a:rPr b="1" spc="-245" dirty="0">
                <a:solidFill>
                  <a:schemeClr val="tx2"/>
                </a:solidFill>
              </a:rPr>
              <a:t>iğimiz  </a:t>
            </a:r>
            <a:r>
              <a:rPr b="1" spc="-415" dirty="0">
                <a:solidFill>
                  <a:schemeClr val="tx2"/>
                </a:solidFill>
              </a:rPr>
              <a:t>Şey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350" dirty="0">
                <a:solidFill>
                  <a:schemeClr val="tx2"/>
                </a:solidFill>
              </a:rPr>
              <a:t>Nedi</a:t>
            </a:r>
            <a:r>
              <a:rPr b="1" spc="-275" dirty="0">
                <a:solidFill>
                  <a:schemeClr val="tx2"/>
                </a:solidFill>
              </a:rPr>
              <a:t>r</a:t>
            </a:r>
            <a:r>
              <a:rPr b="1" spc="55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8609" y="1517396"/>
            <a:ext cx="3588385" cy="428964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xmlns="" id="{0834FFB2-85DE-483D-A7C4-92C460227A55}"/>
              </a:ext>
            </a:extLst>
          </p:cNvPr>
          <p:cNvSpPr/>
          <p:nvPr/>
        </p:nvSpPr>
        <p:spPr>
          <a:xfrm>
            <a:off x="4647246" y="0"/>
            <a:ext cx="4496754" cy="5143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Sözlük anlamına göre duygu;</a:t>
            </a:r>
          </a:p>
          <a:p>
            <a:pPr algn="ctr"/>
            <a:endParaRPr lang="tr-T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Duyularla algılama, duyumsama, his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Bir olay, kimse ya da nesnenin insanın iç dünyasında oluşturduğu, uyandırdığı yankı, etki, tepki, izlenim</a:t>
            </a:r>
          </a:p>
        </p:txBody>
      </p:sp>
      <p:sp>
        <p:nvSpPr>
          <p:cNvPr id="21" name="Dikdörtgen: Yuvarlatılmış Köşeler 20">
            <a:extLst>
              <a:ext uri="{FF2B5EF4-FFF2-40B4-BE49-F238E27FC236}">
                <a16:creationId xmlns:a16="http://schemas.microsoft.com/office/drawing/2014/main" xmlns="" id="{3FD90BFA-3E4D-4967-89C1-37FE95381EC9}"/>
              </a:ext>
            </a:extLst>
          </p:cNvPr>
          <p:cNvSpPr/>
          <p:nvPr/>
        </p:nvSpPr>
        <p:spPr>
          <a:xfrm>
            <a:off x="4741799" y="1276350"/>
            <a:ext cx="4326001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Sözlük anlamına göre duygu;</a:t>
            </a:r>
          </a:p>
          <a:p>
            <a:pPr algn="ctr"/>
            <a:endParaRPr lang="tr-T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Duyularla algılama, duyumsama, his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/>
              <a:t>Bir olay, kimse ya da nesnenin insanın iç dünyasında oluşturduğu, uyandırdığı yankı, etki, tepki, izlenim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xmlns="" id="{70724724-795D-4D99-B922-FF8AEF7687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0" y="4160573"/>
            <a:ext cx="973519" cy="973519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BFB23602-4D69-41F7-86A1-422647DCB7CE}"/>
              </a:ext>
            </a:extLst>
          </p:cNvPr>
          <p:cNvSpPr txBox="1"/>
          <p:nvPr/>
        </p:nvSpPr>
        <p:spPr>
          <a:xfrm>
            <a:off x="714348" y="4714890"/>
            <a:ext cx="23574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</a:t>
            </a:r>
          </a:p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0" y="1714494"/>
            <a:ext cx="4572000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3" indent="-1588" algn="just">
              <a:spcBef>
                <a:spcPts val="125"/>
              </a:spcBef>
            </a:pPr>
            <a:r>
              <a:rPr lang="tr-TR" altLang="tr-TR" dirty="0" smtClean="0">
                <a:cs typeface="Arial" charset="0"/>
              </a:rPr>
              <a:t>Duygularımızın hayatımızdaki yeri büyüktür ve birçok işlevi vardır.</a:t>
            </a:r>
          </a:p>
          <a:p>
            <a:pPr marL="125413" indent="-1588" algn="just">
              <a:spcBef>
                <a:spcPts val="125"/>
              </a:spcBef>
            </a:pPr>
            <a:r>
              <a:rPr lang="tr-TR" altLang="tr-TR" dirty="0" smtClean="0">
                <a:cs typeface="Arial" charset="0"/>
              </a:rPr>
              <a:t>Kendini tanımak isteyen bir kişi için duyguların işlevinin farkında olmak ve bu duyguları  anlamlandırmak  çok önemlidir.</a:t>
            </a:r>
            <a:endParaRPr lang="tr-TR" altLang="tr-TR" dirty="0">
              <a:cs typeface="Arial" charset="0"/>
            </a:endParaRPr>
          </a:p>
        </p:txBody>
      </p:sp>
      <p:pic>
        <p:nvPicPr>
          <p:cNvPr id="9" name="obje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121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509" y="230921"/>
            <a:ext cx="379602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1235" marR="5080" indent="-979169">
              <a:lnSpc>
                <a:spcPct val="100000"/>
              </a:lnSpc>
              <a:spcBef>
                <a:spcPts val="100"/>
              </a:spcBef>
            </a:pPr>
            <a:r>
              <a:rPr b="1" spc="-455" dirty="0">
                <a:solidFill>
                  <a:schemeClr val="tx2"/>
                </a:solidFill>
              </a:rPr>
              <a:t>Temel</a:t>
            </a:r>
            <a:r>
              <a:rPr b="1" spc="-380" dirty="0">
                <a:solidFill>
                  <a:schemeClr val="tx2"/>
                </a:solidFill>
              </a:rPr>
              <a:t> </a:t>
            </a:r>
            <a:r>
              <a:rPr b="1" spc="-525" dirty="0">
                <a:solidFill>
                  <a:schemeClr val="tx2"/>
                </a:solidFill>
              </a:rPr>
              <a:t>Duy</a:t>
            </a:r>
            <a:r>
              <a:rPr b="1" spc="-520" dirty="0">
                <a:solidFill>
                  <a:schemeClr val="tx2"/>
                </a:solidFill>
              </a:rPr>
              <a:t>g</a:t>
            </a:r>
            <a:r>
              <a:rPr b="1" spc="-240" dirty="0">
                <a:solidFill>
                  <a:schemeClr val="tx2"/>
                </a:solidFill>
              </a:rPr>
              <a:t>ular</a:t>
            </a:r>
            <a:r>
              <a:rPr b="1" spc="-155" dirty="0">
                <a:solidFill>
                  <a:schemeClr val="tx2"/>
                </a:solidFill>
              </a:rPr>
              <a:t>ı</a:t>
            </a:r>
            <a:r>
              <a:rPr b="1" spc="-310" dirty="0">
                <a:solidFill>
                  <a:schemeClr val="tx2"/>
                </a:solidFill>
              </a:rPr>
              <a:t>mız  </a:t>
            </a:r>
            <a:r>
              <a:rPr b="1" spc="-290" dirty="0">
                <a:solidFill>
                  <a:schemeClr val="tx2"/>
                </a:solidFill>
                <a:latin typeface="Trebuchet MS"/>
                <a:cs typeface="Trebuchet MS"/>
              </a:rPr>
              <a:t>Nelerdir?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7383" y="1038778"/>
            <a:ext cx="3881754" cy="3198311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endParaRPr lang="tr-TR" sz="1400" spc="-9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pc="-90" dirty="0" err="1">
                <a:latin typeface="Lucida Sans Unicode"/>
                <a:cs typeface="Lucida Sans Unicode"/>
              </a:rPr>
              <a:t>Y</a:t>
            </a:r>
            <a:r>
              <a:rPr spc="-40" dirty="0" err="1">
                <a:latin typeface="Lucida Sans Unicode"/>
                <a:cs typeface="Lucida Sans Unicode"/>
              </a:rPr>
              <a:t>aygı</a:t>
            </a:r>
            <a:r>
              <a:rPr spc="-45" dirty="0" err="1">
                <a:latin typeface="Lucida Sans Unicode"/>
                <a:cs typeface="Lucida Sans Unicode"/>
              </a:rPr>
              <a:t>n</a:t>
            </a:r>
            <a:r>
              <a:rPr spc="-114" dirty="0">
                <a:latin typeface="Lucida Sans Unicode"/>
                <a:cs typeface="Lucida Sans Unicode"/>
              </a:rPr>
              <a:t> </a:t>
            </a:r>
            <a:r>
              <a:rPr spc="-45">
                <a:latin typeface="Lucida Sans Unicode"/>
                <a:cs typeface="Lucida Sans Unicode"/>
              </a:rPr>
              <a:t>o</a:t>
            </a:r>
            <a:r>
              <a:rPr spc="-15">
                <a:latin typeface="Lucida Sans Unicode"/>
                <a:cs typeface="Lucida Sans Unicode"/>
              </a:rPr>
              <a:t>l</a:t>
            </a:r>
            <a:r>
              <a:rPr spc="-25">
                <a:latin typeface="Lucida Sans Unicode"/>
                <a:cs typeface="Lucida Sans Unicode"/>
              </a:rPr>
              <a:t>ara</a:t>
            </a:r>
            <a:r>
              <a:rPr spc="-20">
                <a:latin typeface="Lucida Sans Unicode"/>
                <a:cs typeface="Lucida Sans Unicode"/>
              </a:rPr>
              <a:t>k</a:t>
            </a:r>
            <a:r>
              <a:rPr spc="-100">
                <a:latin typeface="Lucida Sans Unicode"/>
                <a:cs typeface="Lucida Sans Unicode"/>
              </a:rPr>
              <a:t> </a:t>
            </a:r>
            <a:r>
              <a:rPr lang="tr-TR" spc="-85" dirty="0" smtClean="0">
                <a:latin typeface="Lucida Sans Unicode"/>
                <a:cs typeface="Lucida Sans Unicode"/>
              </a:rPr>
              <a:t>8</a:t>
            </a:r>
            <a:r>
              <a:rPr spc="-80" smtClean="0">
                <a:latin typeface="Lucida Sans Unicode"/>
                <a:cs typeface="Lucida Sans Unicode"/>
              </a:rPr>
              <a:t> </a:t>
            </a:r>
            <a:r>
              <a:rPr spc="-40" dirty="0">
                <a:latin typeface="Lucida Sans Unicode"/>
                <a:cs typeface="Lucida Sans Unicode"/>
              </a:rPr>
              <a:t>t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m</a:t>
            </a:r>
            <a:r>
              <a:rPr spc="5" dirty="0">
                <a:latin typeface="Lucida Sans Unicode"/>
                <a:cs typeface="Lucida Sans Unicode"/>
              </a:rPr>
              <a:t>e</a:t>
            </a:r>
            <a:r>
              <a:rPr spc="-50" dirty="0">
                <a:latin typeface="Lucida Sans Unicode"/>
                <a:cs typeface="Lucida Sans Unicode"/>
              </a:rPr>
              <a:t>l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15" dirty="0">
                <a:latin typeface="Lucida Sans Unicode"/>
                <a:cs typeface="Lucida Sans Unicode"/>
              </a:rPr>
              <a:t>du</a:t>
            </a:r>
            <a:r>
              <a:rPr spc="-40" dirty="0">
                <a:latin typeface="Lucida Sans Unicode"/>
                <a:cs typeface="Lucida Sans Unicode"/>
              </a:rPr>
              <a:t>ygud</a:t>
            </a:r>
            <a:r>
              <a:rPr spc="-5" dirty="0">
                <a:latin typeface="Lucida Sans Unicode"/>
                <a:cs typeface="Lucida Sans Unicode"/>
              </a:rPr>
              <a:t>a</a:t>
            </a:r>
            <a:r>
              <a:rPr dirty="0">
                <a:latin typeface="Lucida Sans Unicode"/>
                <a:cs typeface="Lucida Sans Unicode"/>
              </a:rPr>
              <a:t>n</a:t>
            </a:r>
            <a:r>
              <a:rPr spc="-110" dirty="0">
                <a:latin typeface="Lucida Sans Unicode"/>
                <a:cs typeface="Lucida Sans Unicode"/>
              </a:rPr>
              <a:t> </a:t>
            </a:r>
            <a:r>
              <a:rPr spc="-10" dirty="0" err="1">
                <a:latin typeface="Lucida Sans Unicode"/>
                <a:cs typeface="Lucida Sans Unicode"/>
              </a:rPr>
              <a:t>bah</a:t>
            </a:r>
            <a:r>
              <a:rPr spc="-25" dirty="0" err="1">
                <a:latin typeface="Lucida Sans Unicode"/>
                <a:cs typeface="Lucida Sans Unicode"/>
              </a:rPr>
              <a:t>s</a:t>
            </a:r>
            <a:r>
              <a:rPr spc="-15" dirty="0" err="1">
                <a:latin typeface="Lucida Sans Unicode"/>
                <a:cs typeface="Lucida Sans Unicode"/>
              </a:rPr>
              <a:t>e</a:t>
            </a:r>
            <a:r>
              <a:rPr spc="-50" dirty="0" err="1">
                <a:latin typeface="Lucida Sans Unicode"/>
                <a:cs typeface="Lucida Sans Unicode"/>
              </a:rPr>
              <a:t>d</a:t>
            </a:r>
            <a:r>
              <a:rPr spc="-20" dirty="0" err="1">
                <a:latin typeface="Lucida Sans Unicode"/>
                <a:cs typeface="Lucida Sans Unicode"/>
              </a:rPr>
              <a:t>i</a:t>
            </a:r>
            <a:r>
              <a:rPr spc="-60" dirty="0" err="1">
                <a:latin typeface="Lucida Sans Unicode"/>
                <a:cs typeface="Lucida Sans Unicode"/>
              </a:rPr>
              <a:t>l</a:t>
            </a:r>
            <a:r>
              <a:rPr spc="5" dirty="0" err="1">
                <a:latin typeface="Lucida Sans Unicode"/>
                <a:cs typeface="Lucida Sans Unicode"/>
              </a:rPr>
              <a:t>e</a:t>
            </a:r>
            <a:r>
              <a:rPr spc="-50" dirty="0" err="1">
                <a:latin typeface="Lucida Sans Unicode"/>
                <a:cs typeface="Lucida Sans Unicode"/>
              </a:rPr>
              <a:t>bi</a:t>
            </a:r>
            <a:r>
              <a:rPr spc="-45" dirty="0" err="1">
                <a:latin typeface="Lucida Sans Unicode"/>
                <a:cs typeface="Lucida Sans Unicode"/>
              </a:rPr>
              <a:t>l</a:t>
            </a:r>
            <a:r>
              <a:rPr spc="-60" dirty="0" err="1">
                <a:latin typeface="Lucida Sans Unicode"/>
                <a:cs typeface="Lucida Sans Unicode"/>
              </a:rPr>
              <a:t>i</a:t>
            </a:r>
            <a:r>
              <a:rPr spc="-40" dirty="0" err="1">
                <a:latin typeface="Lucida Sans Unicode"/>
                <a:cs typeface="Lucida Sans Unicode"/>
              </a:rPr>
              <a:t>r.</a:t>
            </a:r>
            <a:r>
              <a:rPr spc="30" dirty="0" err="1">
                <a:latin typeface="Lucida Sans Unicode"/>
                <a:cs typeface="Lucida Sans Unicode"/>
              </a:rPr>
              <a:t>Bun</a:t>
            </a:r>
            <a:r>
              <a:rPr spc="-50" dirty="0" err="1">
                <a:latin typeface="Lucida Sans Unicode"/>
                <a:cs typeface="Lucida Sans Unicode"/>
              </a:rPr>
              <a:t>l</a:t>
            </a:r>
            <a:r>
              <a:rPr spc="-30" dirty="0" err="1">
                <a:latin typeface="Lucida Sans Unicode"/>
                <a:cs typeface="Lucida Sans Unicode"/>
              </a:rPr>
              <a:t>ar</a:t>
            </a:r>
            <a:r>
              <a:rPr spc="-20" dirty="0">
                <a:latin typeface="Lucida Sans Unicode"/>
                <a:cs typeface="Lucida Sans Unicode"/>
              </a:rPr>
              <a:t>:</a:t>
            </a:r>
            <a:r>
              <a:rPr spc="-90" dirty="0">
                <a:latin typeface="Lucida Sans Unicode"/>
                <a:cs typeface="Lucida Sans Unicode"/>
              </a:rPr>
              <a:t> </a:t>
            </a:r>
            <a:endParaRPr lang="tr-TR" spc="-9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pc="65" dirty="0" err="1">
                <a:latin typeface="Lucida Sans Unicode"/>
                <a:cs typeface="Lucida Sans Unicode"/>
              </a:rPr>
              <a:t>M</a:t>
            </a:r>
            <a:r>
              <a:rPr spc="-10" dirty="0" err="1">
                <a:latin typeface="Lucida Sans Unicode"/>
                <a:cs typeface="Lucida Sans Unicode"/>
              </a:rPr>
              <a:t>u</a:t>
            </a:r>
            <a:r>
              <a:rPr spc="-25" dirty="0" err="1">
                <a:latin typeface="Lucida Sans Unicode"/>
                <a:cs typeface="Lucida Sans Unicode"/>
              </a:rPr>
              <a:t>tl</a:t>
            </a:r>
            <a:r>
              <a:rPr spc="-40" dirty="0" err="1">
                <a:latin typeface="Lucida Sans Unicode"/>
                <a:cs typeface="Lucida Sans Unicode"/>
              </a:rPr>
              <a:t>u</a:t>
            </a:r>
            <a:r>
              <a:rPr spc="-50" dirty="0" err="1">
                <a:latin typeface="Lucida Sans Unicode"/>
                <a:cs typeface="Lucida Sans Unicode"/>
              </a:rPr>
              <a:t>l</a:t>
            </a:r>
            <a:r>
              <a:rPr spc="-10" dirty="0" err="1">
                <a:latin typeface="Lucida Sans Unicode"/>
                <a:cs typeface="Lucida Sans Unicode"/>
              </a:rPr>
              <a:t>u</a:t>
            </a:r>
            <a:r>
              <a:rPr spc="-95" dirty="0" err="1">
                <a:latin typeface="Lucida Sans Unicode"/>
                <a:cs typeface="Lucida Sans Unicode"/>
              </a:rPr>
              <a:t>k</a:t>
            </a:r>
            <a:r>
              <a:rPr lang="tr-TR" spc="-95" dirty="0">
                <a:latin typeface="Lucida Sans Unicode"/>
                <a:cs typeface="Lucida Sans Unicode"/>
              </a:rPr>
              <a:t>,</a:t>
            </a:r>
            <a:r>
              <a:rPr lang="tr-TR" spc="-110" dirty="0">
                <a:latin typeface="Lucida Sans Unicode"/>
                <a:cs typeface="Lucida Sans Unicode"/>
              </a:rPr>
              <a:t> </a:t>
            </a:r>
            <a:r>
              <a:rPr spc="-50" dirty="0" err="1">
                <a:latin typeface="Lucida Sans Unicode"/>
                <a:cs typeface="Lucida Sans Unicode"/>
              </a:rPr>
              <a:t>Üz</a:t>
            </a:r>
            <a:r>
              <a:rPr spc="-10" dirty="0" err="1">
                <a:latin typeface="Lucida Sans Unicode"/>
                <a:cs typeface="Lucida Sans Unicode"/>
              </a:rPr>
              <a:t>ün</a:t>
            </a:r>
            <a:r>
              <a:rPr spc="-45" dirty="0" err="1">
                <a:latin typeface="Lucida Sans Unicode"/>
                <a:cs typeface="Lucida Sans Unicode"/>
              </a:rPr>
              <a:t>tü</a:t>
            </a:r>
            <a:r>
              <a:rPr lang="tr-TR" spc="-45" dirty="0">
                <a:latin typeface="Lucida Sans Unicode"/>
                <a:cs typeface="Lucida Sans Unicode"/>
              </a:rPr>
              <a:t>,</a:t>
            </a:r>
            <a:r>
              <a:rPr lang="tr-TR" spc="-90" dirty="0">
                <a:latin typeface="Lucida Sans Unicode"/>
                <a:cs typeface="Lucida Sans Unicode"/>
              </a:rPr>
              <a:t> </a:t>
            </a:r>
            <a:r>
              <a:rPr spc="-55" err="1">
                <a:latin typeface="Lucida Sans Unicode"/>
                <a:cs typeface="Lucida Sans Unicode"/>
              </a:rPr>
              <a:t>K</a:t>
            </a:r>
            <a:r>
              <a:rPr spc="-10" err="1">
                <a:latin typeface="Lucida Sans Unicode"/>
                <a:cs typeface="Lucida Sans Unicode"/>
              </a:rPr>
              <a:t>o</a:t>
            </a:r>
            <a:r>
              <a:rPr err="1">
                <a:latin typeface="Lucida Sans Unicode"/>
                <a:cs typeface="Lucida Sans Unicode"/>
              </a:rPr>
              <a:t>r</a:t>
            </a:r>
            <a:r>
              <a:rPr spc="-65" err="1">
                <a:latin typeface="Lucida Sans Unicode"/>
                <a:cs typeface="Lucida Sans Unicode"/>
              </a:rPr>
              <a:t>ku</a:t>
            </a:r>
            <a:r>
              <a:rPr lang="tr-TR" spc="-65" dirty="0" smtClean="0">
                <a:latin typeface="Lucida Sans Unicode"/>
                <a:cs typeface="Lucida Sans Unicode"/>
              </a:rPr>
              <a:t>, Utanma</a:t>
            </a:r>
            <a:r>
              <a:rPr lang="tr-TR" spc="-95" dirty="0" smtClean="0">
                <a:latin typeface="Lucida Sans Unicode"/>
                <a:cs typeface="Lucida Sans Unicode"/>
              </a:rPr>
              <a:t> </a:t>
            </a:r>
            <a:r>
              <a:rPr spc="-10" dirty="0" err="1">
                <a:latin typeface="Lucida Sans Unicode"/>
                <a:cs typeface="Lucida Sans Unicode"/>
              </a:rPr>
              <a:t>Şaş</a:t>
            </a:r>
            <a:r>
              <a:rPr spc="-45" dirty="0" err="1">
                <a:latin typeface="Lucida Sans Unicode"/>
                <a:cs typeface="Lucida Sans Unicode"/>
              </a:rPr>
              <a:t>kı</a:t>
            </a:r>
            <a:r>
              <a:rPr spc="-55" dirty="0" err="1">
                <a:latin typeface="Lucida Sans Unicode"/>
                <a:cs typeface="Lucida Sans Unicode"/>
              </a:rPr>
              <a:t>n</a:t>
            </a:r>
            <a:r>
              <a:rPr spc="-50" dirty="0" err="1">
                <a:latin typeface="Lucida Sans Unicode"/>
                <a:cs typeface="Lucida Sans Unicode"/>
              </a:rPr>
              <a:t>l</a:t>
            </a:r>
            <a:r>
              <a:rPr spc="-60" dirty="0" err="1">
                <a:latin typeface="Lucida Sans Unicode"/>
                <a:cs typeface="Lucida Sans Unicode"/>
              </a:rPr>
              <a:t>ı</a:t>
            </a:r>
            <a:r>
              <a:rPr spc="-80" dirty="0" err="1">
                <a:latin typeface="Lucida Sans Unicode"/>
                <a:cs typeface="Lucida Sans Unicode"/>
              </a:rPr>
              <a:t>k</a:t>
            </a:r>
            <a:r>
              <a:rPr lang="tr-TR" spc="-80" dirty="0">
                <a:latin typeface="Lucida Sans Unicode"/>
                <a:cs typeface="Lucida Sans Unicode"/>
              </a:rPr>
              <a:t>,  </a:t>
            </a:r>
            <a:r>
              <a:rPr spc="-45" dirty="0" err="1">
                <a:latin typeface="Lucida Sans Unicode"/>
                <a:cs typeface="Lucida Sans Unicode"/>
              </a:rPr>
              <a:t>Öfke</a:t>
            </a:r>
            <a:r>
              <a:rPr spc="-45" dirty="0">
                <a:latin typeface="Lucida Sans Unicode"/>
                <a:cs typeface="Lucida Sans Unicode"/>
              </a:rPr>
              <a:t>,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40" dirty="0">
                <a:latin typeface="Lucida Sans Unicode"/>
                <a:cs typeface="Lucida Sans Unicode"/>
              </a:rPr>
              <a:t>Aşağılama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10" dirty="0" err="1">
                <a:latin typeface="Lucida Sans Unicode"/>
                <a:cs typeface="Lucida Sans Unicode"/>
              </a:rPr>
              <a:t>ve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20" dirty="0" err="1">
                <a:latin typeface="Lucida Sans Unicode"/>
                <a:cs typeface="Lucida Sans Unicode"/>
              </a:rPr>
              <a:t>İğrenmedir</a:t>
            </a:r>
            <a:r>
              <a:rPr spc="-75" dirty="0">
                <a:latin typeface="Lucida Sans Unicode"/>
                <a:cs typeface="Lucida Sans Unicode"/>
              </a:rPr>
              <a:t>.</a:t>
            </a:r>
            <a:endParaRPr dirty="0">
              <a:latin typeface="Lucida Sans Unicode"/>
              <a:cs typeface="Lucida Sans Unicode"/>
            </a:endParaRPr>
          </a:p>
          <a:p>
            <a:pPr marL="1571625" marR="95885" indent="-1468120">
              <a:lnSpc>
                <a:spcPct val="150000"/>
              </a:lnSpc>
            </a:pPr>
            <a:r>
              <a:rPr spc="45" dirty="0">
                <a:latin typeface="Lucida Sans Unicode"/>
                <a:cs typeface="Lucida Sans Unicode"/>
              </a:rPr>
              <a:t>Bu</a:t>
            </a:r>
            <a:r>
              <a:rPr spc="-80" dirty="0">
                <a:latin typeface="Lucida Sans Unicode"/>
                <a:cs typeface="Lucida Sans Unicode"/>
              </a:rPr>
              <a:t> </a:t>
            </a:r>
            <a:r>
              <a:rPr spc="-15" dirty="0">
                <a:latin typeface="Lucida Sans Unicode"/>
                <a:cs typeface="Lucida Sans Unicode"/>
              </a:rPr>
              <a:t>du</a:t>
            </a:r>
            <a:r>
              <a:rPr spc="-50" dirty="0">
                <a:latin typeface="Lucida Sans Unicode"/>
                <a:cs typeface="Lucida Sans Unicode"/>
              </a:rPr>
              <a:t>ygul</a:t>
            </a:r>
            <a:r>
              <a:rPr dirty="0">
                <a:latin typeface="Lucida Sans Unicode"/>
                <a:cs typeface="Lucida Sans Unicode"/>
              </a:rPr>
              <a:t>ar</a:t>
            </a:r>
            <a:r>
              <a:rPr spc="5" dirty="0">
                <a:latin typeface="Lucida Sans Unicode"/>
                <a:cs typeface="Lucida Sans Unicode"/>
              </a:rPr>
              <a:t>a</a:t>
            </a:r>
            <a:r>
              <a:rPr spc="-120" dirty="0">
                <a:latin typeface="Lucida Sans Unicode"/>
                <a:cs typeface="Lucida Sans Unicode"/>
              </a:rPr>
              <a:t> </a:t>
            </a:r>
            <a:r>
              <a:rPr spc="-30" dirty="0" err="1">
                <a:latin typeface="Lucida Sans Unicode"/>
                <a:cs typeface="Lucida Sans Unicode"/>
              </a:rPr>
              <a:t>ayn</a:t>
            </a:r>
            <a:r>
              <a:rPr spc="-15" dirty="0" err="1">
                <a:latin typeface="Lucida Sans Unicode"/>
                <a:cs typeface="Lucida Sans Unicode"/>
              </a:rPr>
              <a:t>ı</a:t>
            </a:r>
            <a:r>
              <a:rPr spc="-105" dirty="0">
                <a:latin typeface="Lucida Sans Unicode"/>
                <a:cs typeface="Lucida Sans Unicode"/>
              </a:rPr>
              <a:t> </a:t>
            </a:r>
            <a:r>
              <a:rPr spc="-50" dirty="0" err="1">
                <a:latin typeface="Lucida Sans Unicode"/>
                <a:cs typeface="Lucida Sans Unicode"/>
              </a:rPr>
              <a:t>zam</a:t>
            </a:r>
            <a:r>
              <a:rPr spc="-15" dirty="0" err="1">
                <a:latin typeface="Lucida Sans Unicode"/>
                <a:cs typeface="Lucida Sans Unicode"/>
              </a:rPr>
              <a:t>an</a:t>
            </a:r>
            <a:r>
              <a:rPr spc="-10" dirty="0" err="1">
                <a:latin typeface="Lucida Sans Unicode"/>
                <a:cs typeface="Lucida Sans Unicode"/>
              </a:rPr>
              <a:t>d</a:t>
            </a:r>
            <a:r>
              <a:rPr lang="tr-TR" spc="-10" dirty="0">
                <a:latin typeface="Lucida Sans Unicode"/>
                <a:cs typeface="Lucida Sans Unicode"/>
              </a:rPr>
              <a:t>a </a:t>
            </a:r>
            <a:r>
              <a:rPr spc="-50" dirty="0" err="1">
                <a:latin typeface="Lucida Sans Unicode"/>
                <a:cs typeface="Lucida Sans Unicode"/>
              </a:rPr>
              <a:t>b</a:t>
            </a:r>
            <a:r>
              <a:rPr spc="-20" dirty="0" err="1">
                <a:latin typeface="Lucida Sans Unicode"/>
                <a:cs typeface="Lucida Sans Unicode"/>
              </a:rPr>
              <a:t>i</a:t>
            </a:r>
            <a:r>
              <a:rPr spc="-35" dirty="0" err="1">
                <a:latin typeface="Lucida Sans Unicode"/>
                <a:cs typeface="Lucida Sans Unicode"/>
              </a:rPr>
              <a:t>r</a:t>
            </a:r>
            <a:r>
              <a:rPr spc="-20" dirty="0" err="1">
                <a:latin typeface="Lucida Sans Unicode"/>
                <a:cs typeface="Lucida Sans Unicode"/>
              </a:rPr>
              <a:t>i</a:t>
            </a:r>
            <a:r>
              <a:rPr spc="-30" dirty="0" err="1">
                <a:latin typeface="Lucida Sans Unicode"/>
                <a:cs typeface="Lucida Sans Unicode"/>
              </a:rPr>
              <a:t>nc</a:t>
            </a:r>
            <a:r>
              <a:rPr spc="-50" dirty="0" err="1">
                <a:latin typeface="Lucida Sans Unicode"/>
                <a:cs typeface="Lucida Sans Unicode"/>
              </a:rPr>
              <a:t>il</a:t>
            </a:r>
            <a:r>
              <a:rPr lang="tr-TR" spc="-130" dirty="0">
                <a:latin typeface="Lucida Sans Unicode"/>
                <a:cs typeface="Lucida Sans Unicode"/>
              </a:rPr>
              <a:t> </a:t>
            </a:r>
            <a:r>
              <a:rPr spc="-15" dirty="0" err="1">
                <a:latin typeface="Lucida Sans Unicode"/>
                <a:cs typeface="Lucida Sans Unicode"/>
              </a:rPr>
              <a:t>du</a:t>
            </a:r>
            <a:r>
              <a:rPr spc="-50" dirty="0" err="1">
                <a:latin typeface="Lucida Sans Unicode"/>
                <a:cs typeface="Lucida Sans Unicode"/>
              </a:rPr>
              <a:t>ygul</a:t>
            </a:r>
            <a:r>
              <a:rPr spc="-5" dirty="0" err="1">
                <a:latin typeface="Lucida Sans Unicode"/>
                <a:cs typeface="Lucida Sans Unicode"/>
              </a:rPr>
              <a:t>ar</a:t>
            </a:r>
            <a:r>
              <a:rPr spc="-5" dirty="0">
                <a:latin typeface="Lucida Sans Unicode"/>
                <a:cs typeface="Lucida Sans Unicode"/>
              </a:rPr>
              <a:t>  </a:t>
            </a:r>
            <a:r>
              <a:rPr spc="-10" dirty="0">
                <a:latin typeface="Lucida Sans Unicode"/>
                <a:cs typeface="Lucida Sans Unicode"/>
              </a:rPr>
              <a:t>da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denir.</a:t>
            </a:r>
            <a:endParaRPr dirty="0">
              <a:latin typeface="Lucida Sans Unicode"/>
              <a:cs typeface="Lucida Sans Unicode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53D2F131-ADE1-41DA-A2B7-148A6D19DC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109182"/>
            <a:ext cx="973519" cy="97351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550" y="368152"/>
            <a:ext cx="29622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75" dirty="0">
                <a:solidFill>
                  <a:schemeClr val="accent4"/>
                </a:solidFill>
                <a:latin typeface="Trebuchet MS"/>
                <a:cs typeface="Trebuchet MS"/>
              </a:rPr>
              <a:t>Biri</a:t>
            </a:r>
            <a:r>
              <a:rPr sz="2800" spc="-265" dirty="0">
                <a:solidFill>
                  <a:schemeClr val="accent4"/>
                </a:solidFill>
                <a:latin typeface="Trebuchet MS"/>
                <a:cs typeface="Trebuchet MS"/>
              </a:rPr>
              <a:t>n</a:t>
            </a:r>
            <a:r>
              <a:rPr sz="2800" spc="-195" dirty="0">
                <a:solidFill>
                  <a:schemeClr val="accent4"/>
                </a:solidFill>
                <a:latin typeface="Trebuchet MS"/>
                <a:cs typeface="Trebuchet MS"/>
              </a:rPr>
              <a:t>cil</a:t>
            </a:r>
            <a:r>
              <a:rPr sz="2800" spc="-215" dirty="0">
                <a:solidFill>
                  <a:schemeClr val="accent4"/>
                </a:solidFill>
                <a:latin typeface="Trebuchet MS"/>
                <a:cs typeface="Trebuchet MS"/>
              </a:rPr>
              <a:t> </a:t>
            </a:r>
            <a:r>
              <a:rPr sz="2800" spc="-325" dirty="0">
                <a:solidFill>
                  <a:schemeClr val="accent4"/>
                </a:solidFill>
                <a:latin typeface="Trebuchet MS"/>
                <a:cs typeface="Trebuchet MS"/>
              </a:rPr>
              <a:t>(</a:t>
            </a:r>
            <a:r>
              <a:rPr sz="2800" spc="-325" dirty="0" err="1">
                <a:solidFill>
                  <a:schemeClr val="accent4"/>
                </a:solidFill>
                <a:latin typeface="Trebuchet MS"/>
                <a:cs typeface="Trebuchet MS"/>
              </a:rPr>
              <a:t>T</a:t>
            </a:r>
            <a:r>
              <a:rPr sz="2800" spc="-385" dirty="0" err="1">
                <a:solidFill>
                  <a:schemeClr val="accent4"/>
                </a:solidFill>
                <a:latin typeface="Trebuchet MS"/>
                <a:cs typeface="Trebuchet MS"/>
              </a:rPr>
              <a:t>e</a:t>
            </a:r>
            <a:r>
              <a:rPr sz="2800" spc="-395" dirty="0" err="1">
                <a:solidFill>
                  <a:schemeClr val="accent4"/>
                </a:solidFill>
                <a:latin typeface="Trebuchet MS"/>
                <a:cs typeface="Trebuchet MS"/>
              </a:rPr>
              <a:t>me</a:t>
            </a:r>
            <a:r>
              <a:rPr sz="2800" spc="-185" dirty="0" err="1">
                <a:solidFill>
                  <a:schemeClr val="accent4"/>
                </a:solidFill>
                <a:latin typeface="Trebuchet MS"/>
                <a:cs typeface="Trebuchet MS"/>
              </a:rPr>
              <a:t>l</a:t>
            </a:r>
            <a:r>
              <a:rPr sz="2800" spc="-305" dirty="0">
                <a:solidFill>
                  <a:schemeClr val="accent4"/>
                </a:solidFill>
                <a:latin typeface="Trebuchet MS"/>
                <a:cs typeface="Trebuchet MS"/>
              </a:rPr>
              <a:t>)</a:t>
            </a:r>
            <a:r>
              <a:rPr lang="tr-TR" sz="2800" spc="-305" dirty="0">
                <a:solidFill>
                  <a:schemeClr val="accent4"/>
                </a:solidFill>
                <a:latin typeface="Trebuchet MS"/>
                <a:cs typeface="Trebuchet MS"/>
              </a:rPr>
              <a:t> Duygular</a:t>
            </a:r>
            <a:endParaRPr sz="2800" dirty="0">
              <a:solidFill>
                <a:schemeClr val="accent4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1978" y="279577"/>
            <a:ext cx="2032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0" dirty="0">
                <a:solidFill>
                  <a:schemeClr val="accent5"/>
                </a:solidFill>
                <a:latin typeface="Tahoma"/>
                <a:cs typeface="Tahoma"/>
              </a:rPr>
              <a:t>İkincil</a:t>
            </a:r>
            <a:r>
              <a:rPr sz="2800" spc="-250" dirty="0">
                <a:solidFill>
                  <a:schemeClr val="accent5"/>
                </a:solidFill>
                <a:latin typeface="Tahoma"/>
                <a:cs typeface="Tahoma"/>
              </a:rPr>
              <a:t> </a:t>
            </a:r>
            <a:r>
              <a:rPr sz="2800" spc="-425" dirty="0">
                <a:solidFill>
                  <a:schemeClr val="accent5"/>
                </a:solidFill>
                <a:latin typeface="Tahoma"/>
                <a:cs typeface="Tahoma"/>
              </a:rPr>
              <a:t>D</a:t>
            </a:r>
            <a:r>
              <a:rPr sz="2800" spc="-245" dirty="0">
                <a:solidFill>
                  <a:schemeClr val="accent5"/>
                </a:solidFill>
                <a:latin typeface="Tahoma"/>
                <a:cs typeface="Tahoma"/>
              </a:rPr>
              <a:t>uygular</a:t>
            </a:r>
            <a:endParaRPr sz="2800" dirty="0">
              <a:solidFill>
                <a:schemeClr val="accent5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550" y="1414834"/>
            <a:ext cx="3641090" cy="22129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69900" indent="-317500">
              <a:lnSpc>
                <a:spcPct val="100000"/>
              </a:lnSpc>
              <a:spcBef>
                <a:spcPts val="940"/>
              </a:spcBef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20" dirty="0">
                <a:latin typeface="Lucida Sans Unicode"/>
                <a:cs typeface="Lucida Sans Unicode"/>
              </a:rPr>
              <a:t>Evrenseldir</a:t>
            </a:r>
            <a:endParaRPr sz="1400" dirty="0">
              <a:latin typeface="Lucida Sans Unicode"/>
              <a:cs typeface="Lucida Sans Unicode"/>
            </a:endParaRPr>
          </a:p>
          <a:p>
            <a:pPr marL="469900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30" dirty="0">
                <a:latin typeface="Lucida Sans Unicode"/>
                <a:cs typeface="Lucida Sans Unicode"/>
              </a:rPr>
              <a:t>Doğuştand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dirty="0">
                <a:latin typeface="Lucida Sans Unicode"/>
                <a:cs typeface="Lucida Sans Unicode"/>
              </a:rPr>
              <a:t>r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v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gen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50" dirty="0">
                <a:latin typeface="Lucida Sans Unicode"/>
                <a:cs typeface="Lucida Sans Unicode"/>
              </a:rPr>
              <a:t>ti</a:t>
            </a:r>
            <a:r>
              <a:rPr sz="1400" spc="-75" dirty="0">
                <a:latin typeface="Lucida Sans Unicode"/>
                <a:cs typeface="Lucida Sans Unicode"/>
              </a:rPr>
              <a:t>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25" dirty="0">
                <a:latin typeface="Lucida Sans Unicode"/>
                <a:cs typeface="Lucida Sans Unicode"/>
              </a:rPr>
              <a:t>ara</a:t>
            </a:r>
            <a:r>
              <a:rPr sz="1400" spc="-20" dirty="0">
                <a:latin typeface="Lucida Sans Unicode"/>
                <a:cs typeface="Lucida Sans Unicode"/>
              </a:rPr>
              <a:t>k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a</a:t>
            </a:r>
            <a:r>
              <a:rPr sz="1400" spc="-50" dirty="0">
                <a:latin typeface="Lucida Sans Unicode"/>
                <a:cs typeface="Lucida Sans Unicode"/>
              </a:rPr>
              <a:t>k</a:t>
            </a:r>
            <a:r>
              <a:rPr sz="1400" spc="-10" dirty="0">
                <a:latin typeface="Lucida Sans Unicode"/>
                <a:cs typeface="Lucida Sans Unicode"/>
              </a:rPr>
              <a:t>t</a:t>
            </a:r>
            <a:r>
              <a:rPr sz="1400" spc="-20" dirty="0">
                <a:latin typeface="Lucida Sans Unicode"/>
                <a:cs typeface="Lucida Sans Unicode"/>
              </a:rPr>
              <a:t>a</a:t>
            </a:r>
            <a:r>
              <a:rPr sz="1400" spc="-35" dirty="0">
                <a:latin typeface="Lucida Sans Unicode"/>
                <a:cs typeface="Lucida Sans Unicode"/>
              </a:rPr>
              <a:t>r</a:t>
            </a:r>
            <a:r>
              <a:rPr sz="1400" spc="-20" dirty="0">
                <a:latin typeface="Lucida Sans Unicode"/>
                <a:cs typeface="Lucida Sans Unicode"/>
              </a:rPr>
              <a:t>ı</a:t>
            </a:r>
            <a:r>
              <a:rPr sz="1400" spc="-50" dirty="0">
                <a:latin typeface="Lucida Sans Unicode"/>
                <a:cs typeface="Lucida Sans Unicode"/>
              </a:rPr>
              <a:t>lı</a:t>
            </a:r>
            <a:r>
              <a:rPr sz="1400" dirty="0">
                <a:latin typeface="Lucida Sans Unicode"/>
                <a:cs typeface="Lucida Sans Unicode"/>
              </a:rPr>
              <a:t>r</a:t>
            </a:r>
          </a:p>
          <a:p>
            <a:pPr marL="469900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Fiziksel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durumlarla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bağlantılı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olarak</a:t>
            </a:r>
            <a:endParaRPr sz="1400" dirty="0">
              <a:latin typeface="Lucida Sans Unicode"/>
              <a:cs typeface="Lucida Sans Unicode"/>
            </a:endParaRPr>
          </a:p>
          <a:p>
            <a:pPr marL="4699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Lucida Sans Unicode"/>
                <a:cs typeface="Lucida Sans Unicode"/>
              </a:rPr>
              <a:t>or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-10" dirty="0">
                <a:latin typeface="Lucida Sans Unicode"/>
                <a:cs typeface="Lucida Sans Unicode"/>
              </a:rPr>
              <a:t>ay</a:t>
            </a:r>
            <a:r>
              <a:rPr sz="1400" spc="-5" dirty="0">
                <a:latin typeface="Lucida Sans Unicode"/>
                <a:cs typeface="Lucida Sans Unicode"/>
              </a:rPr>
              <a:t>a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ç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90" dirty="0">
                <a:latin typeface="Lucida Sans Unicode"/>
                <a:cs typeface="Lucida Sans Unicode"/>
              </a:rPr>
              <a:t>k</a:t>
            </a:r>
            <a:r>
              <a:rPr sz="1400" dirty="0">
                <a:latin typeface="Lucida Sans Unicode"/>
                <a:cs typeface="Lucida Sans Unicode"/>
              </a:rPr>
              <a:t>ar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bi</a:t>
            </a:r>
            <a:r>
              <a:rPr sz="1400" spc="-30" dirty="0">
                <a:latin typeface="Lucida Sans Unicode"/>
                <a:cs typeface="Lucida Sans Unicode"/>
              </a:rPr>
              <a:t>yol</a:t>
            </a:r>
            <a:r>
              <a:rPr sz="1400" spc="-55" dirty="0">
                <a:latin typeface="Lucida Sans Unicode"/>
                <a:cs typeface="Lucida Sans Unicode"/>
              </a:rPr>
              <a:t>o</a:t>
            </a:r>
            <a:r>
              <a:rPr sz="1400" spc="-40" dirty="0">
                <a:latin typeface="Lucida Sans Unicode"/>
                <a:cs typeface="Lucida Sans Unicode"/>
              </a:rPr>
              <a:t>j</a:t>
            </a:r>
            <a:r>
              <a:rPr sz="1400" spc="-60" dirty="0">
                <a:latin typeface="Lucida Sans Unicode"/>
                <a:cs typeface="Lucida Sans Unicode"/>
              </a:rPr>
              <a:t>i</a:t>
            </a:r>
            <a:r>
              <a:rPr sz="1400" spc="-90" dirty="0">
                <a:latin typeface="Lucida Sans Unicode"/>
                <a:cs typeface="Lucida Sans Unicode"/>
              </a:rPr>
              <a:t>k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-25" dirty="0">
                <a:latin typeface="Lucida Sans Unicode"/>
                <a:cs typeface="Lucida Sans Unicode"/>
              </a:rPr>
              <a:t>ir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217804">
              <a:lnSpc>
                <a:spcPct val="114999"/>
              </a:lnSpc>
              <a:spcBef>
                <a:spcPts val="1345"/>
              </a:spcBef>
            </a:pPr>
            <a:r>
              <a:rPr sz="1400" i="1" spc="20" dirty="0">
                <a:latin typeface="Trebuchet MS"/>
                <a:cs typeface="Trebuchet MS"/>
              </a:rPr>
              <a:t>Ö</a:t>
            </a:r>
            <a:r>
              <a:rPr sz="1400" i="1" spc="5" dirty="0">
                <a:latin typeface="Trebuchet MS"/>
                <a:cs typeface="Trebuchet MS"/>
              </a:rPr>
              <a:t>r</a:t>
            </a:r>
            <a:r>
              <a:rPr sz="1400" i="1" spc="50" dirty="0">
                <a:latin typeface="Trebuchet MS"/>
                <a:cs typeface="Trebuchet MS"/>
              </a:rPr>
              <a:t>n</a:t>
            </a:r>
            <a:r>
              <a:rPr sz="1400" spc="-70" dirty="0">
                <a:latin typeface="Lucida Sans Unicode"/>
                <a:cs typeface="Lucida Sans Unicode"/>
              </a:rPr>
              <a:t>: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i="1" spc="-35" dirty="0">
                <a:latin typeface="Lucida Sans Unicode"/>
                <a:cs typeface="Lucida Sans Unicode"/>
              </a:rPr>
              <a:t>Kal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45" dirty="0">
                <a:latin typeface="Lucida Sans Unicode"/>
                <a:cs typeface="Lucida Sans Unicode"/>
              </a:rPr>
              <a:t>m</a:t>
            </a:r>
            <a:r>
              <a:rPr sz="1400" i="1" spc="-10" dirty="0">
                <a:latin typeface="Lucida Sans Unicode"/>
                <a:cs typeface="Lucida Sans Unicode"/>
              </a:rPr>
              <a:t>i</a:t>
            </a:r>
            <a:r>
              <a:rPr sz="1400" i="1" spc="-30" dirty="0">
                <a:latin typeface="Lucida Sans Unicode"/>
                <a:cs typeface="Lucida Sans Unicode"/>
              </a:rPr>
              <a:t>ni</a:t>
            </a:r>
            <a:r>
              <a:rPr sz="1400" i="1" spc="-125" dirty="0">
                <a:latin typeface="Lucida Sans Unicode"/>
                <a:cs typeface="Lucida Sans Unicode"/>
              </a:rPr>
              <a:t> </a:t>
            </a:r>
            <a:r>
              <a:rPr sz="1400" i="1" spc="-20" dirty="0">
                <a:latin typeface="Lucida Sans Unicode"/>
                <a:cs typeface="Lucida Sans Unicode"/>
              </a:rPr>
              <a:t>ö</a:t>
            </a:r>
            <a:r>
              <a:rPr sz="1400" i="1" spc="-15" dirty="0">
                <a:latin typeface="Lucida Sans Unicode"/>
                <a:cs typeface="Lucida Sans Unicode"/>
              </a:rPr>
              <a:t>d</a:t>
            </a:r>
            <a:r>
              <a:rPr sz="1400" i="1" spc="-25" dirty="0">
                <a:latin typeface="Lucida Sans Unicode"/>
                <a:cs typeface="Lucida Sans Unicode"/>
              </a:rPr>
              <a:t>ünç</a:t>
            </a:r>
            <a:r>
              <a:rPr sz="1400" i="1" spc="-90" dirty="0">
                <a:latin typeface="Lucida Sans Unicode"/>
                <a:cs typeface="Lucida Sans Unicode"/>
              </a:rPr>
              <a:t> </a:t>
            </a:r>
            <a:r>
              <a:rPr sz="1400" i="1" spc="-25" dirty="0">
                <a:latin typeface="Lucida Sans Unicode"/>
                <a:cs typeface="Lucida Sans Unicode"/>
              </a:rPr>
              <a:t>v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15" dirty="0">
                <a:latin typeface="Lucida Sans Unicode"/>
                <a:cs typeface="Lucida Sans Unicode"/>
              </a:rPr>
              <a:t>r</a:t>
            </a:r>
            <a:r>
              <a:rPr sz="1400" i="1" spc="-10" dirty="0">
                <a:latin typeface="Lucida Sans Unicode"/>
                <a:cs typeface="Lucida Sans Unicode"/>
              </a:rPr>
              <a:t>d</a:t>
            </a:r>
            <a:r>
              <a:rPr sz="1400" i="1" spc="-50" dirty="0">
                <a:latin typeface="Lucida Sans Unicode"/>
                <a:cs typeface="Lucida Sans Unicode"/>
              </a:rPr>
              <a:t>i</a:t>
            </a:r>
            <a:r>
              <a:rPr sz="1400" i="1" spc="-55" dirty="0">
                <a:latin typeface="Lucida Sans Unicode"/>
                <a:cs typeface="Lucida Sans Unicode"/>
              </a:rPr>
              <a:t>ğin</a:t>
            </a:r>
            <a:r>
              <a:rPr sz="1400" i="1" spc="-114" dirty="0">
                <a:latin typeface="Lucida Sans Unicode"/>
                <a:cs typeface="Lucida Sans Unicode"/>
              </a:rPr>
              <a:t> </a:t>
            </a:r>
            <a:r>
              <a:rPr sz="1400" i="1" spc="-30" dirty="0">
                <a:latin typeface="Lucida Sans Unicode"/>
                <a:cs typeface="Lucida Sans Unicode"/>
              </a:rPr>
              <a:t>arkadaş</a:t>
            </a:r>
            <a:r>
              <a:rPr sz="1400" i="1" spc="-10" dirty="0">
                <a:latin typeface="Lucida Sans Unicode"/>
                <a:cs typeface="Lucida Sans Unicode"/>
              </a:rPr>
              <a:t>ı</a:t>
            </a:r>
            <a:r>
              <a:rPr sz="1400" i="1" spc="-40" dirty="0">
                <a:latin typeface="Lucida Sans Unicode"/>
                <a:cs typeface="Lucida Sans Unicode"/>
              </a:rPr>
              <a:t>n</a:t>
            </a:r>
            <a:r>
              <a:rPr sz="1400" i="1" spc="-30" dirty="0">
                <a:latin typeface="Lucida Sans Unicode"/>
                <a:cs typeface="Lucida Sans Unicode"/>
              </a:rPr>
              <a:t>ı</a:t>
            </a:r>
            <a:r>
              <a:rPr sz="1400" i="1" spc="-5" dirty="0">
                <a:latin typeface="Lucida Sans Unicode"/>
                <a:cs typeface="Lucida Sans Unicode"/>
              </a:rPr>
              <a:t>n  </a:t>
            </a:r>
            <a:r>
              <a:rPr sz="1400" i="1" spc="-95" dirty="0">
                <a:latin typeface="Lucida Sans Unicode"/>
                <a:cs typeface="Lucida Sans Unicode"/>
              </a:rPr>
              <a:t>k</a:t>
            </a:r>
            <a:r>
              <a:rPr sz="1400" i="1" spc="-15" dirty="0">
                <a:latin typeface="Lucida Sans Unicode"/>
                <a:cs typeface="Lucida Sans Unicode"/>
              </a:rPr>
              <a:t>ayb</a:t>
            </a:r>
            <a:r>
              <a:rPr sz="1400" i="1" spc="-5" dirty="0">
                <a:latin typeface="Lucida Sans Unicode"/>
                <a:cs typeface="Lucida Sans Unicode"/>
              </a:rPr>
              <a:t>e</a:t>
            </a:r>
            <a:r>
              <a:rPr sz="1400" i="1" spc="-20" dirty="0">
                <a:latin typeface="Lucida Sans Unicode"/>
                <a:cs typeface="Lucida Sans Unicode"/>
              </a:rPr>
              <a:t>tmes</a:t>
            </a:r>
            <a:r>
              <a:rPr sz="1400" i="1" spc="-50" dirty="0">
                <a:latin typeface="Lucida Sans Unicode"/>
                <a:cs typeface="Lucida Sans Unicode"/>
              </a:rPr>
              <a:t>i</a:t>
            </a:r>
            <a:r>
              <a:rPr sz="1400" i="1" spc="-120" dirty="0">
                <a:latin typeface="Lucida Sans Unicode"/>
                <a:cs typeface="Lucida Sans Unicode"/>
              </a:rPr>
              <a:t> </a:t>
            </a:r>
            <a:r>
              <a:rPr sz="1400" i="1" spc="-80" dirty="0">
                <a:latin typeface="Lucida Sans Unicode"/>
                <a:cs typeface="Lucida Sans Unicode"/>
              </a:rPr>
              <a:t>üz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35" dirty="0">
                <a:latin typeface="Lucida Sans Unicode"/>
                <a:cs typeface="Lucida Sans Unicode"/>
              </a:rPr>
              <a:t>r</a:t>
            </a:r>
            <a:r>
              <a:rPr sz="1400" i="1" spc="-20" dirty="0">
                <a:latin typeface="Lucida Sans Unicode"/>
                <a:cs typeface="Lucida Sans Unicode"/>
              </a:rPr>
              <a:t>i</a:t>
            </a:r>
            <a:r>
              <a:rPr sz="1400" i="1" dirty="0">
                <a:latin typeface="Lucida Sans Unicode"/>
                <a:cs typeface="Lucida Sans Unicode"/>
              </a:rPr>
              <a:t>ne</a:t>
            </a:r>
            <a:r>
              <a:rPr sz="1400" i="1" spc="-105" dirty="0">
                <a:latin typeface="Lucida Sans Unicode"/>
                <a:cs typeface="Lucida Sans Unicode"/>
              </a:rPr>
              <a:t> </a:t>
            </a:r>
            <a:r>
              <a:rPr sz="1400" i="1" spc="-10" dirty="0">
                <a:latin typeface="Lucida Sans Unicode"/>
                <a:cs typeface="Lucida Sans Unicode"/>
              </a:rPr>
              <a:t>on</a:t>
            </a:r>
            <a:r>
              <a:rPr sz="1400" i="1" spc="5" dirty="0">
                <a:latin typeface="Lucida Sans Unicode"/>
                <a:cs typeface="Lucida Sans Unicode"/>
              </a:rPr>
              <a:t>a</a:t>
            </a:r>
            <a:r>
              <a:rPr sz="1400" i="1" spc="-100" dirty="0">
                <a:latin typeface="Lucida Sans Unicode"/>
                <a:cs typeface="Lucida Sans Unicode"/>
              </a:rPr>
              <a:t> </a:t>
            </a:r>
            <a:r>
              <a:rPr sz="1400" i="1" spc="-35" dirty="0">
                <a:latin typeface="Lucida Sans Unicode"/>
                <a:cs typeface="Lucida Sans Unicode"/>
              </a:rPr>
              <a:t>ö</a:t>
            </a:r>
            <a:r>
              <a:rPr sz="1400" i="1" spc="-15" dirty="0">
                <a:latin typeface="Lucida Sans Unicode"/>
                <a:cs typeface="Lucida Sans Unicode"/>
              </a:rPr>
              <a:t>f</a:t>
            </a:r>
            <a:r>
              <a:rPr sz="1400" i="1" spc="-95" dirty="0">
                <a:latin typeface="Lucida Sans Unicode"/>
                <a:cs typeface="Lucida Sans Unicode"/>
              </a:rPr>
              <a:t>k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50" dirty="0">
                <a:latin typeface="Lucida Sans Unicode"/>
                <a:cs typeface="Lucida Sans Unicode"/>
              </a:rPr>
              <a:t>l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5" dirty="0">
                <a:latin typeface="Lucida Sans Unicode"/>
                <a:cs typeface="Lucida Sans Unicode"/>
              </a:rPr>
              <a:t>nm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85" dirty="0">
                <a:latin typeface="Lucida Sans Unicode"/>
                <a:cs typeface="Lucida Sans Unicode"/>
              </a:rPr>
              <a:t>k</a:t>
            </a:r>
            <a:r>
              <a:rPr sz="1400" i="1" spc="-114" dirty="0">
                <a:latin typeface="Lucida Sans Unicode"/>
                <a:cs typeface="Lucida Sans Unicode"/>
              </a:rPr>
              <a:t> </a:t>
            </a:r>
            <a:r>
              <a:rPr sz="1400" i="1" spc="-25" dirty="0">
                <a:latin typeface="Lucida Sans Unicode"/>
                <a:cs typeface="Lucida Sans Unicode"/>
              </a:rPr>
              <a:t>v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endParaRPr sz="1400" i="1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i="1" spc="-35" dirty="0">
                <a:latin typeface="Lucida Sans Unicode"/>
                <a:cs typeface="Lucida Sans Unicode"/>
              </a:rPr>
              <a:t>bağırmak.</a:t>
            </a:r>
            <a:endParaRPr sz="1400" i="1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57618" y="1679701"/>
            <a:ext cx="86995" cy="242570"/>
          </a:xfrm>
          <a:custGeom>
            <a:avLst/>
            <a:gdLst/>
            <a:ahLst/>
            <a:cxnLst/>
            <a:rect l="l" t="t" r="r" b="b"/>
            <a:pathLst>
              <a:path w="86995" h="242569">
                <a:moveTo>
                  <a:pt x="86868" y="0"/>
                </a:moveTo>
                <a:lnTo>
                  <a:pt x="41148" y="0"/>
                </a:lnTo>
                <a:lnTo>
                  <a:pt x="0" y="0"/>
                </a:lnTo>
                <a:lnTo>
                  <a:pt x="0" y="242316"/>
                </a:lnTo>
                <a:lnTo>
                  <a:pt x="41148" y="242316"/>
                </a:lnTo>
                <a:lnTo>
                  <a:pt x="86868" y="242316"/>
                </a:lnTo>
                <a:lnTo>
                  <a:pt x="86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5161" y="2373122"/>
            <a:ext cx="45720" cy="242570"/>
          </a:xfrm>
          <a:custGeom>
            <a:avLst/>
            <a:gdLst/>
            <a:ahLst/>
            <a:cxnLst/>
            <a:rect l="l" t="t" r="r" b="b"/>
            <a:pathLst>
              <a:path w="45720" h="242569">
                <a:moveTo>
                  <a:pt x="45720" y="0"/>
                </a:moveTo>
                <a:lnTo>
                  <a:pt x="0" y="0"/>
                </a:lnTo>
                <a:lnTo>
                  <a:pt x="0" y="242315"/>
                </a:lnTo>
                <a:lnTo>
                  <a:pt x="45720" y="242315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44257" y="2863850"/>
            <a:ext cx="45720" cy="242570"/>
          </a:xfrm>
          <a:custGeom>
            <a:avLst/>
            <a:gdLst/>
            <a:ahLst/>
            <a:cxnLst/>
            <a:rect l="l" t="t" r="r" b="b"/>
            <a:pathLst>
              <a:path w="45720" h="242569">
                <a:moveTo>
                  <a:pt x="45720" y="0"/>
                </a:moveTo>
                <a:lnTo>
                  <a:pt x="0" y="0"/>
                </a:lnTo>
                <a:lnTo>
                  <a:pt x="0" y="242316"/>
                </a:lnTo>
                <a:lnTo>
                  <a:pt x="45720" y="242316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6242" y="3109214"/>
            <a:ext cx="45720" cy="242570"/>
          </a:xfrm>
          <a:custGeom>
            <a:avLst/>
            <a:gdLst/>
            <a:ahLst/>
            <a:cxnLst/>
            <a:rect l="l" t="t" r="r" b="b"/>
            <a:pathLst>
              <a:path w="45720" h="242570">
                <a:moveTo>
                  <a:pt x="45720" y="0"/>
                </a:moveTo>
                <a:lnTo>
                  <a:pt x="0" y="0"/>
                </a:lnTo>
                <a:lnTo>
                  <a:pt x="0" y="242316"/>
                </a:lnTo>
                <a:lnTo>
                  <a:pt x="45720" y="242316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11978" y="1409166"/>
            <a:ext cx="3804920" cy="258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7894">
              <a:lnSpc>
                <a:spcPct val="114999"/>
              </a:lnSpc>
              <a:spcBef>
                <a:spcPts val="100"/>
              </a:spcBef>
            </a:pPr>
            <a:r>
              <a:rPr sz="1400" spc="-15" dirty="0">
                <a:latin typeface="Lucida Sans Unicode"/>
                <a:cs typeface="Lucida Sans Unicode"/>
              </a:rPr>
              <a:t>İ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30" dirty="0">
                <a:latin typeface="Lucida Sans Unicode"/>
                <a:cs typeface="Lucida Sans Unicode"/>
              </a:rPr>
              <a:t>nc</a:t>
            </a:r>
            <a:r>
              <a:rPr sz="1400" spc="-50" dirty="0">
                <a:latin typeface="Lucida Sans Unicode"/>
                <a:cs typeface="Lucida Sans Unicode"/>
              </a:rPr>
              <a:t>il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du</a:t>
            </a:r>
            <a:r>
              <a:rPr sz="1400" spc="-60" dirty="0">
                <a:latin typeface="Lucida Sans Unicode"/>
                <a:cs typeface="Lucida Sans Unicode"/>
              </a:rPr>
              <a:t>y</a:t>
            </a:r>
            <a:r>
              <a:rPr sz="1400" spc="-85" dirty="0">
                <a:latin typeface="Lucida Sans Unicode"/>
                <a:cs typeface="Lucida Sans Unicode"/>
              </a:rPr>
              <a:t>g</a:t>
            </a:r>
            <a:r>
              <a:rPr sz="1400" spc="-40" dirty="0">
                <a:latin typeface="Lucida Sans Unicode"/>
                <a:cs typeface="Lucida Sans Unicode"/>
              </a:rPr>
              <a:t>u</a:t>
            </a:r>
            <a:r>
              <a:rPr sz="1400" spc="-30" dirty="0">
                <a:latin typeface="Lucida Sans Unicode"/>
                <a:cs typeface="Lucida Sans Unicode"/>
              </a:rPr>
              <a:t>l</a:t>
            </a:r>
            <a:r>
              <a:rPr sz="1400" spc="-40" dirty="0">
                <a:latin typeface="Lucida Sans Unicode"/>
                <a:cs typeface="Lucida Sans Unicode"/>
              </a:rPr>
              <a:t>ar</a:t>
            </a:r>
            <a:r>
              <a:rPr sz="1400" spc="-25" dirty="0">
                <a:latin typeface="Lucida Sans Unicode"/>
                <a:cs typeface="Lucida Sans Unicode"/>
              </a:rPr>
              <a:t>,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7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t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5" dirty="0">
                <a:latin typeface="Lucida Sans Unicode"/>
                <a:cs typeface="Lucida Sans Unicode"/>
              </a:rPr>
              <a:t>m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du</a:t>
            </a:r>
            <a:r>
              <a:rPr sz="1400" spc="-30" dirty="0">
                <a:latin typeface="Lucida Sans Unicode"/>
                <a:cs typeface="Lucida Sans Unicode"/>
              </a:rPr>
              <a:t>ygunu</a:t>
            </a:r>
            <a:r>
              <a:rPr sz="1400" spc="-5" dirty="0">
                <a:latin typeface="Lucida Sans Unicode"/>
                <a:cs typeface="Lucida Sans Unicode"/>
              </a:rPr>
              <a:t>n 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10" dirty="0">
                <a:latin typeface="Lucida Sans Unicode"/>
                <a:cs typeface="Lucida Sans Unicode"/>
              </a:rPr>
              <a:t>om</a:t>
            </a:r>
            <a:r>
              <a:rPr sz="1400" spc="-50" dirty="0">
                <a:latin typeface="Lucida Sans Unicode"/>
                <a:cs typeface="Lucida Sans Unicode"/>
              </a:rPr>
              <a:t>b</a:t>
            </a:r>
            <a:r>
              <a:rPr sz="1400" spc="-20" dirty="0">
                <a:latin typeface="Lucida Sans Unicode"/>
                <a:cs typeface="Lucida Sans Unicode"/>
              </a:rPr>
              <a:t>inasyonl</a:t>
            </a:r>
            <a:r>
              <a:rPr sz="1400" spc="-30" dirty="0">
                <a:latin typeface="Lucida Sans Unicode"/>
                <a:cs typeface="Lucida Sans Unicode"/>
              </a:rPr>
              <a:t>a</a:t>
            </a:r>
            <a:r>
              <a:rPr sz="1400" spc="-20" dirty="0">
                <a:latin typeface="Lucida Sans Unicode"/>
                <a:cs typeface="Lucida Sans Unicode"/>
              </a:rPr>
              <a:t>rından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30" dirty="0">
                <a:latin typeface="Lucida Sans Unicode"/>
                <a:cs typeface="Lucida Sans Unicode"/>
              </a:rPr>
              <a:t>u</a:t>
            </a:r>
            <a:r>
              <a:rPr sz="1400" spc="-35" dirty="0">
                <a:latin typeface="Lucida Sans Unicode"/>
                <a:cs typeface="Lucida Sans Unicode"/>
              </a:rPr>
              <a:t>ş</a:t>
            </a:r>
            <a:r>
              <a:rPr sz="1400" spc="-5" dirty="0">
                <a:latin typeface="Lucida Sans Unicode"/>
                <a:cs typeface="Lucida Sans Unicode"/>
              </a:rPr>
              <a:t>ur</a:t>
            </a:r>
            <a:r>
              <a:rPr sz="1400" spc="-70" dirty="0">
                <a:latin typeface="Lucida Sans Unicode"/>
                <a:cs typeface="Lucida Sans Unicode"/>
              </a:rPr>
              <a:t>.</a:t>
            </a:r>
            <a:endParaRPr sz="1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200" dirty="0">
              <a:latin typeface="Lucida Sans Unicode"/>
              <a:cs typeface="Lucida Sans Unicode"/>
            </a:endParaRPr>
          </a:p>
          <a:p>
            <a:pPr marL="469900" indent="-317500">
              <a:lnSpc>
                <a:spcPct val="100000"/>
              </a:lnSpc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35" dirty="0">
                <a:latin typeface="Lucida Sans Unicode"/>
                <a:cs typeface="Lucida Sans Unicode"/>
              </a:rPr>
              <a:t>B</a:t>
            </a:r>
            <a:r>
              <a:rPr sz="1400" spc="20" dirty="0">
                <a:latin typeface="Lucida Sans Unicode"/>
                <a:cs typeface="Lucida Sans Unicode"/>
              </a:rPr>
              <a:t>i</a:t>
            </a:r>
            <a:r>
              <a:rPr sz="1400" spc="-35" dirty="0">
                <a:latin typeface="Lucida Sans Unicode"/>
                <a:cs typeface="Lucida Sans Unicode"/>
              </a:rPr>
              <a:t>r</a:t>
            </a:r>
            <a:r>
              <a:rPr sz="1400" spc="-20" dirty="0">
                <a:latin typeface="Lucida Sans Unicode"/>
                <a:cs typeface="Lucida Sans Unicode"/>
              </a:rPr>
              <a:t>i</a:t>
            </a:r>
            <a:r>
              <a:rPr sz="1400" spc="-30" dirty="0">
                <a:latin typeface="Lucida Sans Unicode"/>
                <a:cs typeface="Lucida Sans Unicode"/>
              </a:rPr>
              <a:t>nc</a:t>
            </a:r>
            <a:r>
              <a:rPr sz="1400" spc="-50" dirty="0">
                <a:latin typeface="Lucida Sans Unicode"/>
                <a:cs typeface="Lucida Sans Unicode"/>
              </a:rPr>
              <a:t>il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du</a:t>
            </a:r>
            <a:r>
              <a:rPr sz="1400" spc="-50" dirty="0">
                <a:latin typeface="Lucida Sans Unicode"/>
                <a:cs typeface="Lucida Sans Unicode"/>
              </a:rPr>
              <a:t>ygul</a:t>
            </a:r>
            <a:r>
              <a:rPr sz="1400" spc="-20" dirty="0">
                <a:latin typeface="Lucida Sans Unicode"/>
                <a:cs typeface="Lucida Sans Unicode"/>
              </a:rPr>
              <a:t>arı</a:t>
            </a:r>
            <a:r>
              <a:rPr sz="1400" spc="-10" dirty="0">
                <a:latin typeface="Lucida Sans Unicode"/>
                <a:cs typeface="Lucida Sans Unicode"/>
              </a:rPr>
              <a:t>n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25" dirty="0">
                <a:latin typeface="Lucida Sans Unicode"/>
                <a:cs typeface="Lucida Sans Unicode"/>
              </a:rPr>
              <a:t>ar</a:t>
            </a:r>
            <a:r>
              <a:rPr sz="1400" spc="-5" dirty="0">
                <a:latin typeface="Lucida Sans Unicode"/>
                <a:cs typeface="Lucida Sans Unicode"/>
              </a:rPr>
              <a:t>ı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45" dirty="0">
                <a:latin typeface="Lucida Sans Unicode"/>
                <a:cs typeface="Lucida Sans Unicode"/>
              </a:rPr>
              <a:t>m</a:t>
            </a:r>
            <a:r>
              <a:rPr sz="1400" spc="-15" dirty="0">
                <a:latin typeface="Lucida Sans Unicode"/>
                <a:cs typeface="Lucida Sans Unicode"/>
              </a:rPr>
              <a:t>ı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10" dirty="0">
                <a:latin typeface="Lucida Sans Unicode"/>
                <a:cs typeface="Lucida Sans Unicode"/>
              </a:rPr>
              <a:t>a</a:t>
            </a:r>
            <a:r>
              <a:rPr sz="1400" spc="-30" dirty="0">
                <a:latin typeface="Lucida Sans Unicode"/>
                <a:cs typeface="Lucida Sans Unicode"/>
              </a:rPr>
              <a:t>rak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o</a:t>
            </a:r>
            <a:r>
              <a:rPr sz="1400" dirty="0">
                <a:latin typeface="Lucida Sans Unicode"/>
                <a:cs typeface="Lucida Sans Unicode"/>
              </a:rPr>
              <a:t>r</a:t>
            </a:r>
            <a:r>
              <a:rPr sz="1400" spc="-10" dirty="0">
                <a:latin typeface="Lucida Sans Unicode"/>
                <a:cs typeface="Lucida Sans Unicode"/>
              </a:rPr>
              <a:t>t</a:t>
            </a:r>
            <a:r>
              <a:rPr sz="1400" spc="-20" dirty="0">
                <a:latin typeface="Lucida Sans Unicode"/>
                <a:cs typeface="Lucida Sans Unicode"/>
              </a:rPr>
              <a:t>a</a:t>
            </a:r>
            <a:r>
              <a:rPr sz="1400" spc="-10" dirty="0">
                <a:latin typeface="Lucida Sans Unicode"/>
                <a:cs typeface="Lucida Sans Unicode"/>
              </a:rPr>
              <a:t>ya</a:t>
            </a:r>
            <a:endParaRPr sz="1400" dirty="0">
              <a:latin typeface="Lucida Sans Unicode"/>
              <a:cs typeface="Lucida Sans Unicode"/>
            </a:endParaRPr>
          </a:p>
          <a:p>
            <a:pPr marL="469900">
              <a:lnSpc>
                <a:spcPct val="100000"/>
              </a:lnSpc>
              <a:spcBef>
                <a:spcPts val="254"/>
              </a:spcBef>
            </a:pPr>
            <a:r>
              <a:rPr sz="1400" spc="-30" dirty="0">
                <a:latin typeface="Lucida Sans Unicode"/>
                <a:cs typeface="Lucida Sans Unicode"/>
              </a:rPr>
              <a:t>çıkarlar</a:t>
            </a:r>
            <a:endParaRPr sz="1400" dirty="0">
              <a:latin typeface="Lucida Sans Unicode"/>
              <a:cs typeface="Lucida Sans Unicode"/>
            </a:endParaRPr>
          </a:p>
          <a:p>
            <a:pPr marL="469900" marR="287020" indent="-317500">
              <a:lnSpc>
                <a:spcPct val="114999"/>
              </a:lnSpc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15" dirty="0">
                <a:latin typeface="Lucida Sans Unicode"/>
                <a:cs typeface="Lucida Sans Unicode"/>
              </a:rPr>
              <a:t>Heps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öğr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40" dirty="0">
                <a:latin typeface="Lucida Sans Unicode"/>
                <a:cs typeface="Lucida Sans Unicode"/>
              </a:rPr>
              <a:t>n</a:t>
            </a:r>
            <a:r>
              <a:rPr sz="1400" spc="-15" dirty="0">
                <a:latin typeface="Lucida Sans Unicode"/>
                <a:cs typeface="Lucida Sans Unicode"/>
              </a:rPr>
              <a:t>i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20" dirty="0">
                <a:latin typeface="Lucida Sans Unicode"/>
                <a:cs typeface="Lucida Sans Unicode"/>
              </a:rPr>
              <a:t>m</a:t>
            </a:r>
            <a:r>
              <a:rPr sz="1400" spc="-60" dirty="0">
                <a:latin typeface="Lucida Sans Unicode"/>
                <a:cs typeface="Lucida Sans Unicode"/>
              </a:rPr>
              <a:t>i</a:t>
            </a:r>
            <a:r>
              <a:rPr sz="1400" spc="-55" dirty="0">
                <a:latin typeface="Lucida Sans Unicode"/>
                <a:cs typeface="Lucida Sans Unicode"/>
              </a:rPr>
              <a:t>ş</a:t>
            </a:r>
            <a:r>
              <a:rPr sz="1400" spc="-30" dirty="0">
                <a:latin typeface="Lucida Sans Unicode"/>
                <a:cs typeface="Lucida Sans Unicode"/>
              </a:rPr>
              <a:t>tir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(</a:t>
            </a:r>
            <a:r>
              <a:rPr sz="1400" spc="-10" dirty="0">
                <a:latin typeface="Lucida Sans Unicode"/>
                <a:cs typeface="Lucida Sans Unicode"/>
              </a:rPr>
              <a:t>d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dirty="0">
                <a:latin typeface="Lucida Sans Unicode"/>
                <a:cs typeface="Lucida Sans Unicode"/>
              </a:rPr>
              <a:t>ne</a:t>
            </a:r>
            <a:r>
              <a:rPr sz="1400" spc="-40" dirty="0">
                <a:latin typeface="Lucida Sans Unicode"/>
                <a:cs typeface="Lucida Sans Unicode"/>
              </a:rPr>
              <a:t>yi</a:t>
            </a:r>
            <a:r>
              <a:rPr sz="1400" spc="-45" dirty="0">
                <a:latin typeface="Lucida Sans Unicode"/>
                <a:cs typeface="Lucida Sans Unicode"/>
              </a:rPr>
              <a:t>m</a:t>
            </a:r>
            <a:r>
              <a:rPr sz="1400" spc="-25" dirty="0">
                <a:latin typeface="Lucida Sans Unicode"/>
                <a:cs typeface="Lucida Sans Unicode"/>
              </a:rPr>
              <a:t>l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35" dirty="0">
                <a:latin typeface="Lucida Sans Unicode"/>
                <a:cs typeface="Lucida Sans Unicode"/>
              </a:rPr>
              <a:t>rim</a:t>
            </a:r>
            <a:r>
              <a:rPr sz="1400" spc="-25" dirty="0">
                <a:latin typeface="Lucida Sans Unicode"/>
                <a:cs typeface="Lucida Sans Unicode"/>
              </a:rPr>
              <a:t>i</a:t>
            </a:r>
            <a:r>
              <a:rPr sz="1400" spc="-160" dirty="0">
                <a:latin typeface="Lucida Sans Unicode"/>
                <a:cs typeface="Lucida Sans Unicode"/>
              </a:rPr>
              <a:t>z</a:t>
            </a:r>
            <a:r>
              <a:rPr sz="1400" spc="5" dirty="0">
                <a:latin typeface="Lucida Sans Unicode"/>
                <a:cs typeface="Lucida Sans Unicode"/>
              </a:rPr>
              <a:t>e  </a:t>
            </a:r>
            <a:r>
              <a:rPr sz="1400" spc="-45" dirty="0">
                <a:latin typeface="Lucida Sans Unicode"/>
                <a:cs typeface="Lucida Sans Unicode"/>
              </a:rPr>
              <a:t>bağl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25" dirty="0">
                <a:latin typeface="Lucida Sans Unicode"/>
                <a:cs typeface="Lucida Sans Unicode"/>
              </a:rPr>
              <a:t>ara</a:t>
            </a:r>
            <a:r>
              <a:rPr sz="1400" spc="-20" dirty="0">
                <a:latin typeface="Lucida Sans Unicode"/>
                <a:cs typeface="Lucida Sans Unicode"/>
              </a:rPr>
              <a:t>k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ge</a:t>
            </a:r>
            <a:r>
              <a:rPr sz="1400" spc="-25" dirty="0">
                <a:latin typeface="Lucida Sans Unicode"/>
                <a:cs typeface="Lucida Sans Unicode"/>
              </a:rPr>
              <a:t>l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45" dirty="0">
                <a:latin typeface="Lucida Sans Unicode"/>
                <a:cs typeface="Lucida Sans Unicode"/>
              </a:rPr>
              <a:t>i</a:t>
            </a:r>
            <a:r>
              <a:rPr sz="1400" spc="-25" dirty="0">
                <a:latin typeface="Lucida Sans Unicode"/>
                <a:cs typeface="Lucida Sans Unicode"/>
              </a:rPr>
              <a:t>rler)</a:t>
            </a:r>
            <a:endParaRPr sz="1400" dirty="0">
              <a:latin typeface="Lucida Sans Unicode"/>
              <a:cs typeface="Lucida Sans Unicode"/>
            </a:endParaRPr>
          </a:p>
          <a:p>
            <a:pPr marL="469900" indent="-317500">
              <a:lnSpc>
                <a:spcPct val="100000"/>
              </a:lnSpc>
              <a:spcBef>
                <a:spcPts val="254"/>
              </a:spcBef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400" spc="-5" dirty="0">
                <a:latin typeface="Lucida Sans Unicode"/>
                <a:cs typeface="Lucida Sans Unicode"/>
              </a:rPr>
              <a:t>Daha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5" dirty="0">
                <a:latin typeface="Lucida Sans Unicode"/>
                <a:cs typeface="Lucida Sans Unicode"/>
              </a:rPr>
              <a:t>ar</a:t>
            </a:r>
            <a:r>
              <a:rPr sz="1400" dirty="0">
                <a:latin typeface="Lucida Sans Unicode"/>
                <a:cs typeface="Lucida Sans Unicode"/>
              </a:rPr>
              <a:t>m</a:t>
            </a:r>
            <a:r>
              <a:rPr sz="1400" spc="-40" dirty="0">
                <a:latin typeface="Lucida Sans Unicode"/>
                <a:cs typeface="Lucida Sans Unicode"/>
              </a:rPr>
              <a:t>aş</a:t>
            </a:r>
            <a:r>
              <a:rPr sz="1400" spc="-15" dirty="0">
                <a:latin typeface="Lucida Sans Unicode"/>
                <a:cs typeface="Lucida Sans Unicode"/>
              </a:rPr>
              <a:t>ı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30" dirty="0">
                <a:latin typeface="Lucida Sans Unicode"/>
                <a:cs typeface="Lucida Sans Unicode"/>
              </a:rPr>
              <a:t>tır</a:t>
            </a:r>
            <a:r>
              <a:rPr sz="1400" spc="-60" dirty="0">
                <a:latin typeface="Lucida Sans Unicode"/>
                <a:cs typeface="Lucida Sans Unicode"/>
              </a:rPr>
              <a:t>l</a:t>
            </a:r>
            <a:r>
              <a:rPr sz="1400" spc="-5" dirty="0">
                <a:latin typeface="Lucida Sans Unicode"/>
                <a:cs typeface="Lucida Sans Unicode"/>
              </a:rPr>
              <a:t>ar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400" i="1" spc="25" dirty="0">
                <a:latin typeface="Trebuchet MS"/>
                <a:cs typeface="Trebuchet MS"/>
              </a:rPr>
              <a:t>Ör</a:t>
            </a:r>
            <a:r>
              <a:rPr sz="1400" i="1" spc="30" dirty="0">
                <a:latin typeface="Trebuchet MS"/>
                <a:cs typeface="Trebuchet MS"/>
              </a:rPr>
              <a:t>n</a:t>
            </a:r>
            <a:r>
              <a:rPr sz="1400" spc="-70" dirty="0">
                <a:latin typeface="Lucida Sans Unicode"/>
                <a:cs typeface="Lucida Sans Unicode"/>
              </a:rPr>
              <a:t>: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i="1" spc="-55" dirty="0">
                <a:latin typeface="Lucida Sans Unicode"/>
                <a:cs typeface="Lucida Sans Unicode"/>
              </a:rPr>
              <a:t>Ar</a:t>
            </a:r>
            <a:r>
              <a:rPr sz="1400" i="1" spc="-65" dirty="0">
                <a:latin typeface="Lucida Sans Unicode"/>
                <a:cs typeface="Lucida Sans Unicode"/>
              </a:rPr>
              <a:t>k</a:t>
            </a:r>
            <a:r>
              <a:rPr sz="1400" i="1" spc="-20" dirty="0">
                <a:latin typeface="Lucida Sans Unicode"/>
                <a:cs typeface="Lucida Sans Unicode"/>
              </a:rPr>
              <a:t>adaşın</a:t>
            </a:r>
            <a:r>
              <a:rPr sz="1400" i="1" spc="-15" dirty="0">
                <a:latin typeface="Lucida Sans Unicode"/>
                <a:cs typeface="Lucida Sans Unicode"/>
              </a:rPr>
              <a:t>a</a:t>
            </a:r>
            <a:r>
              <a:rPr sz="1400" i="1" spc="-110" dirty="0">
                <a:latin typeface="Lucida Sans Unicode"/>
                <a:cs typeface="Lucida Sans Unicode"/>
              </a:rPr>
              <a:t> </a:t>
            </a:r>
            <a:r>
              <a:rPr sz="1400" i="1" spc="-25" dirty="0">
                <a:latin typeface="Lucida Sans Unicode"/>
                <a:cs typeface="Lucida Sans Unicode"/>
              </a:rPr>
              <a:t>öf</a:t>
            </a:r>
            <a:r>
              <a:rPr sz="1400" i="1" spc="-90" dirty="0">
                <a:latin typeface="Lucida Sans Unicode"/>
                <a:cs typeface="Lucida Sans Unicode"/>
              </a:rPr>
              <a:t>k</a:t>
            </a:r>
            <a:r>
              <a:rPr sz="1400" i="1" spc="5" dirty="0">
                <a:latin typeface="Lucida Sans Unicode"/>
                <a:cs typeface="Lucida Sans Unicode"/>
              </a:rPr>
              <a:t>e</a:t>
            </a:r>
            <a:r>
              <a:rPr sz="1400" i="1" spc="-80" dirty="0">
                <a:latin typeface="Lucida Sans Unicode"/>
                <a:cs typeface="Lucida Sans Unicode"/>
              </a:rPr>
              <a:t> </a:t>
            </a:r>
            <a:r>
              <a:rPr sz="1400" i="1" spc="-15" dirty="0">
                <a:latin typeface="Lucida Sans Unicode"/>
                <a:cs typeface="Lucida Sans Unicode"/>
              </a:rPr>
              <a:t>duyup</a:t>
            </a:r>
            <a:r>
              <a:rPr sz="1400" i="1" spc="-95" dirty="0">
                <a:latin typeface="Lucida Sans Unicode"/>
                <a:cs typeface="Lucida Sans Unicode"/>
              </a:rPr>
              <a:t> </a:t>
            </a:r>
            <a:r>
              <a:rPr sz="1400" i="1" spc="-30" dirty="0">
                <a:latin typeface="Lucida Sans Unicode"/>
                <a:cs typeface="Lucida Sans Unicode"/>
              </a:rPr>
              <a:t>bağırd</a:t>
            </a:r>
            <a:r>
              <a:rPr sz="1400" i="1" spc="-50" dirty="0">
                <a:latin typeface="Lucida Sans Unicode"/>
                <a:cs typeface="Lucida Sans Unicode"/>
              </a:rPr>
              <a:t>ı</a:t>
            </a:r>
            <a:r>
              <a:rPr sz="1400" i="1" spc="-114" dirty="0">
                <a:latin typeface="Lucida Sans Unicode"/>
                <a:cs typeface="Lucida Sans Unicode"/>
              </a:rPr>
              <a:t>ğ</a:t>
            </a:r>
            <a:r>
              <a:rPr sz="1400" i="1" spc="-50" dirty="0">
                <a:latin typeface="Lucida Sans Unicode"/>
                <a:cs typeface="Lucida Sans Unicode"/>
              </a:rPr>
              <a:t>ı</a:t>
            </a:r>
            <a:r>
              <a:rPr sz="1400" i="1" spc="-95" dirty="0">
                <a:latin typeface="Lucida Sans Unicode"/>
                <a:cs typeface="Lucida Sans Unicode"/>
              </a:rPr>
              <a:t> </a:t>
            </a:r>
            <a:r>
              <a:rPr sz="1400" i="1" spc="-35" dirty="0">
                <a:latin typeface="Lucida Sans Unicode"/>
                <a:cs typeface="Lucida Sans Unicode"/>
              </a:rPr>
              <a:t>i</a:t>
            </a:r>
            <a:r>
              <a:rPr sz="1400" i="1" spc="-75" dirty="0">
                <a:latin typeface="Lucida Sans Unicode"/>
                <a:cs typeface="Lucida Sans Unicode"/>
              </a:rPr>
              <a:t>ç</a:t>
            </a:r>
            <a:r>
              <a:rPr sz="1400" i="1" spc="-60" dirty="0">
                <a:latin typeface="Lucida Sans Unicode"/>
                <a:cs typeface="Lucida Sans Unicode"/>
              </a:rPr>
              <a:t>i</a:t>
            </a:r>
            <a:r>
              <a:rPr sz="1400" i="1" spc="-10" dirty="0">
                <a:latin typeface="Lucida Sans Unicode"/>
                <a:cs typeface="Lucida Sans Unicode"/>
              </a:rPr>
              <a:t>n</a:t>
            </a:r>
            <a:endParaRPr sz="1400" i="1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i="1" spc="-50" dirty="0">
                <a:latin typeface="Lucida Sans Unicode"/>
                <a:cs typeface="Lucida Sans Unicode"/>
              </a:rPr>
              <a:t>p</a:t>
            </a:r>
            <a:r>
              <a:rPr sz="1400" i="1" spc="-20" dirty="0">
                <a:latin typeface="Lucida Sans Unicode"/>
                <a:cs typeface="Lucida Sans Unicode"/>
              </a:rPr>
              <a:t>i</a:t>
            </a:r>
            <a:r>
              <a:rPr sz="1400" i="1" spc="-25" dirty="0">
                <a:latin typeface="Lucida Sans Unicode"/>
                <a:cs typeface="Lucida Sans Unicode"/>
              </a:rPr>
              <a:t>ş</a:t>
            </a:r>
            <a:r>
              <a:rPr sz="1400" i="1" spc="-30" dirty="0">
                <a:latin typeface="Lucida Sans Unicode"/>
                <a:cs typeface="Lucida Sans Unicode"/>
              </a:rPr>
              <a:t>m</a:t>
            </a:r>
            <a:r>
              <a:rPr sz="1400" i="1" spc="-25" dirty="0">
                <a:latin typeface="Lucida Sans Unicode"/>
                <a:cs typeface="Lucida Sans Unicode"/>
              </a:rPr>
              <a:t>an</a:t>
            </a:r>
            <a:r>
              <a:rPr sz="1400" i="1" spc="-20" dirty="0">
                <a:latin typeface="Lucida Sans Unicode"/>
                <a:cs typeface="Lucida Sans Unicode"/>
              </a:rPr>
              <a:t>l</a:t>
            </a:r>
            <a:r>
              <a:rPr sz="1400" i="1" spc="-60" dirty="0">
                <a:latin typeface="Lucida Sans Unicode"/>
                <a:cs typeface="Lucida Sans Unicode"/>
              </a:rPr>
              <a:t>ı</a:t>
            </a:r>
            <a:r>
              <a:rPr sz="1400" i="1" spc="-85" dirty="0">
                <a:latin typeface="Lucida Sans Unicode"/>
                <a:cs typeface="Lucida Sans Unicode"/>
              </a:rPr>
              <a:t>k</a:t>
            </a:r>
            <a:r>
              <a:rPr sz="1400" i="1" spc="-114" dirty="0">
                <a:latin typeface="Lucida Sans Unicode"/>
                <a:cs typeface="Lucida Sans Unicode"/>
              </a:rPr>
              <a:t> </a:t>
            </a:r>
            <a:r>
              <a:rPr sz="1400" i="1" spc="-15" dirty="0">
                <a:latin typeface="Lucida Sans Unicode"/>
                <a:cs typeface="Lucida Sans Unicode"/>
              </a:rPr>
              <a:t>du</a:t>
            </a:r>
            <a:r>
              <a:rPr sz="1400" i="1" spc="-35" dirty="0">
                <a:latin typeface="Lucida Sans Unicode"/>
                <a:cs typeface="Lucida Sans Unicode"/>
              </a:rPr>
              <a:t>ymak.</a:t>
            </a:r>
            <a:endParaRPr sz="1400" i="1" dirty="0">
              <a:latin typeface="Lucida Sans Unicode"/>
              <a:cs typeface="Lucida Sans Unicode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352F3C9C-6668-45CD-AC7F-C77E19352A82}"/>
              </a:ext>
            </a:extLst>
          </p:cNvPr>
          <p:cNvSpPr txBox="1"/>
          <p:nvPr/>
        </p:nvSpPr>
        <p:spPr>
          <a:xfrm>
            <a:off x="571472" y="4714890"/>
            <a:ext cx="37147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F3C0E0A1-75E5-4905-B3D4-47B972D8A2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81" y="4109182"/>
            <a:ext cx="973519" cy="97351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0"/>
            <a:ext cx="1357322" cy="12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577631"/>
            <a:ext cx="516826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0" dirty="0">
                <a:solidFill>
                  <a:schemeClr val="tx2"/>
                </a:solidFill>
              </a:rPr>
              <a:t>İkincil</a:t>
            </a:r>
            <a:r>
              <a:rPr b="1" spc="-355" dirty="0">
                <a:solidFill>
                  <a:schemeClr val="tx2"/>
                </a:solidFill>
              </a:rPr>
              <a:t> </a:t>
            </a:r>
            <a:r>
              <a:rPr b="1" spc="-650" dirty="0">
                <a:solidFill>
                  <a:schemeClr val="tx2"/>
                </a:solidFill>
              </a:rPr>
              <a:t>D</a:t>
            </a:r>
            <a:r>
              <a:rPr b="1" spc="-385" dirty="0">
                <a:solidFill>
                  <a:schemeClr val="tx2"/>
                </a:solidFill>
              </a:rPr>
              <a:t>uygul</a:t>
            </a:r>
            <a:r>
              <a:rPr b="1" spc="-434" dirty="0">
                <a:solidFill>
                  <a:schemeClr val="tx2"/>
                </a:solidFill>
              </a:rPr>
              <a:t>a</a:t>
            </a:r>
            <a:r>
              <a:rPr b="1" spc="-290" dirty="0">
                <a:solidFill>
                  <a:schemeClr val="tx2"/>
                </a:solidFill>
              </a:rPr>
              <a:t>ra</a:t>
            </a:r>
            <a:r>
              <a:rPr b="1" spc="-345" dirty="0">
                <a:solidFill>
                  <a:schemeClr val="tx2"/>
                </a:solidFill>
              </a:rPr>
              <a:t> </a:t>
            </a:r>
            <a:r>
              <a:rPr b="1" spc="-360" dirty="0">
                <a:solidFill>
                  <a:schemeClr val="tx2"/>
                </a:solidFill>
              </a:rPr>
              <a:t>Örnekl</a:t>
            </a:r>
            <a:r>
              <a:rPr b="1" spc="-409" dirty="0">
                <a:solidFill>
                  <a:schemeClr val="tx2"/>
                </a:solidFill>
              </a:rPr>
              <a:t>e</a:t>
            </a:r>
            <a:r>
              <a:rPr b="1" spc="-375" dirty="0">
                <a:solidFill>
                  <a:schemeClr val="tx2"/>
                </a:solidFill>
              </a:rPr>
              <a:t>r;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758" y="1672818"/>
            <a:ext cx="1197610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30" dirty="0">
                <a:solidFill>
                  <a:srgbClr val="292929"/>
                </a:solidFill>
                <a:latin typeface="Lucida Sans Unicode"/>
                <a:cs typeface="Lucida Sans Unicode"/>
              </a:rPr>
              <a:t>Hoşnutluk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10" dirty="0">
                <a:solidFill>
                  <a:srgbClr val="292929"/>
                </a:solidFill>
                <a:latin typeface="Lucida Sans Unicode"/>
                <a:cs typeface="Lucida Sans Unicode"/>
              </a:rPr>
              <a:t>Heyecan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40" dirty="0">
                <a:solidFill>
                  <a:srgbClr val="292929"/>
                </a:solidFill>
                <a:latin typeface="Lucida Sans Unicode"/>
                <a:cs typeface="Lucida Sans Unicode"/>
              </a:rPr>
              <a:t>Sıkıntı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5" dirty="0">
                <a:solidFill>
                  <a:srgbClr val="292929"/>
                </a:solidFill>
                <a:latin typeface="Lucida Sans Unicode"/>
                <a:cs typeface="Lucida Sans Unicode"/>
              </a:rPr>
              <a:t>Gurur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758" y="2953359"/>
            <a:ext cx="1397000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10" dirty="0">
                <a:solidFill>
                  <a:srgbClr val="292929"/>
                </a:solidFill>
                <a:latin typeface="Lucida Sans Unicode"/>
                <a:cs typeface="Lucida Sans Unicode"/>
              </a:rPr>
              <a:t>Memnuniyet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40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10" dirty="0">
                <a:solidFill>
                  <a:srgbClr val="292929"/>
                </a:solidFill>
                <a:latin typeface="Lucida Sans Unicode"/>
                <a:cs typeface="Lucida Sans Unicode"/>
              </a:rPr>
              <a:t>Utanç</a:t>
            </a:r>
            <a:endParaRPr sz="1400">
              <a:latin typeface="Lucida Sans Unicode"/>
              <a:cs typeface="Lucida Sans Unicode"/>
            </a:endParaRPr>
          </a:p>
          <a:p>
            <a:pPr marL="329565" indent="-317500">
              <a:lnSpc>
                <a:spcPct val="100000"/>
              </a:lnSpc>
              <a:spcBef>
                <a:spcPts val="835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30" dirty="0">
                <a:solidFill>
                  <a:srgbClr val="292929"/>
                </a:solidFill>
                <a:latin typeface="Lucida Sans Unicode"/>
                <a:cs typeface="Lucida Sans Unicode"/>
              </a:rPr>
              <a:t>Pişmanlık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761" y="3008433"/>
            <a:ext cx="3700145" cy="194691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45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Kı</a:t>
            </a:r>
            <a:r>
              <a:rPr sz="1400" spc="-90" dirty="0">
                <a:solidFill>
                  <a:srgbClr val="444444"/>
                </a:solidFill>
                <a:latin typeface="Lucida Sans Unicode"/>
                <a:cs typeface="Lucida Sans Unicode"/>
              </a:rPr>
              <a:t>zd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105" dirty="0">
                <a:solidFill>
                  <a:srgbClr val="444444"/>
                </a:solidFill>
                <a:latin typeface="Lucida Sans Unicode"/>
                <a:cs typeface="Lucida Sans Unicode"/>
              </a:rPr>
              <a:t>ğ</a:t>
            </a:r>
            <a:r>
              <a:rPr sz="14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nd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100" dirty="0">
                <a:solidFill>
                  <a:srgbClr val="444444"/>
                </a:solidFill>
                <a:latin typeface="Lucida Sans Unicode"/>
                <a:cs typeface="Lucida Sans Unicode"/>
              </a:rPr>
              <a:t>,</a:t>
            </a:r>
            <a:r>
              <a:rPr sz="1400" spc="-9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65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4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n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r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end</a:t>
            </a:r>
            <a:r>
              <a:rPr sz="14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ğ</a:t>
            </a:r>
            <a:r>
              <a:rPr sz="14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nde</a:t>
            </a:r>
            <a:r>
              <a:rPr sz="1400" spc="-114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ut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nç</a:t>
            </a:r>
            <a:endParaRPr sz="1400">
              <a:latin typeface="Lucida Sans Unicode"/>
              <a:cs typeface="Lucida Sans Unicode"/>
            </a:endParaRPr>
          </a:p>
          <a:p>
            <a:pPr marL="329565">
              <a:lnSpc>
                <a:spcPct val="100000"/>
              </a:lnSpc>
              <a:spcBef>
                <a:spcPts val="840"/>
              </a:spcBef>
            </a:pPr>
            <a:r>
              <a:rPr sz="1400" spc="-25" dirty="0">
                <a:solidFill>
                  <a:srgbClr val="444444"/>
                </a:solidFill>
                <a:latin typeface="Lucida Sans Unicode"/>
                <a:cs typeface="Lucida Sans Unicode"/>
              </a:rPr>
              <a:t>duymak</a:t>
            </a:r>
            <a:endParaRPr sz="1400">
              <a:latin typeface="Lucida Sans Unicode"/>
              <a:cs typeface="Lucida Sans Unicode"/>
            </a:endParaRPr>
          </a:p>
          <a:p>
            <a:pPr marL="329565" marR="142875" indent="-317500">
              <a:lnSpc>
                <a:spcPct val="150000"/>
              </a:lnSpc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Utanç</a:t>
            </a:r>
            <a:r>
              <a:rPr sz="1400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verici</a:t>
            </a:r>
            <a:r>
              <a:rPr sz="1400" spc="-8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444444"/>
                </a:solidFill>
                <a:latin typeface="Lucida Sans Unicode"/>
                <a:cs typeface="Lucida Sans Unicode"/>
              </a:rPr>
              <a:t>bir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cevap</a:t>
            </a:r>
            <a:r>
              <a:rPr sz="1400" spc="-10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verdiğinde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sıkıntı </a:t>
            </a:r>
            <a:r>
              <a:rPr sz="1400" spc="-43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hissetmek</a:t>
            </a:r>
            <a:endParaRPr sz="1400">
              <a:latin typeface="Lucida Sans Unicode"/>
              <a:cs typeface="Lucida Sans Unicode"/>
            </a:endParaRPr>
          </a:p>
          <a:p>
            <a:pPr marL="329565" marR="5080" indent="-317500">
              <a:lnSpc>
                <a:spcPct val="150000"/>
              </a:lnSpc>
              <a:spcBef>
                <a:spcPts val="5"/>
              </a:spcBef>
              <a:buFont typeface="Microsoft Sans Serif"/>
              <a:buChar char="●"/>
              <a:tabLst>
                <a:tab pos="329565" algn="l"/>
                <a:tab pos="330200" algn="l"/>
              </a:tabLst>
            </a:pPr>
            <a:r>
              <a:rPr sz="1400" spc="15" dirty="0">
                <a:solidFill>
                  <a:srgbClr val="444444"/>
                </a:solidFill>
                <a:latin typeface="Lucida Sans Unicode"/>
                <a:cs typeface="Lucida Sans Unicode"/>
              </a:rPr>
              <a:t>Başar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ıl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rından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d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o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ay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m</a:t>
            </a:r>
            <a:r>
              <a:rPr sz="1400" spc="-5" dirty="0">
                <a:solidFill>
                  <a:srgbClr val="444444"/>
                </a:solidFill>
                <a:latin typeface="Lucida Sans Unicode"/>
                <a:cs typeface="Lucida Sans Unicode"/>
              </a:rPr>
              <a:t>u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tl</a:t>
            </a:r>
            <a:r>
              <a:rPr sz="14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u</a:t>
            </a:r>
            <a:r>
              <a:rPr sz="1400" spc="-9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h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i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4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400" spc="5" dirty="0">
                <a:solidFill>
                  <a:srgbClr val="444444"/>
                </a:solidFill>
                <a:latin typeface="Lucida Sans Unicode"/>
                <a:cs typeface="Lucida Sans Unicode"/>
              </a:rPr>
              <a:t>e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tmek  </a:t>
            </a:r>
            <a:r>
              <a:rPr sz="1400" spc="-25" dirty="0">
                <a:solidFill>
                  <a:srgbClr val="444444"/>
                </a:solidFill>
                <a:latin typeface="Lucida Sans Unicode"/>
                <a:cs typeface="Lucida Sans Unicode"/>
              </a:rPr>
              <a:t>v</a:t>
            </a:r>
            <a:r>
              <a:rPr sz="1400" spc="5" dirty="0">
                <a:solidFill>
                  <a:srgbClr val="444444"/>
                </a:solidFill>
                <a:latin typeface="Lucida Sans Unicode"/>
                <a:cs typeface="Lucida Sans Unicode"/>
              </a:rPr>
              <a:t>e</a:t>
            </a:r>
            <a:r>
              <a:rPr sz="1400" spc="-9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bu</a:t>
            </a:r>
            <a:r>
              <a:rPr sz="1400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m</a:t>
            </a:r>
            <a:r>
              <a:rPr sz="1400" spc="-5" dirty="0">
                <a:solidFill>
                  <a:srgbClr val="444444"/>
                </a:solidFill>
                <a:latin typeface="Lucida Sans Unicode"/>
                <a:cs typeface="Lucida Sans Unicode"/>
              </a:rPr>
              <a:t>u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tlu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uk</a:t>
            </a:r>
            <a:r>
              <a:rPr sz="1400" spc="-10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d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o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ay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55" dirty="0">
                <a:solidFill>
                  <a:srgbClr val="444444"/>
                </a:solidFill>
                <a:latin typeface="Lucida Sans Unicode"/>
                <a:cs typeface="Lucida Sans Unicode"/>
              </a:rPr>
              <a:t>s</a:t>
            </a:r>
            <a:r>
              <a:rPr sz="14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ı</a:t>
            </a:r>
            <a:r>
              <a:rPr sz="14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y</a:t>
            </a:r>
            <a:r>
              <a:rPr sz="14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l</a:t>
            </a:r>
            <a:r>
              <a:rPr sz="1400" spc="5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13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guru</a:t>
            </a:r>
            <a:r>
              <a:rPr sz="1400" dirty="0">
                <a:solidFill>
                  <a:srgbClr val="444444"/>
                </a:solidFill>
                <a:latin typeface="Lucida Sans Unicode"/>
                <a:cs typeface="Lucida Sans Unicode"/>
              </a:rPr>
              <a:t>r</a:t>
            </a:r>
            <a:r>
              <a:rPr sz="1400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duy</a:t>
            </a:r>
            <a:r>
              <a:rPr sz="14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m</a:t>
            </a:r>
            <a:r>
              <a:rPr sz="14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400" spc="-85" dirty="0">
                <a:solidFill>
                  <a:srgbClr val="444444"/>
                </a:solidFill>
                <a:latin typeface="Lucida Sans Unicode"/>
                <a:cs typeface="Lucida Sans Unicode"/>
              </a:rPr>
              <a:t>k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E117B496-F879-47E4-86E6-5CD83F37C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9" y="133083"/>
            <a:ext cx="4155533" cy="2820276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2A9A8EDE-1BD1-42D1-8867-AF47A99781AD}"/>
              </a:ext>
            </a:extLst>
          </p:cNvPr>
          <p:cNvSpPr txBox="1"/>
          <p:nvPr/>
        </p:nvSpPr>
        <p:spPr>
          <a:xfrm>
            <a:off x="785786" y="4714890"/>
            <a:ext cx="30718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DBD564D7-943A-4CF9-B761-93463CFB2C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81" y="4323496"/>
            <a:ext cx="759205" cy="759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090" y="281157"/>
            <a:ext cx="644750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25" dirty="0">
                <a:solidFill>
                  <a:schemeClr val="tx2"/>
                </a:solidFill>
              </a:rPr>
              <a:t>Duy</a:t>
            </a:r>
            <a:r>
              <a:rPr spc="-520" dirty="0">
                <a:solidFill>
                  <a:schemeClr val="tx2"/>
                </a:solidFill>
              </a:rPr>
              <a:t>g</a:t>
            </a:r>
            <a:r>
              <a:rPr spc="-240" dirty="0">
                <a:solidFill>
                  <a:schemeClr val="tx2"/>
                </a:solidFill>
              </a:rPr>
              <a:t>ular</a:t>
            </a:r>
            <a:r>
              <a:rPr spc="-155" dirty="0">
                <a:solidFill>
                  <a:schemeClr val="tx2"/>
                </a:solidFill>
              </a:rPr>
              <a:t>ı</a:t>
            </a:r>
            <a:r>
              <a:rPr spc="-370" dirty="0">
                <a:solidFill>
                  <a:schemeClr val="tx2"/>
                </a:solidFill>
              </a:rPr>
              <a:t>mız</a:t>
            </a:r>
            <a:r>
              <a:rPr spc="-335" dirty="0">
                <a:solidFill>
                  <a:schemeClr val="tx2"/>
                </a:solidFill>
              </a:rPr>
              <a:t> </a:t>
            </a:r>
            <a:r>
              <a:rPr spc="-490" dirty="0">
                <a:solidFill>
                  <a:schemeClr val="tx2"/>
                </a:solidFill>
              </a:rPr>
              <a:t>Neden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4143" y="871481"/>
            <a:ext cx="21678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320" dirty="0">
                <a:solidFill>
                  <a:schemeClr val="tx2"/>
                </a:solidFill>
                <a:latin typeface="Trebuchet MS"/>
                <a:cs typeface="Trebuchet MS"/>
              </a:rPr>
              <a:t>Önemlidir?</a:t>
            </a:r>
            <a:endParaRPr sz="42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8515" y="995552"/>
            <a:ext cx="121920" cy="791210"/>
          </a:xfrm>
          <a:custGeom>
            <a:avLst/>
            <a:gdLst/>
            <a:ahLst/>
            <a:cxnLst/>
            <a:rect l="l" t="t" r="r" b="b"/>
            <a:pathLst>
              <a:path w="121920" h="791210">
                <a:moveTo>
                  <a:pt x="121920" y="0"/>
                </a:moveTo>
                <a:lnTo>
                  <a:pt x="0" y="0"/>
                </a:lnTo>
                <a:lnTo>
                  <a:pt x="0" y="790956"/>
                </a:lnTo>
                <a:lnTo>
                  <a:pt x="121920" y="790956"/>
                </a:lnTo>
                <a:lnTo>
                  <a:pt x="12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81727" y="392638"/>
            <a:ext cx="3519170" cy="46913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825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Duygular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yargılamayı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etkiler.</a:t>
            </a:r>
            <a:r>
              <a:rPr sz="1200" b="1" spc="-70" dirty="0">
                <a:latin typeface="Tahoma"/>
                <a:cs typeface="Tahoma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Neyin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iyi</a:t>
            </a:r>
            <a:endParaRPr sz="1200" dirty="0">
              <a:latin typeface="Lucida Sans Unicode"/>
              <a:cs typeface="Lucida Sans Unicode"/>
            </a:endParaRPr>
          </a:p>
          <a:p>
            <a:pPr marL="317500" marR="549275">
              <a:lnSpc>
                <a:spcPct val="150000"/>
              </a:lnSpc>
            </a:pPr>
            <a:r>
              <a:rPr sz="1200" spc="-20" dirty="0">
                <a:latin typeface="Lucida Sans Unicode"/>
                <a:cs typeface="Lucida Sans Unicode"/>
              </a:rPr>
              <a:t>neyin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doğru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olduğu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konusunda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karar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ve</a:t>
            </a:r>
            <a:r>
              <a:rPr sz="1200" dirty="0">
                <a:latin typeface="Lucida Sans Unicode"/>
                <a:cs typeface="Lucida Sans Unicode"/>
              </a:rPr>
              <a:t>r</a:t>
            </a:r>
            <a:r>
              <a:rPr sz="1200" spc="-25" dirty="0">
                <a:latin typeface="Lucida Sans Unicode"/>
                <a:cs typeface="Lucida Sans Unicode"/>
              </a:rPr>
              <a:t>irken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</a:t>
            </a:r>
            <a:r>
              <a:rPr sz="1200" spc="-20" dirty="0">
                <a:latin typeface="Lucida Sans Unicode"/>
                <a:cs typeface="Lucida Sans Unicode"/>
              </a:rPr>
              <a:t>u</a:t>
            </a:r>
            <a:r>
              <a:rPr sz="1200" spc="-50" dirty="0">
                <a:latin typeface="Lucida Sans Unicode"/>
                <a:cs typeface="Lucida Sans Unicode"/>
              </a:rPr>
              <a:t>ygu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10" dirty="0">
                <a:latin typeface="Lucida Sans Unicode"/>
                <a:cs typeface="Lucida Sans Unicode"/>
              </a:rPr>
              <a:t>d</a:t>
            </a:r>
            <a:r>
              <a:rPr sz="1200" spc="-5" dirty="0">
                <a:latin typeface="Lucida Sans Unicode"/>
                <a:cs typeface="Lucida Sans Unicode"/>
              </a:rPr>
              <a:t>a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ya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40" dirty="0">
                <a:latin typeface="Lucida Sans Unicode"/>
                <a:cs typeface="Lucida Sans Unicode"/>
              </a:rPr>
              <a:t>lanırız</a:t>
            </a:r>
            <a:r>
              <a:rPr sz="1200" spc="-65" dirty="0">
                <a:latin typeface="Lucida Sans Unicode"/>
                <a:cs typeface="Lucida Sans Unicode"/>
              </a:rPr>
              <a:t>.</a:t>
            </a:r>
            <a:endParaRPr sz="12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720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Duygular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mantıklı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düşünmeyi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etkiler.</a:t>
            </a:r>
            <a:endParaRPr sz="1200" dirty="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720"/>
              </a:spcBef>
            </a:pPr>
            <a:r>
              <a:rPr sz="1200" spc="-30" dirty="0">
                <a:latin typeface="Lucida Sans Unicode"/>
                <a:cs typeface="Lucida Sans Unicode"/>
              </a:rPr>
              <a:t>Duyguların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insanın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mantıklı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düşünmesini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ve</a:t>
            </a:r>
            <a:endParaRPr sz="1200" dirty="0">
              <a:latin typeface="Lucida Sans Unicode"/>
              <a:cs typeface="Lucida Sans Unicode"/>
            </a:endParaRPr>
          </a:p>
          <a:p>
            <a:pPr marL="317500" marR="5080">
              <a:lnSpc>
                <a:spcPct val="150000"/>
              </a:lnSpc>
              <a:spcBef>
                <a:spcPts val="5"/>
              </a:spcBef>
            </a:pPr>
            <a:r>
              <a:rPr sz="1200" spc="-10" dirty="0">
                <a:latin typeface="Lucida Sans Unicode"/>
                <a:cs typeface="Lucida Sans Unicode"/>
              </a:rPr>
              <a:t>d</a:t>
            </a:r>
            <a:r>
              <a:rPr sz="1200" spc="-5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vr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nm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0" dirty="0">
                <a:latin typeface="Lucida Sans Unicode"/>
                <a:cs typeface="Lucida Sans Unicode"/>
              </a:rPr>
              <a:t>s</a:t>
            </a:r>
            <a:r>
              <a:rPr sz="1200" spc="-20" dirty="0">
                <a:latin typeface="Lucida Sans Unicode"/>
                <a:cs typeface="Lucida Sans Unicode"/>
              </a:rPr>
              <a:t>ı</a:t>
            </a:r>
            <a:r>
              <a:rPr sz="1200" spc="-50" dirty="0">
                <a:latin typeface="Lucida Sans Unicode"/>
                <a:cs typeface="Lucida Sans Unicode"/>
              </a:rPr>
              <a:t>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engell</a:t>
            </a:r>
            <a:r>
              <a:rPr sz="1200" spc="-25" dirty="0">
                <a:latin typeface="Lucida Sans Unicode"/>
                <a:cs typeface="Lucida Sans Unicode"/>
              </a:rPr>
              <a:t>ed</a:t>
            </a:r>
            <a:r>
              <a:rPr sz="1200" spc="-20" dirty="0">
                <a:latin typeface="Lucida Sans Unicode"/>
                <a:cs typeface="Lucida Sans Unicode"/>
              </a:rPr>
              <a:t>i</a:t>
            </a:r>
            <a:r>
              <a:rPr sz="1200" spc="-95" dirty="0">
                <a:latin typeface="Lucida Sans Unicode"/>
                <a:cs typeface="Lucida Sans Unicode"/>
              </a:rPr>
              <a:t>ğ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</a:t>
            </a:r>
            <a:r>
              <a:rPr sz="1200" spc="-20" dirty="0">
                <a:latin typeface="Lucida Sans Unicode"/>
                <a:cs typeface="Lucida Sans Unicode"/>
              </a:rPr>
              <a:t>ü</a:t>
            </a:r>
            <a:r>
              <a:rPr sz="1200" spc="-40" dirty="0">
                <a:latin typeface="Lucida Sans Unicode"/>
                <a:cs typeface="Lucida Sans Unicode"/>
              </a:rPr>
              <a:t>ş</a:t>
            </a:r>
            <a:r>
              <a:rPr sz="1200" spc="-10" dirty="0">
                <a:latin typeface="Lucida Sans Unicode"/>
                <a:cs typeface="Lucida Sans Unicode"/>
              </a:rPr>
              <a:t>ü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40" dirty="0">
                <a:latin typeface="Lucida Sans Unicode"/>
                <a:cs typeface="Lucida Sans Unicode"/>
              </a:rPr>
              <a:t>ü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er</a:t>
            </a:r>
            <a:r>
              <a:rPr sz="1200" spc="-40" dirty="0">
                <a:latin typeface="Lucida Sans Unicode"/>
                <a:cs typeface="Lucida Sans Unicode"/>
              </a:rPr>
              <a:t>e</a:t>
            </a:r>
            <a:r>
              <a:rPr sz="1200" spc="-35" dirty="0">
                <a:latin typeface="Lucida Sans Unicode"/>
                <a:cs typeface="Lucida Sans Unicode"/>
              </a:rPr>
              <a:t>k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i</a:t>
            </a:r>
            <a:r>
              <a:rPr sz="1200" spc="-50" dirty="0">
                <a:latin typeface="Lucida Sans Unicode"/>
                <a:cs typeface="Lucida Sans Unicode"/>
              </a:rPr>
              <a:t>n</a:t>
            </a:r>
            <a:r>
              <a:rPr sz="1200" spc="-40" dirty="0">
                <a:latin typeface="Lucida Sans Unicode"/>
                <a:cs typeface="Lucida Sans Unicode"/>
              </a:rPr>
              <a:t>s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25" dirty="0">
                <a:latin typeface="Lucida Sans Unicode"/>
                <a:cs typeface="Lucida Sans Unicode"/>
              </a:rPr>
              <a:t>nı  </a:t>
            </a:r>
            <a:r>
              <a:rPr sz="1200" spc="-45" dirty="0">
                <a:latin typeface="Lucida Sans Unicode"/>
                <a:cs typeface="Lucida Sans Unicode"/>
              </a:rPr>
              <a:t>zayıflattığı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ileri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sürülür.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Oysa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insanı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zayıflatan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</a:t>
            </a:r>
            <a:r>
              <a:rPr sz="1200" spc="-20" dirty="0">
                <a:latin typeface="Lucida Sans Unicode"/>
                <a:cs typeface="Lucida Sans Unicode"/>
              </a:rPr>
              <a:t>u</a:t>
            </a:r>
            <a:r>
              <a:rPr sz="1200" spc="-50" dirty="0">
                <a:latin typeface="Lucida Sans Unicode"/>
                <a:cs typeface="Lucida Sans Unicode"/>
              </a:rPr>
              <a:t>ygu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30" dirty="0">
                <a:latin typeface="Lucida Sans Unicode"/>
                <a:cs typeface="Lucida Sans Unicode"/>
              </a:rPr>
              <a:t>ın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40" dirty="0">
                <a:latin typeface="Lucida Sans Unicode"/>
                <a:cs typeface="Lucida Sans Unicode"/>
              </a:rPr>
              <a:t>n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25" dirty="0">
                <a:latin typeface="Lucida Sans Unicode"/>
                <a:cs typeface="Lucida Sans Unicode"/>
              </a:rPr>
              <a:t>mın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d</a:t>
            </a:r>
            <a:r>
              <a:rPr sz="1200" spc="-25" dirty="0">
                <a:latin typeface="Lucida Sans Unicode"/>
                <a:cs typeface="Lucida Sans Unicode"/>
              </a:rPr>
              <a:t>o</a:t>
            </a:r>
            <a:r>
              <a:rPr sz="1200" spc="-95" dirty="0">
                <a:latin typeface="Lucida Sans Unicode"/>
                <a:cs typeface="Lucida Sans Unicode"/>
              </a:rPr>
              <a:t>ğ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10" dirty="0">
                <a:latin typeface="Lucida Sans Unicode"/>
                <a:cs typeface="Lucida Sans Unicode"/>
              </a:rPr>
              <a:t>u  </a:t>
            </a:r>
            <a:r>
              <a:rPr sz="1200" spc="-20" dirty="0">
                <a:latin typeface="Lucida Sans Unicode"/>
                <a:cs typeface="Lucida Sans Unicode"/>
              </a:rPr>
              <a:t>yorumlayamamasıdır.</a:t>
            </a:r>
            <a:endParaRPr sz="1200" dirty="0">
              <a:latin typeface="Lucida Sans Unicode"/>
              <a:cs typeface="Lucida Sans Unicode"/>
            </a:endParaRPr>
          </a:p>
          <a:p>
            <a:pPr marL="317500" marR="103505" indent="-304800">
              <a:lnSpc>
                <a:spcPct val="150000"/>
              </a:lnSpc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</a:t>
            </a:r>
            <a:r>
              <a:rPr sz="1200" b="1" spc="5" dirty="0">
                <a:latin typeface="Tahoma"/>
                <a:cs typeface="Tahoma"/>
              </a:rPr>
              <a:t>u</a:t>
            </a:r>
            <a:r>
              <a:rPr sz="1200" b="1" spc="-25" dirty="0">
                <a:latin typeface="Tahoma"/>
                <a:cs typeface="Tahoma"/>
              </a:rPr>
              <a:t>yg</a:t>
            </a:r>
            <a:r>
              <a:rPr sz="1200" b="1" spc="-20" dirty="0">
                <a:latin typeface="Tahoma"/>
                <a:cs typeface="Tahoma"/>
              </a:rPr>
              <a:t>u</a:t>
            </a:r>
            <a:r>
              <a:rPr sz="1200" b="1" dirty="0">
                <a:latin typeface="Tahoma"/>
                <a:cs typeface="Tahoma"/>
              </a:rPr>
              <a:t>l</a:t>
            </a:r>
            <a:r>
              <a:rPr sz="1200" b="1" spc="15" dirty="0">
                <a:latin typeface="Tahoma"/>
                <a:cs typeface="Tahoma"/>
              </a:rPr>
              <a:t>ar</a:t>
            </a:r>
            <a:r>
              <a:rPr sz="1200" b="1" spc="-4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bi</a:t>
            </a:r>
            <a:r>
              <a:rPr sz="1200" b="1" spc="-50" dirty="0">
                <a:latin typeface="Tahoma"/>
                <a:cs typeface="Tahoma"/>
              </a:rPr>
              <a:t>z</a:t>
            </a:r>
            <a:r>
              <a:rPr sz="1200" b="1" dirty="0">
                <a:latin typeface="Tahoma"/>
                <a:cs typeface="Tahoma"/>
              </a:rPr>
              <a:t>l</a:t>
            </a:r>
            <a:r>
              <a:rPr sz="1200" b="1" spc="5" dirty="0">
                <a:latin typeface="Tahoma"/>
                <a:cs typeface="Tahoma"/>
              </a:rPr>
              <a:t>eri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y</a:t>
            </a:r>
            <a:r>
              <a:rPr sz="1200" b="1" dirty="0">
                <a:latin typeface="Tahoma"/>
                <a:cs typeface="Tahoma"/>
              </a:rPr>
              <a:t>ö</a:t>
            </a:r>
            <a:r>
              <a:rPr sz="1200" b="1" spc="20" dirty="0">
                <a:latin typeface="Tahoma"/>
                <a:cs typeface="Tahoma"/>
              </a:rPr>
              <a:t>n</a:t>
            </a:r>
            <a:r>
              <a:rPr sz="1200" b="1" dirty="0">
                <a:latin typeface="Tahoma"/>
                <a:cs typeface="Tahoma"/>
              </a:rPr>
              <a:t>l</a:t>
            </a:r>
            <a:r>
              <a:rPr sz="1200" b="1" spc="5" dirty="0">
                <a:latin typeface="Tahoma"/>
                <a:cs typeface="Tahoma"/>
              </a:rPr>
              <a:t>e</a:t>
            </a:r>
            <a:r>
              <a:rPr sz="1200" b="1" spc="10" dirty="0">
                <a:latin typeface="Tahoma"/>
                <a:cs typeface="Tahoma"/>
              </a:rPr>
              <a:t>n</a:t>
            </a:r>
            <a:r>
              <a:rPr sz="1200" b="1" dirty="0">
                <a:latin typeface="Tahoma"/>
                <a:cs typeface="Tahoma"/>
              </a:rPr>
              <a:t>di</a:t>
            </a:r>
            <a:r>
              <a:rPr sz="1200" b="1" spc="10" dirty="0">
                <a:latin typeface="Tahoma"/>
                <a:cs typeface="Tahoma"/>
              </a:rPr>
              <a:t>ri</a:t>
            </a:r>
            <a:r>
              <a:rPr sz="1200" b="1" spc="-10" dirty="0">
                <a:latin typeface="Tahoma"/>
                <a:cs typeface="Tahoma"/>
              </a:rPr>
              <a:t>r</a:t>
            </a:r>
            <a:r>
              <a:rPr sz="1200" b="1" spc="-5" dirty="0">
                <a:latin typeface="Tahoma"/>
                <a:cs typeface="Tahoma"/>
              </a:rPr>
              <a:t>.</a:t>
            </a:r>
            <a:r>
              <a:rPr sz="1200" b="1" spc="-90" dirty="0">
                <a:latin typeface="Tahoma"/>
                <a:cs typeface="Tahoma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İ</a:t>
            </a:r>
            <a:r>
              <a:rPr sz="1200" spc="-20" dirty="0">
                <a:latin typeface="Lucida Sans Unicode"/>
                <a:cs typeface="Lucida Sans Unicode"/>
              </a:rPr>
              <a:t>n</a:t>
            </a:r>
            <a:r>
              <a:rPr sz="1200" spc="-25" dirty="0">
                <a:latin typeface="Lucida Sans Unicode"/>
                <a:cs typeface="Lucida Sans Unicode"/>
              </a:rPr>
              <a:t>s</a:t>
            </a:r>
            <a:r>
              <a:rPr sz="1200" spc="-15" dirty="0">
                <a:latin typeface="Lucida Sans Unicode"/>
                <a:cs typeface="Lucida Sans Unicode"/>
              </a:rPr>
              <a:t>an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5" dirty="0">
                <a:latin typeface="Lucida Sans Unicode"/>
                <a:cs typeface="Lucida Sans Unicode"/>
              </a:rPr>
              <a:t>sıl  </a:t>
            </a:r>
            <a:r>
              <a:rPr sz="1200" spc="-15" dirty="0">
                <a:latin typeface="Lucida Sans Unicode"/>
                <a:cs typeface="Lucida Sans Unicode"/>
              </a:rPr>
              <a:t>davranması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gerektiği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ve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yaptığının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doğru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ya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da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ya</a:t>
            </a:r>
            <a:r>
              <a:rPr sz="1200" spc="-40" dirty="0">
                <a:latin typeface="Lucida Sans Unicode"/>
                <a:cs typeface="Lucida Sans Unicode"/>
              </a:rPr>
              <a:t>n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-45" dirty="0">
                <a:latin typeface="Lucida Sans Unicode"/>
                <a:cs typeface="Lucida Sans Unicode"/>
              </a:rPr>
              <a:t>ış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o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-15" dirty="0">
                <a:latin typeface="Lucida Sans Unicode"/>
                <a:cs typeface="Lucida Sans Unicode"/>
              </a:rPr>
              <a:t>d</a:t>
            </a:r>
            <a:r>
              <a:rPr sz="1200" spc="-20" dirty="0">
                <a:latin typeface="Lucida Sans Unicode"/>
                <a:cs typeface="Lucida Sans Unicode"/>
              </a:rPr>
              <a:t>u</a:t>
            </a:r>
            <a:r>
              <a:rPr sz="1200" spc="-95" dirty="0">
                <a:latin typeface="Lucida Sans Unicode"/>
                <a:cs typeface="Lucida Sans Unicode"/>
              </a:rPr>
              <a:t>ğ</a:t>
            </a:r>
            <a:r>
              <a:rPr sz="1200" spc="-10" dirty="0">
                <a:latin typeface="Lucida Sans Unicode"/>
                <a:cs typeface="Lucida Sans Unicode"/>
              </a:rPr>
              <a:t>u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k</a:t>
            </a:r>
            <a:r>
              <a:rPr sz="1200" spc="-55" dirty="0">
                <a:latin typeface="Lucida Sans Unicode"/>
                <a:cs typeface="Lucida Sans Unicode"/>
              </a:rPr>
              <a:t>o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r>
              <a:rPr sz="1200" spc="-15" dirty="0">
                <a:latin typeface="Lucida Sans Unicode"/>
                <a:cs typeface="Lucida Sans Unicode"/>
              </a:rPr>
              <a:t>u</a:t>
            </a:r>
            <a:r>
              <a:rPr sz="1200" spc="-40" dirty="0">
                <a:latin typeface="Lucida Sans Unicode"/>
                <a:cs typeface="Lucida Sans Unicode"/>
              </a:rPr>
              <a:t>s</a:t>
            </a:r>
            <a:r>
              <a:rPr sz="1200" spc="-10" dirty="0">
                <a:latin typeface="Lucida Sans Unicode"/>
                <a:cs typeface="Lucida Sans Unicode"/>
              </a:rPr>
              <a:t>u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10" dirty="0">
                <a:latin typeface="Lucida Sans Unicode"/>
                <a:cs typeface="Lucida Sans Unicode"/>
              </a:rPr>
              <a:t>da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uy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35" dirty="0">
                <a:latin typeface="Lucida Sans Unicode"/>
                <a:cs typeface="Lucida Sans Unicode"/>
              </a:rPr>
              <a:t>ır.</a:t>
            </a:r>
            <a:endParaRPr sz="12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720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Duygular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yaşananları</a:t>
            </a:r>
            <a:endParaRPr sz="1200" dirty="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725"/>
              </a:spcBef>
            </a:pPr>
            <a:r>
              <a:rPr sz="1200" b="1" spc="5" dirty="0">
                <a:latin typeface="Tahoma"/>
                <a:cs typeface="Tahoma"/>
              </a:rPr>
              <a:t>anlamlandırmamıza</a:t>
            </a:r>
            <a:r>
              <a:rPr sz="1200" b="1" spc="-6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yardımcı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olur</a:t>
            </a:r>
            <a:endParaRPr sz="1200" dirty="0">
              <a:latin typeface="Tahoma"/>
              <a:cs typeface="Tahoma"/>
            </a:endParaRPr>
          </a:p>
          <a:p>
            <a:pPr marL="317500" marR="266065" indent="-304800">
              <a:lnSpc>
                <a:spcPct val="150000"/>
              </a:lnSpc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sz="1200" b="1" spc="-5" dirty="0">
                <a:latin typeface="Tahoma"/>
                <a:cs typeface="Tahoma"/>
              </a:rPr>
              <a:t>Duygular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ilişkilerimizi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etkiler.</a:t>
            </a:r>
            <a:r>
              <a:rPr sz="1200" b="1" spc="-70" dirty="0">
                <a:latin typeface="Tahoma"/>
                <a:cs typeface="Tahoma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Duygular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80" dirty="0">
                <a:latin typeface="Lucida Sans Unicode"/>
                <a:cs typeface="Lucida Sans Unicode"/>
              </a:rPr>
              <a:t>k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40" dirty="0">
                <a:latin typeface="Lucida Sans Unicode"/>
                <a:cs typeface="Lucida Sans Unicode"/>
              </a:rPr>
              <a:t>ş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er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40" dirty="0">
                <a:latin typeface="Lucida Sans Unicode"/>
                <a:cs typeface="Lucida Sans Unicode"/>
              </a:rPr>
              <a:t>s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lişk</a:t>
            </a:r>
            <a:r>
              <a:rPr sz="1200" spc="-40" dirty="0">
                <a:latin typeface="Lucida Sans Unicode"/>
                <a:cs typeface="Lucida Sans Unicode"/>
              </a:rPr>
              <a:t>i</a:t>
            </a:r>
            <a:r>
              <a:rPr sz="1200" spc="-25" dirty="0">
                <a:latin typeface="Lucida Sans Unicode"/>
                <a:cs typeface="Lucida Sans Unicode"/>
              </a:rPr>
              <a:t>leri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et</a:t>
            </a:r>
            <a:r>
              <a:rPr sz="1200" spc="-80" dirty="0">
                <a:latin typeface="Lucida Sans Unicode"/>
                <a:cs typeface="Lucida Sans Unicode"/>
              </a:rPr>
              <a:t>k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20" dirty="0">
                <a:latin typeface="Lucida Sans Unicode"/>
                <a:cs typeface="Lucida Sans Unicode"/>
              </a:rPr>
              <a:t>le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5" dirty="0">
                <a:latin typeface="Lucida Sans Unicode"/>
                <a:cs typeface="Lucida Sans Unicode"/>
              </a:rPr>
              <a:t>n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5" dirty="0">
                <a:latin typeface="Lucida Sans Unicode"/>
                <a:cs typeface="Lucida Sans Unicode"/>
              </a:rPr>
              <a:t>n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önemli  </a:t>
            </a:r>
            <a:r>
              <a:rPr sz="1200" spc="-10" dirty="0">
                <a:latin typeface="Lucida Sans Unicode"/>
                <a:cs typeface="Lucida Sans Unicode"/>
              </a:rPr>
              <a:t>etmenlerden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birisidir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1845055"/>
            <a:ext cx="376936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 marR="91440" indent="-1270" algn="ctr">
              <a:lnSpc>
                <a:spcPct val="100000"/>
              </a:lnSpc>
              <a:spcBef>
                <a:spcPts val="95"/>
              </a:spcBef>
            </a:pPr>
            <a:r>
              <a:rPr sz="1300" spc="-45" dirty="0">
                <a:latin typeface="Lucida Sans Unicode"/>
                <a:cs typeface="Lucida Sans Unicode"/>
              </a:rPr>
              <a:t>Duygularımızın </a:t>
            </a:r>
            <a:r>
              <a:rPr sz="1300" spc="-40" dirty="0">
                <a:latin typeface="Lucida Sans Unicode"/>
                <a:cs typeface="Lucida Sans Unicode"/>
              </a:rPr>
              <a:t>hayatımızdaki </a:t>
            </a:r>
            <a:r>
              <a:rPr sz="1300" spc="-25" dirty="0">
                <a:latin typeface="Lucida Sans Unicode"/>
                <a:cs typeface="Lucida Sans Unicode"/>
              </a:rPr>
              <a:t>yeri </a:t>
            </a:r>
            <a:r>
              <a:rPr sz="1300" spc="-30" dirty="0">
                <a:latin typeface="Lucida Sans Unicode"/>
                <a:cs typeface="Lucida Sans Unicode"/>
              </a:rPr>
              <a:t>büyüktür </a:t>
            </a:r>
            <a:r>
              <a:rPr sz="1300" spc="-15" dirty="0">
                <a:latin typeface="Lucida Sans Unicode"/>
                <a:cs typeface="Lucida Sans Unicode"/>
              </a:rPr>
              <a:t>ve </a:t>
            </a:r>
            <a:r>
              <a:rPr sz="1300" spc="-40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b</a:t>
            </a:r>
            <a:r>
              <a:rPr sz="1300" spc="-35" dirty="0">
                <a:latin typeface="Lucida Sans Unicode"/>
                <a:cs typeface="Lucida Sans Unicode"/>
              </a:rPr>
              <a:t>i</a:t>
            </a:r>
            <a:r>
              <a:rPr sz="1300" spc="-30" dirty="0">
                <a:latin typeface="Lucida Sans Unicode"/>
                <a:cs typeface="Lucida Sans Unicode"/>
              </a:rPr>
              <a:t>r</a:t>
            </a:r>
            <a:r>
              <a:rPr sz="1300" spc="-40" dirty="0">
                <a:latin typeface="Lucida Sans Unicode"/>
                <a:cs typeface="Lucida Sans Unicode"/>
              </a:rPr>
              <a:t>ç</a:t>
            </a:r>
            <a:r>
              <a:rPr sz="1300" spc="-50" dirty="0">
                <a:latin typeface="Lucida Sans Unicode"/>
                <a:cs typeface="Lucida Sans Unicode"/>
              </a:rPr>
              <a:t>ok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35" dirty="0">
                <a:latin typeface="Lucida Sans Unicode"/>
                <a:cs typeface="Lucida Sans Unicode"/>
              </a:rPr>
              <a:t>işlevi</a:t>
            </a:r>
            <a:r>
              <a:rPr sz="1300" spc="-75" dirty="0">
                <a:latin typeface="Lucida Sans Unicode"/>
                <a:cs typeface="Lucida Sans Unicode"/>
              </a:rPr>
              <a:t> </a:t>
            </a:r>
            <a:r>
              <a:rPr sz="1300" spc="-30" dirty="0">
                <a:latin typeface="Lucida Sans Unicode"/>
                <a:cs typeface="Lucida Sans Unicode"/>
              </a:rPr>
              <a:t>vard</a:t>
            </a:r>
            <a:r>
              <a:rPr sz="1300" spc="-25" dirty="0">
                <a:latin typeface="Lucida Sans Unicode"/>
                <a:cs typeface="Lucida Sans Unicode"/>
              </a:rPr>
              <a:t>ı</a:t>
            </a:r>
            <a:r>
              <a:rPr sz="1300" spc="-45" dirty="0">
                <a:latin typeface="Lucida Sans Unicode"/>
                <a:cs typeface="Lucida Sans Unicode"/>
              </a:rPr>
              <a:t>r</a:t>
            </a:r>
            <a:r>
              <a:rPr sz="1300" spc="-30" dirty="0">
                <a:latin typeface="Lucida Sans Unicode"/>
                <a:cs typeface="Lucida Sans Unicode"/>
              </a:rPr>
              <a:t>!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Ken</a:t>
            </a:r>
            <a:r>
              <a:rPr sz="1300" spc="-30" dirty="0">
                <a:latin typeface="Lucida Sans Unicode"/>
                <a:cs typeface="Lucida Sans Unicode"/>
              </a:rPr>
              <a:t>d</a:t>
            </a:r>
            <a:r>
              <a:rPr sz="1300" spc="-20" dirty="0">
                <a:latin typeface="Lucida Sans Unicode"/>
                <a:cs typeface="Lucida Sans Unicode"/>
              </a:rPr>
              <a:t>i</a:t>
            </a:r>
            <a:r>
              <a:rPr sz="1300" spc="-55" dirty="0">
                <a:latin typeface="Lucida Sans Unicode"/>
                <a:cs typeface="Lucida Sans Unicode"/>
              </a:rPr>
              <a:t>n</a:t>
            </a:r>
            <a:r>
              <a:rPr sz="1300" spc="-50" dirty="0">
                <a:latin typeface="Lucida Sans Unicode"/>
                <a:cs typeface="Lucida Sans Unicode"/>
              </a:rPr>
              <a:t>i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ta</a:t>
            </a:r>
            <a:r>
              <a:rPr sz="1300" spc="-25" dirty="0">
                <a:latin typeface="Lucida Sans Unicode"/>
                <a:cs typeface="Lucida Sans Unicode"/>
              </a:rPr>
              <a:t>n</a:t>
            </a:r>
            <a:r>
              <a:rPr sz="1300" spc="-15" dirty="0">
                <a:latin typeface="Lucida Sans Unicode"/>
                <a:cs typeface="Lucida Sans Unicode"/>
              </a:rPr>
              <a:t>ı</a:t>
            </a:r>
            <a:r>
              <a:rPr sz="1300" spc="-55" dirty="0">
                <a:latin typeface="Lucida Sans Unicode"/>
                <a:cs typeface="Lucida Sans Unicode"/>
              </a:rPr>
              <a:t>m</a:t>
            </a:r>
            <a:r>
              <a:rPr sz="1300" spc="-45" dirty="0">
                <a:latin typeface="Lucida Sans Unicode"/>
                <a:cs typeface="Lucida Sans Unicode"/>
              </a:rPr>
              <a:t>a</a:t>
            </a:r>
            <a:r>
              <a:rPr sz="1300" spc="-40" dirty="0">
                <a:latin typeface="Lucida Sans Unicode"/>
                <a:cs typeface="Lucida Sans Unicode"/>
              </a:rPr>
              <a:t>k</a:t>
            </a:r>
            <a:r>
              <a:rPr sz="1300" spc="-30" dirty="0">
                <a:latin typeface="Lucida Sans Unicode"/>
                <a:cs typeface="Lucida Sans Unicode"/>
              </a:rPr>
              <a:t> iste</a:t>
            </a:r>
            <a:r>
              <a:rPr sz="1300" spc="-40" dirty="0">
                <a:latin typeface="Lucida Sans Unicode"/>
                <a:cs typeface="Lucida Sans Unicode"/>
              </a:rPr>
              <a:t>y</a:t>
            </a:r>
            <a:r>
              <a:rPr sz="1300" dirty="0">
                <a:latin typeface="Lucida Sans Unicode"/>
                <a:cs typeface="Lucida Sans Unicode"/>
              </a:rPr>
              <a:t>e</a:t>
            </a:r>
            <a:r>
              <a:rPr sz="1300" spc="-15" dirty="0">
                <a:latin typeface="Lucida Sans Unicode"/>
                <a:cs typeface="Lucida Sans Unicode"/>
              </a:rPr>
              <a:t>n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b</a:t>
            </a:r>
            <a:r>
              <a:rPr sz="1300" spc="-35" dirty="0">
                <a:latin typeface="Lucida Sans Unicode"/>
                <a:cs typeface="Lucida Sans Unicode"/>
              </a:rPr>
              <a:t>i</a:t>
            </a:r>
            <a:r>
              <a:rPr sz="1300" spc="-5" dirty="0">
                <a:latin typeface="Lucida Sans Unicode"/>
                <a:cs typeface="Lucida Sans Unicode"/>
              </a:rPr>
              <a:t>r</a:t>
            </a:r>
            <a:endParaRPr sz="1300" dirty="0">
              <a:latin typeface="Lucida Sans Unicode"/>
              <a:cs typeface="Lucida Sans Unicode"/>
            </a:endParaRPr>
          </a:p>
          <a:p>
            <a:pPr marL="12065" marR="5080" algn="ctr">
              <a:lnSpc>
                <a:spcPct val="100000"/>
              </a:lnSpc>
            </a:pPr>
            <a:r>
              <a:rPr sz="1300" spc="-60" dirty="0">
                <a:latin typeface="Lucida Sans Unicode"/>
                <a:cs typeface="Lucida Sans Unicode"/>
              </a:rPr>
              <a:t>kiş</a:t>
            </a:r>
            <a:r>
              <a:rPr sz="1300" spc="-50" dirty="0">
                <a:latin typeface="Lucida Sans Unicode"/>
                <a:cs typeface="Lucida Sans Unicode"/>
              </a:rPr>
              <a:t>i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spc="-35" dirty="0">
                <a:latin typeface="Lucida Sans Unicode"/>
                <a:cs typeface="Lucida Sans Unicode"/>
              </a:rPr>
              <a:t>i</a:t>
            </a:r>
            <a:r>
              <a:rPr sz="1300" spc="-75" dirty="0">
                <a:latin typeface="Lucida Sans Unicode"/>
                <a:cs typeface="Lucida Sans Unicode"/>
              </a:rPr>
              <a:t>ç</a:t>
            </a:r>
            <a:r>
              <a:rPr sz="1300" spc="-30" dirty="0">
                <a:latin typeface="Lucida Sans Unicode"/>
                <a:cs typeface="Lucida Sans Unicode"/>
              </a:rPr>
              <a:t>in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20" dirty="0">
                <a:latin typeface="Lucida Sans Unicode"/>
                <a:cs typeface="Lucida Sans Unicode"/>
              </a:rPr>
              <a:t>d</a:t>
            </a:r>
            <a:r>
              <a:rPr sz="1300" spc="-30" dirty="0">
                <a:latin typeface="Lucida Sans Unicode"/>
                <a:cs typeface="Lucida Sans Unicode"/>
              </a:rPr>
              <a:t>u</a:t>
            </a:r>
            <a:r>
              <a:rPr sz="1300" spc="-40" dirty="0">
                <a:latin typeface="Lucida Sans Unicode"/>
                <a:cs typeface="Lucida Sans Unicode"/>
              </a:rPr>
              <a:t>y</a:t>
            </a:r>
            <a:r>
              <a:rPr sz="1300" spc="-60" dirty="0">
                <a:latin typeface="Lucida Sans Unicode"/>
                <a:cs typeface="Lucida Sans Unicode"/>
              </a:rPr>
              <a:t>g</a:t>
            </a:r>
            <a:r>
              <a:rPr sz="1300" spc="-70" dirty="0">
                <a:latin typeface="Lucida Sans Unicode"/>
                <a:cs typeface="Lucida Sans Unicode"/>
              </a:rPr>
              <a:t>u</a:t>
            </a:r>
            <a:r>
              <a:rPr sz="1300" spc="-20" dirty="0">
                <a:latin typeface="Lucida Sans Unicode"/>
                <a:cs typeface="Lucida Sans Unicode"/>
              </a:rPr>
              <a:t>l</a:t>
            </a:r>
            <a:r>
              <a:rPr sz="1300" spc="-35" dirty="0">
                <a:latin typeface="Lucida Sans Unicode"/>
                <a:cs typeface="Lucida Sans Unicode"/>
              </a:rPr>
              <a:t>arı</a:t>
            </a:r>
            <a:r>
              <a:rPr sz="1300" spc="-15" dirty="0">
                <a:latin typeface="Lucida Sans Unicode"/>
                <a:cs typeface="Lucida Sans Unicode"/>
              </a:rPr>
              <a:t>n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30" dirty="0">
                <a:latin typeface="Lucida Sans Unicode"/>
                <a:cs typeface="Lucida Sans Unicode"/>
              </a:rPr>
              <a:t>işlevi</a:t>
            </a:r>
            <a:r>
              <a:rPr sz="1300" spc="-55" dirty="0">
                <a:latin typeface="Lucida Sans Unicode"/>
                <a:cs typeface="Lucida Sans Unicode"/>
              </a:rPr>
              <a:t>n</a:t>
            </a:r>
            <a:r>
              <a:rPr sz="1300" spc="-30" dirty="0">
                <a:latin typeface="Lucida Sans Unicode"/>
                <a:cs typeface="Lucida Sans Unicode"/>
              </a:rPr>
              <a:t>in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40" dirty="0">
                <a:latin typeface="Lucida Sans Unicode"/>
                <a:cs typeface="Lucida Sans Unicode"/>
              </a:rPr>
              <a:t>f</a:t>
            </a:r>
            <a:r>
              <a:rPr sz="1300" spc="-35" dirty="0">
                <a:latin typeface="Lucida Sans Unicode"/>
                <a:cs typeface="Lucida Sans Unicode"/>
              </a:rPr>
              <a:t>arkı</a:t>
            </a:r>
            <a:r>
              <a:rPr sz="1300" spc="-50" dirty="0">
                <a:latin typeface="Lucida Sans Unicode"/>
                <a:cs typeface="Lucida Sans Unicode"/>
              </a:rPr>
              <a:t>n</a:t>
            </a:r>
            <a:r>
              <a:rPr sz="1300" spc="-15" dirty="0">
                <a:latin typeface="Lucida Sans Unicode"/>
                <a:cs typeface="Lucida Sans Unicode"/>
              </a:rPr>
              <a:t>da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45" dirty="0">
                <a:latin typeface="Lucida Sans Unicode"/>
                <a:cs typeface="Lucida Sans Unicode"/>
              </a:rPr>
              <a:t>o</a:t>
            </a:r>
            <a:r>
              <a:rPr sz="1300" spc="-35" dirty="0">
                <a:latin typeface="Lucida Sans Unicode"/>
                <a:cs typeface="Lucida Sans Unicode"/>
              </a:rPr>
              <a:t>l</a:t>
            </a:r>
            <a:r>
              <a:rPr sz="1300" spc="-20" dirty="0">
                <a:latin typeface="Lucida Sans Unicode"/>
                <a:cs typeface="Lucida Sans Unicode"/>
              </a:rPr>
              <a:t>m</a:t>
            </a:r>
            <a:r>
              <a:rPr sz="1300" spc="-45" dirty="0">
                <a:latin typeface="Lucida Sans Unicode"/>
                <a:cs typeface="Lucida Sans Unicode"/>
              </a:rPr>
              <a:t>a</a:t>
            </a:r>
            <a:r>
              <a:rPr sz="1300" spc="-40" dirty="0">
                <a:latin typeface="Lucida Sans Unicode"/>
                <a:cs typeface="Lucida Sans Unicode"/>
              </a:rPr>
              <a:t>k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ve</a:t>
            </a:r>
            <a:r>
              <a:rPr sz="1300" spc="-75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bu  d</a:t>
            </a:r>
            <a:r>
              <a:rPr sz="1300" spc="-30" dirty="0">
                <a:latin typeface="Lucida Sans Unicode"/>
                <a:cs typeface="Lucida Sans Unicode"/>
              </a:rPr>
              <a:t>u</a:t>
            </a:r>
            <a:r>
              <a:rPr sz="1300" spc="-40" dirty="0">
                <a:latin typeface="Lucida Sans Unicode"/>
                <a:cs typeface="Lucida Sans Unicode"/>
              </a:rPr>
              <a:t>y</a:t>
            </a:r>
            <a:r>
              <a:rPr sz="1300" spc="-60" dirty="0">
                <a:latin typeface="Lucida Sans Unicode"/>
                <a:cs typeface="Lucida Sans Unicode"/>
              </a:rPr>
              <a:t>g</a:t>
            </a:r>
            <a:r>
              <a:rPr sz="1300" spc="-70" dirty="0">
                <a:latin typeface="Lucida Sans Unicode"/>
                <a:cs typeface="Lucida Sans Unicode"/>
              </a:rPr>
              <a:t>u</a:t>
            </a:r>
            <a:r>
              <a:rPr sz="1300" spc="-20" dirty="0">
                <a:latin typeface="Lucida Sans Unicode"/>
                <a:cs typeface="Lucida Sans Unicode"/>
              </a:rPr>
              <a:t>l</a:t>
            </a:r>
            <a:r>
              <a:rPr sz="1300" spc="-35" dirty="0">
                <a:latin typeface="Lucida Sans Unicode"/>
                <a:cs typeface="Lucida Sans Unicode"/>
              </a:rPr>
              <a:t>ar</a:t>
            </a:r>
            <a:r>
              <a:rPr sz="1300" spc="-25" dirty="0">
                <a:latin typeface="Lucida Sans Unicode"/>
                <a:cs typeface="Lucida Sans Unicode"/>
              </a:rPr>
              <a:t>ı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an</a:t>
            </a:r>
            <a:r>
              <a:rPr sz="1300" spc="-20" dirty="0">
                <a:latin typeface="Lucida Sans Unicode"/>
                <a:cs typeface="Lucida Sans Unicode"/>
              </a:rPr>
              <a:t>l</a:t>
            </a:r>
            <a:r>
              <a:rPr sz="1300" spc="-35" dirty="0">
                <a:latin typeface="Lucida Sans Unicode"/>
                <a:cs typeface="Lucida Sans Unicode"/>
              </a:rPr>
              <a:t>a</a:t>
            </a:r>
            <a:r>
              <a:rPr sz="1300" spc="-20" dirty="0">
                <a:latin typeface="Lucida Sans Unicode"/>
                <a:cs typeface="Lucida Sans Unicode"/>
              </a:rPr>
              <a:t>ml</a:t>
            </a:r>
            <a:r>
              <a:rPr sz="1300" spc="-35" dirty="0">
                <a:latin typeface="Lucida Sans Unicode"/>
                <a:cs typeface="Lucida Sans Unicode"/>
              </a:rPr>
              <a:t>a</a:t>
            </a:r>
            <a:r>
              <a:rPr sz="1300" spc="-20" dirty="0">
                <a:latin typeface="Lucida Sans Unicode"/>
                <a:cs typeface="Lucida Sans Unicode"/>
              </a:rPr>
              <a:t>n</a:t>
            </a:r>
            <a:r>
              <a:rPr sz="1300" spc="-30" dirty="0">
                <a:latin typeface="Lucida Sans Unicode"/>
                <a:cs typeface="Lucida Sans Unicode"/>
              </a:rPr>
              <a:t>d</a:t>
            </a:r>
            <a:r>
              <a:rPr sz="1300" spc="-25" dirty="0">
                <a:latin typeface="Lucida Sans Unicode"/>
                <a:cs typeface="Lucida Sans Unicode"/>
              </a:rPr>
              <a:t>ı</a:t>
            </a:r>
            <a:r>
              <a:rPr sz="1300" spc="-40" dirty="0">
                <a:latin typeface="Lucida Sans Unicode"/>
                <a:cs typeface="Lucida Sans Unicode"/>
              </a:rPr>
              <a:t>r</a:t>
            </a:r>
            <a:r>
              <a:rPr sz="1300" spc="-5" dirty="0">
                <a:latin typeface="Lucida Sans Unicode"/>
                <a:cs typeface="Lucida Sans Unicode"/>
              </a:rPr>
              <a:t>m</a:t>
            </a:r>
            <a:r>
              <a:rPr sz="1300" spc="-45" dirty="0">
                <a:latin typeface="Lucida Sans Unicode"/>
                <a:cs typeface="Lucida Sans Unicode"/>
              </a:rPr>
              <a:t>a</a:t>
            </a:r>
            <a:r>
              <a:rPr sz="1300" spc="-40" dirty="0">
                <a:latin typeface="Lucida Sans Unicode"/>
                <a:cs typeface="Lucida Sans Unicode"/>
              </a:rPr>
              <a:t>k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ç</a:t>
            </a:r>
            <a:r>
              <a:rPr sz="1300" spc="-50" dirty="0">
                <a:latin typeface="Lucida Sans Unicode"/>
                <a:cs typeface="Lucida Sans Unicode"/>
              </a:rPr>
              <a:t>ok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ö</a:t>
            </a:r>
            <a:r>
              <a:rPr sz="1300" spc="-25" dirty="0">
                <a:latin typeface="Lucida Sans Unicode"/>
                <a:cs typeface="Lucida Sans Unicode"/>
              </a:rPr>
              <a:t>n</a:t>
            </a:r>
            <a:r>
              <a:rPr sz="1300" dirty="0">
                <a:latin typeface="Lucida Sans Unicode"/>
                <a:cs typeface="Lucida Sans Unicode"/>
              </a:rPr>
              <a:t>e</a:t>
            </a:r>
            <a:r>
              <a:rPr sz="1300" spc="-20" dirty="0">
                <a:latin typeface="Lucida Sans Unicode"/>
                <a:cs typeface="Lucida Sans Unicode"/>
              </a:rPr>
              <a:t>m</a:t>
            </a:r>
            <a:r>
              <a:rPr sz="1300" spc="-50" dirty="0">
                <a:latin typeface="Lucida Sans Unicode"/>
                <a:cs typeface="Lucida Sans Unicode"/>
              </a:rPr>
              <a:t>l</a:t>
            </a:r>
            <a:r>
              <a:rPr sz="1300" spc="-60" dirty="0">
                <a:latin typeface="Lucida Sans Unicode"/>
                <a:cs typeface="Lucida Sans Unicode"/>
              </a:rPr>
              <a:t>i</a:t>
            </a:r>
            <a:r>
              <a:rPr sz="1300" spc="-50" dirty="0">
                <a:latin typeface="Lucida Sans Unicode"/>
                <a:cs typeface="Lucida Sans Unicode"/>
              </a:rPr>
              <a:t>d</a:t>
            </a:r>
            <a:r>
              <a:rPr sz="1300" spc="-35" dirty="0">
                <a:latin typeface="Lucida Sans Unicode"/>
                <a:cs typeface="Lucida Sans Unicode"/>
              </a:rPr>
              <a:t>i</a:t>
            </a:r>
            <a:r>
              <a:rPr sz="1300" spc="-40" dirty="0">
                <a:latin typeface="Lucida Sans Unicode"/>
                <a:cs typeface="Lucida Sans Unicode"/>
              </a:rPr>
              <a:t>r.</a:t>
            </a:r>
            <a:endParaRPr sz="1300" dirty="0">
              <a:latin typeface="Lucida Sans Unicode"/>
              <a:cs typeface="Lucida Sans Unicode"/>
            </a:endParaRP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xmlns="" id="{A217C172-B5BA-416B-AAE7-B4102B48FA27}"/>
              </a:ext>
            </a:extLst>
          </p:cNvPr>
          <p:cNvSpPr/>
          <p:nvPr/>
        </p:nvSpPr>
        <p:spPr>
          <a:xfrm>
            <a:off x="4876800" y="-2"/>
            <a:ext cx="4267200" cy="51435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17500" indent="-304800">
              <a:lnSpc>
                <a:spcPct val="100000"/>
              </a:lnSpc>
              <a:spcBef>
                <a:spcPts val="825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Duygular</a:t>
            </a:r>
            <a:r>
              <a:rPr lang="tr-TR" sz="1200" b="1" spc="-45" dirty="0">
                <a:latin typeface="Tahoma"/>
                <a:cs typeface="Tahoma"/>
              </a:rPr>
              <a:t> </a:t>
            </a:r>
            <a:r>
              <a:rPr lang="tr-TR" sz="1200" b="1" spc="-5" dirty="0">
                <a:latin typeface="Tahoma"/>
                <a:cs typeface="Tahoma"/>
              </a:rPr>
              <a:t>yargılamayı</a:t>
            </a:r>
            <a:r>
              <a:rPr lang="tr-TR" sz="1200" b="1" spc="-25" dirty="0">
                <a:latin typeface="Tahoma"/>
                <a:cs typeface="Tahoma"/>
              </a:rPr>
              <a:t> </a:t>
            </a:r>
            <a:r>
              <a:rPr lang="tr-TR" sz="1200" b="1" dirty="0">
                <a:latin typeface="Tahoma"/>
                <a:cs typeface="Tahoma"/>
              </a:rPr>
              <a:t>etkiler.</a:t>
            </a:r>
            <a:r>
              <a:rPr lang="tr-TR" sz="1200" b="1" spc="-70" dirty="0">
                <a:latin typeface="Tahoma"/>
                <a:cs typeface="Tahoma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Neyin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45" dirty="0">
                <a:latin typeface="Lucida Sans Unicode"/>
                <a:cs typeface="Lucida Sans Unicode"/>
              </a:rPr>
              <a:t>iyi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marR="549275">
              <a:lnSpc>
                <a:spcPct val="150000"/>
              </a:lnSpc>
            </a:pPr>
            <a:r>
              <a:rPr lang="tr-TR" sz="1200" spc="-20" dirty="0">
                <a:latin typeface="Lucida Sans Unicode"/>
                <a:cs typeface="Lucida Sans Unicode"/>
              </a:rPr>
              <a:t>neyin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30" dirty="0">
                <a:latin typeface="Lucida Sans Unicode"/>
                <a:cs typeface="Lucida Sans Unicode"/>
              </a:rPr>
              <a:t>doğru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olduğu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konusunda</a:t>
            </a:r>
            <a:r>
              <a:rPr lang="tr-TR" sz="1200" spc="-45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karar </a:t>
            </a:r>
            <a:r>
              <a:rPr lang="tr-TR" sz="1200" spc="-365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ve</a:t>
            </a:r>
            <a:r>
              <a:rPr lang="tr-TR" sz="1200" dirty="0">
                <a:latin typeface="Lucida Sans Unicode"/>
                <a:cs typeface="Lucida Sans Unicode"/>
              </a:rPr>
              <a:t>r</a:t>
            </a:r>
            <a:r>
              <a:rPr lang="tr-TR" sz="1200" spc="-25" dirty="0">
                <a:latin typeface="Lucida Sans Unicode"/>
                <a:cs typeface="Lucida Sans Unicode"/>
              </a:rPr>
              <a:t>irken</a:t>
            </a:r>
            <a:r>
              <a:rPr lang="tr-TR" sz="1200" spc="-75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d</a:t>
            </a:r>
            <a:r>
              <a:rPr lang="tr-TR" sz="1200" spc="-20" dirty="0">
                <a:latin typeface="Lucida Sans Unicode"/>
                <a:cs typeface="Lucida Sans Unicode"/>
              </a:rPr>
              <a:t>u</a:t>
            </a:r>
            <a:r>
              <a:rPr lang="tr-TR" sz="1200" spc="-50" dirty="0">
                <a:latin typeface="Lucida Sans Unicode"/>
                <a:cs typeface="Lucida Sans Unicode"/>
              </a:rPr>
              <a:t>ygu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10" dirty="0">
                <a:latin typeface="Lucida Sans Unicode"/>
                <a:cs typeface="Lucida Sans Unicode"/>
              </a:rPr>
              <a:t>d</a:t>
            </a:r>
            <a:r>
              <a:rPr lang="tr-TR" sz="1200" spc="-5" dirty="0">
                <a:latin typeface="Lucida Sans Unicode"/>
                <a:cs typeface="Lucida Sans Unicode"/>
              </a:rPr>
              <a:t>a</a:t>
            </a:r>
            <a:r>
              <a:rPr lang="tr-TR" sz="1200" spc="-10" dirty="0">
                <a:latin typeface="Lucida Sans Unicode"/>
                <a:cs typeface="Lucida Sans Unicode"/>
              </a:rPr>
              <a:t>n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ya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40" dirty="0">
                <a:latin typeface="Lucida Sans Unicode"/>
                <a:cs typeface="Lucida Sans Unicode"/>
              </a:rPr>
              <a:t>lanırız</a:t>
            </a:r>
            <a:r>
              <a:rPr lang="tr-TR" sz="1200" spc="-65" dirty="0">
                <a:latin typeface="Lucida Sans Unicode"/>
                <a:cs typeface="Lucida Sans Unicode"/>
              </a:rPr>
              <a:t>.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720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Duygular</a:t>
            </a:r>
            <a:r>
              <a:rPr lang="tr-TR" sz="1200" b="1" spc="-55" dirty="0">
                <a:latin typeface="Tahoma"/>
                <a:cs typeface="Tahoma"/>
              </a:rPr>
              <a:t> </a:t>
            </a:r>
            <a:r>
              <a:rPr lang="tr-TR" sz="1200" b="1" spc="10" dirty="0">
                <a:latin typeface="Tahoma"/>
                <a:cs typeface="Tahoma"/>
              </a:rPr>
              <a:t>mantıklı</a:t>
            </a:r>
            <a:r>
              <a:rPr lang="tr-TR" sz="1200" b="1" spc="-55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düşünmeyi</a:t>
            </a:r>
            <a:r>
              <a:rPr lang="tr-TR" sz="1200" b="1" spc="-55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etkiler.</a:t>
            </a:r>
            <a:endParaRPr lang="tr-TR" sz="1200" dirty="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720"/>
              </a:spcBef>
            </a:pPr>
            <a:r>
              <a:rPr lang="tr-TR" sz="1200" spc="-30" dirty="0">
                <a:latin typeface="Lucida Sans Unicode"/>
                <a:cs typeface="Lucida Sans Unicode"/>
              </a:rPr>
              <a:t>Duyguların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insanın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mantıklı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düşünmesini</a:t>
            </a:r>
            <a:r>
              <a:rPr lang="tr-TR" sz="1200" spc="-45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ve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marR="5080">
              <a:lnSpc>
                <a:spcPct val="150000"/>
              </a:lnSpc>
              <a:spcBef>
                <a:spcPts val="5"/>
              </a:spcBef>
            </a:pPr>
            <a:r>
              <a:rPr lang="tr-TR" sz="1200" spc="-10" dirty="0">
                <a:latin typeface="Lucida Sans Unicode"/>
                <a:cs typeface="Lucida Sans Unicode"/>
              </a:rPr>
              <a:t>d</a:t>
            </a:r>
            <a:r>
              <a:rPr lang="tr-TR" sz="1200" spc="-5" dirty="0">
                <a:latin typeface="Lucida Sans Unicode"/>
                <a:cs typeface="Lucida Sans Unicode"/>
              </a:rPr>
              <a:t>a</a:t>
            </a:r>
            <a:r>
              <a:rPr lang="tr-TR" sz="1200" spc="-15" dirty="0">
                <a:latin typeface="Lucida Sans Unicode"/>
                <a:cs typeface="Lucida Sans Unicode"/>
              </a:rPr>
              <a:t>vr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nm</a:t>
            </a:r>
            <a:r>
              <a:rPr lang="tr-TR" sz="1200" dirty="0">
                <a:latin typeface="Lucida Sans Unicode"/>
                <a:cs typeface="Lucida Sans Unicode"/>
              </a:rPr>
              <a:t>a</a:t>
            </a:r>
            <a:r>
              <a:rPr lang="tr-TR" sz="1200" spc="-40" dirty="0">
                <a:latin typeface="Lucida Sans Unicode"/>
                <a:cs typeface="Lucida Sans Unicode"/>
              </a:rPr>
              <a:t>s</a:t>
            </a:r>
            <a:r>
              <a:rPr lang="tr-TR" sz="1200" spc="-20" dirty="0">
                <a:latin typeface="Lucida Sans Unicode"/>
                <a:cs typeface="Lucida Sans Unicode"/>
              </a:rPr>
              <a:t>ı</a:t>
            </a:r>
            <a:r>
              <a:rPr lang="tr-TR" sz="1200" spc="-50" dirty="0">
                <a:latin typeface="Lucida Sans Unicode"/>
                <a:cs typeface="Lucida Sans Unicode"/>
              </a:rPr>
              <a:t>n</a:t>
            </a:r>
            <a:r>
              <a:rPr lang="tr-TR" sz="1200" spc="-45" dirty="0">
                <a:latin typeface="Lucida Sans Unicode"/>
                <a:cs typeface="Lucida Sans Unicode"/>
              </a:rPr>
              <a:t>ı</a:t>
            </a:r>
            <a:r>
              <a:rPr lang="tr-TR" sz="1200" spc="-10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engell</a:t>
            </a:r>
            <a:r>
              <a:rPr lang="tr-TR" sz="1200" spc="-25" dirty="0">
                <a:latin typeface="Lucida Sans Unicode"/>
                <a:cs typeface="Lucida Sans Unicode"/>
              </a:rPr>
              <a:t>ed</a:t>
            </a:r>
            <a:r>
              <a:rPr lang="tr-TR" sz="1200" spc="-20" dirty="0">
                <a:latin typeface="Lucida Sans Unicode"/>
                <a:cs typeface="Lucida Sans Unicode"/>
              </a:rPr>
              <a:t>i</a:t>
            </a:r>
            <a:r>
              <a:rPr lang="tr-TR" sz="1200" spc="-95" dirty="0">
                <a:latin typeface="Lucida Sans Unicode"/>
                <a:cs typeface="Lucida Sans Unicode"/>
              </a:rPr>
              <a:t>ğ</a:t>
            </a:r>
            <a:r>
              <a:rPr lang="tr-TR" sz="1200" spc="-45" dirty="0">
                <a:latin typeface="Lucida Sans Unicode"/>
                <a:cs typeface="Lucida Sans Unicode"/>
              </a:rPr>
              <a:t>i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d</a:t>
            </a:r>
            <a:r>
              <a:rPr lang="tr-TR" sz="1200" spc="-20" dirty="0">
                <a:latin typeface="Lucida Sans Unicode"/>
                <a:cs typeface="Lucida Sans Unicode"/>
              </a:rPr>
              <a:t>ü</a:t>
            </a:r>
            <a:r>
              <a:rPr lang="tr-TR" sz="1200" spc="-40" dirty="0">
                <a:latin typeface="Lucida Sans Unicode"/>
                <a:cs typeface="Lucida Sans Unicode"/>
              </a:rPr>
              <a:t>ş</a:t>
            </a:r>
            <a:r>
              <a:rPr lang="tr-TR" sz="1200" spc="-10" dirty="0">
                <a:latin typeface="Lucida Sans Unicode"/>
                <a:cs typeface="Lucida Sans Unicode"/>
              </a:rPr>
              <a:t>ü</a:t>
            </a:r>
            <a:r>
              <a:rPr lang="tr-TR" sz="1200" spc="-15" dirty="0">
                <a:latin typeface="Lucida Sans Unicode"/>
                <a:cs typeface="Lucida Sans Unicode"/>
              </a:rPr>
              <a:t>n</a:t>
            </a:r>
            <a:r>
              <a:rPr lang="tr-TR" sz="1200" spc="-40" dirty="0">
                <a:latin typeface="Lucida Sans Unicode"/>
                <a:cs typeface="Lucida Sans Unicode"/>
              </a:rPr>
              <a:t>ü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dirty="0">
                <a:latin typeface="Lucida Sans Unicode"/>
                <a:cs typeface="Lucida Sans Unicode"/>
              </a:rPr>
              <a:t>er</a:t>
            </a:r>
            <a:r>
              <a:rPr lang="tr-TR" sz="1200" spc="-40" dirty="0">
                <a:latin typeface="Lucida Sans Unicode"/>
                <a:cs typeface="Lucida Sans Unicode"/>
              </a:rPr>
              <a:t>e</a:t>
            </a:r>
            <a:r>
              <a:rPr lang="tr-TR" sz="1200" spc="-35" dirty="0">
                <a:latin typeface="Lucida Sans Unicode"/>
                <a:cs typeface="Lucida Sans Unicode"/>
              </a:rPr>
              <a:t>k</a:t>
            </a:r>
            <a:r>
              <a:rPr lang="tr-TR" sz="1200" spc="-40" dirty="0">
                <a:latin typeface="Lucida Sans Unicode"/>
                <a:cs typeface="Lucida Sans Unicode"/>
              </a:rPr>
              <a:t> </a:t>
            </a:r>
            <a:r>
              <a:rPr lang="tr-TR" sz="1200" spc="-20" dirty="0">
                <a:latin typeface="Lucida Sans Unicode"/>
                <a:cs typeface="Lucida Sans Unicode"/>
              </a:rPr>
              <a:t>i</a:t>
            </a:r>
            <a:r>
              <a:rPr lang="tr-TR" sz="1200" spc="-50" dirty="0">
                <a:latin typeface="Lucida Sans Unicode"/>
                <a:cs typeface="Lucida Sans Unicode"/>
              </a:rPr>
              <a:t>n</a:t>
            </a:r>
            <a:r>
              <a:rPr lang="tr-TR" sz="1200" spc="-40" dirty="0">
                <a:latin typeface="Lucida Sans Unicode"/>
                <a:cs typeface="Lucida Sans Unicode"/>
              </a:rPr>
              <a:t>s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25" dirty="0">
                <a:latin typeface="Lucida Sans Unicode"/>
                <a:cs typeface="Lucida Sans Unicode"/>
              </a:rPr>
              <a:t>nı  </a:t>
            </a:r>
            <a:r>
              <a:rPr lang="tr-TR" sz="1200" spc="-45" dirty="0">
                <a:latin typeface="Lucida Sans Unicode"/>
                <a:cs typeface="Lucida Sans Unicode"/>
              </a:rPr>
              <a:t>zayıflattığı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30" dirty="0">
                <a:latin typeface="Lucida Sans Unicode"/>
                <a:cs typeface="Lucida Sans Unicode"/>
              </a:rPr>
              <a:t>ileri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sürülür.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Oysa</a:t>
            </a:r>
            <a:r>
              <a:rPr lang="tr-TR" sz="1200" spc="-55" dirty="0">
                <a:latin typeface="Lucida Sans Unicode"/>
                <a:cs typeface="Lucida Sans Unicode"/>
              </a:rPr>
              <a:t> </a:t>
            </a:r>
            <a:r>
              <a:rPr lang="tr-TR" sz="1200" spc="-25" dirty="0">
                <a:latin typeface="Lucida Sans Unicode"/>
                <a:cs typeface="Lucida Sans Unicode"/>
              </a:rPr>
              <a:t>insanı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zayıflatan </a:t>
            </a:r>
            <a:r>
              <a:rPr lang="tr-TR" sz="1200" spc="-365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d</a:t>
            </a:r>
            <a:r>
              <a:rPr lang="tr-TR" sz="1200" spc="-20" dirty="0">
                <a:latin typeface="Lucida Sans Unicode"/>
                <a:cs typeface="Lucida Sans Unicode"/>
              </a:rPr>
              <a:t>u</a:t>
            </a:r>
            <a:r>
              <a:rPr lang="tr-TR" sz="1200" spc="-50" dirty="0">
                <a:latin typeface="Lucida Sans Unicode"/>
                <a:cs typeface="Lucida Sans Unicode"/>
              </a:rPr>
              <a:t>ygu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30" dirty="0">
                <a:latin typeface="Lucida Sans Unicode"/>
                <a:cs typeface="Lucida Sans Unicode"/>
              </a:rPr>
              <a:t>ın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40" dirty="0">
                <a:latin typeface="Lucida Sans Unicode"/>
                <a:cs typeface="Lucida Sans Unicode"/>
              </a:rPr>
              <a:t>n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25" dirty="0">
                <a:latin typeface="Lucida Sans Unicode"/>
                <a:cs typeface="Lucida Sans Unicode"/>
              </a:rPr>
              <a:t>mın</a:t>
            </a:r>
            <a:r>
              <a:rPr lang="tr-TR" sz="1200" spc="-45" dirty="0">
                <a:latin typeface="Lucida Sans Unicode"/>
                <a:cs typeface="Lucida Sans Unicode"/>
              </a:rPr>
              <a:t>ı</a:t>
            </a:r>
            <a:r>
              <a:rPr lang="tr-TR" sz="1200" spc="-85" dirty="0">
                <a:latin typeface="Lucida Sans Unicode"/>
                <a:cs typeface="Lucida Sans Unicode"/>
              </a:rPr>
              <a:t> </a:t>
            </a:r>
            <a:r>
              <a:rPr lang="tr-TR" sz="1200" spc="-20" dirty="0">
                <a:latin typeface="Lucida Sans Unicode"/>
                <a:cs typeface="Lucida Sans Unicode"/>
              </a:rPr>
              <a:t>d</a:t>
            </a:r>
            <a:r>
              <a:rPr lang="tr-TR" sz="1200" spc="-25" dirty="0">
                <a:latin typeface="Lucida Sans Unicode"/>
                <a:cs typeface="Lucida Sans Unicode"/>
              </a:rPr>
              <a:t>o</a:t>
            </a:r>
            <a:r>
              <a:rPr lang="tr-TR" sz="1200" spc="-95" dirty="0">
                <a:latin typeface="Lucida Sans Unicode"/>
                <a:cs typeface="Lucida Sans Unicode"/>
              </a:rPr>
              <a:t>ğ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10" dirty="0">
                <a:latin typeface="Lucida Sans Unicode"/>
                <a:cs typeface="Lucida Sans Unicode"/>
              </a:rPr>
              <a:t>u  </a:t>
            </a:r>
            <a:r>
              <a:rPr lang="tr-TR" sz="1200" spc="-20" dirty="0">
                <a:latin typeface="Lucida Sans Unicode"/>
                <a:cs typeface="Lucida Sans Unicode"/>
              </a:rPr>
              <a:t>yorumlayamamasıdır.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marR="103505" indent="-304800">
              <a:lnSpc>
                <a:spcPct val="150000"/>
              </a:lnSpc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</a:t>
            </a:r>
            <a:r>
              <a:rPr lang="tr-TR" sz="1200" b="1" spc="5" dirty="0">
                <a:latin typeface="Tahoma"/>
                <a:cs typeface="Tahoma"/>
              </a:rPr>
              <a:t>u</a:t>
            </a:r>
            <a:r>
              <a:rPr lang="tr-TR" sz="1200" b="1" spc="-25" dirty="0">
                <a:latin typeface="Tahoma"/>
                <a:cs typeface="Tahoma"/>
              </a:rPr>
              <a:t>yg</a:t>
            </a:r>
            <a:r>
              <a:rPr lang="tr-TR" sz="1200" b="1" spc="-20" dirty="0">
                <a:latin typeface="Tahoma"/>
                <a:cs typeface="Tahoma"/>
              </a:rPr>
              <a:t>u</a:t>
            </a:r>
            <a:r>
              <a:rPr lang="tr-TR" sz="1200" b="1" dirty="0">
                <a:latin typeface="Tahoma"/>
                <a:cs typeface="Tahoma"/>
              </a:rPr>
              <a:t>l</a:t>
            </a:r>
            <a:r>
              <a:rPr lang="tr-TR" sz="1200" b="1" spc="15" dirty="0">
                <a:latin typeface="Tahoma"/>
                <a:cs typeface="Tahoma"/>
              </a:rPr>
              <a:t>ar</a:t>
            </a:r>
            <a:r>
              <a:rPr lang="tr-TR" sz="1200" b="1" spc="-45" dirty="0">
                <a:latin typeface="Tahoma"/>
                <a:cs typeface="Tahoma"/>
              </a:rPr>
              <a:t> </a:t>
            </a:r>
            <a:r>
              <a:rPr lang="tr-TR" sz="1200" b="1" dirty="0">
                <a:latin typeface="Tahoma"/>
                <a:cs typeface="Tahoma"/>
              </a:rPr>
              <a:t>bi</a:t>
            </a:r>
            <a:r>
              <a:rPr lang="tr-TR" sz="1200" b="1" spc="-50" dirty="0">
                <a:latin typeface="Tahoma"/>
                <a:cs typeface="Tahoma"/>
              </a:rPr>
              <a:t>z</a:t>
            </a:r>
            <a:r>
              <a:rPr lang="tr-TR" sz="1200" b="1" dirty="0">
                <a:latin typeface="Tahoma"/>
                <a:cs typeface="Tahoma"/>
              </a:rPr>
              <a:t>l</a:t>
            </a:r>
            <a:r>
              <a:rPr lang="tr-TR" sz="1200" b="1" spc="5" dirty="0">
                <a:latin typeface="Tahoma"/>
                <a:cs typeface="Tahoma"/>
              </a:rPr>
              <a:t>eri</a:t>
            </a:r>
            <a:r>
              <a:rPr lang="tr-TR" sz="1200" b="1" spc="-40" dirty="0">
                <a:latin typeface="Tahoma"/>
                <a:cs typeface="Tahoma"/>
              </a:rPr>
              <a:t> </a:t>
            </a:r>
            <a:r>
              <a:rPr lang="tr-TR" sz="1200" b="1" spc="-5" dirty="0">
                <a:latin typeface="Tahoma"/>
                <a:cs typeface="Tahoma"/>
              </a:rPr>
              <a:t>y</a:t>
            </a:r>
            <a:r>
              <a:rPr lang="tr-TR" sz="1200" b="1" dirty="0">
                <a:latin typeface="Tahoma"/>
                <a:cs typeface="Tahoma"/>
              </a:rPr>
              <a:t>ö</a:t>
            </a:r>
            <a:r>
              <a:rPr lang="tr-TR" sz="1200" b="1" spc="20" dirty="0">
                <a:latin typeface="Tahoma"/>
                <a:cs typeface="Tahoma"/>
              </a:rPr>
              <a:t>n</a:t>
            </a:r>
            <a:r>
              <a:rPr lang="tr-TR" sz="1200" b="1" dirty="0">
                <a:latin typeface="Tahoma"/>
                <a:cs typeface="Tahoma"/>
              </a:rPr>
              <a:t>l</a:t>
            </a:r>
            <a:r>
              <a:rPr lang="tr-TR" sz="1200" b="1" spc="5" dirty="0">
                <a:latin typeface="Tahoma"/>
                <a:cs typeface="Tahoma"/>
              </a:rPr>
              <a:t>e</a:t>
            </a:r>
            <a:r>
              <a:rPr lang="tr-TR" sz="1200" b="1" spc="10" dirty="0">
                <a:latin typeface="Tahoma"/>
                <a:cs typeface="Tahoma"/>
              </a:rPr>
              <a:t>n</a:t>
            </a:r>
            <a:r>
              <a:rPr lang="tr-TR" sz="1200" b="1" dirty="0">
                <a:latin typeface="Tahoma"/>
                <a:cs typeface="Tahoma"/>
              </a:rPr>
              <a:t>di</a:t>
            </a:r>
            <a:r>
              <a:rPr lang="tr-TR" sz="1200" b="1" spc="10" dirty="0">
                <a:latin typeface="Tahoma"/>
                <a:cs typeface="Tahoma"/>
              </a:rPr>
              <a:t>ri</a:t>
            </a:r>
            <a:r>
              <a:rPr lang="tr-TR" sz="1200" b="1" spc="-10" dirty="0">
                <a:latin typeface="Tahoma"/>
                <a:cs typeface="Tahoma"/>
              </a:rPr>
              <a:t>r</a:t>
            </a:r>
            <a:r>
              <a:rPr lang="tr-TR" sz="1200" b="1" spc="-5" dirty="0">
                <a:latin typeface="Tahoma"/>
                <a:cs typeface="Tahoma"/>
              </a:rPr>
              <a:t>.</a:t>
            </a:r>
            <a:r>
              <a:rPr lang="tr-TR" sz="1200" b="1" spc="-90" dirty="0">
                <a:latin typeface="Tahoma"/>
                <a:cs typeface="Tahoma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İ</a:t>
            </a:r>
            <a:r>
              <a:rPr lang="tr-TR" sz="1200" spc="-20" dirty="0">
                <a:latin typeface="Lucida Sans Unicode"/>
                <a:cs typeface="Lucida Sans Unicode"/>
              </a:rPr>
              <a:t>n</a:t>
            </a:r>
            <a:r>
              <a:rPr lang="tr-TR" sz="1200" spc="-25" dirty="0">
                <a:latin typeface="Lucida Sans Unicode"/>
                <a:cs typeface="Lucida Sans Unicode"/>
              </a:rPr>
              <a:t>s</a:t>
            </a:r>
            <a:r>
              <a:rPr lang="tr-TR" sz="1200" spc="-15" dirty="0">
                <a:latin typeface="Lucida Sans Unicode"/>
                <a:cs typeface="Lucida Sans Unicode"/>
              </a:rPr>
              <a:t>an</a:t>
            </a:r>
            <a:r>
              <a:rPr lang="tr-TR" sz="1200" spc="-45" dirty="0">
                <a:latin typeface="Lucida Sans Unicode"/>
                <a:cs typeface="Lucida Sans Unicode"/>
              </a:rPr>
              <a:t>ı</a:t>
            </a:r>
            <a:r>
              <a:rPr lang="tr-TR" sz="1200" spc="-75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n</a:t>
            </a:r>
            <a:r>
              <a:rPr lang="tr-TR" sz="1200" dirty="0">
                <a:latin typeface="Lucida Sans Unicode"/>
                <a:cs typeface="Lucida Sans Unicode"/>
              </a:rPr>
              <a:t>a</a:t>
            </a:r>
            <a:r>
              <a:rPr lang="tr-TR" sz="1200" spc="-45" dirty="0">
                <a:latin typeface="Lucida Sans Unicode"/>
                <a:cs typeface="Lucida Sans Unicode"/>
              </a:rPr>
              <a:t>sıl  </a:t>
            </a:r>
            <a:r>
              <a:rPr lang="tr-TR" sz="1200" spc="-15" dirty="0">
                <a:latin typeface="Lucida Sans Unicode"/>
                <a:cs typeface="Lucida Sans Unicode"/>
              </a:rPr>
              <a:t>davranması</a:t>
            </a:r>
            <a:r>
              <a:rPr lang="tr-TR" sz="1200" spc="-95" dirty="0">
                <a:latin typeface="Lucida Sans Unicode"/>
                <a:cs typeface="Lucida Sans Unicode"/>
              </a:rPr>
              <a:t> </a:t>
            </a:r>
            <a:r>
              <a:rPr lang="tr-TR" sz="1200" spc="-45" dirty="0">
                <a:latin typeface="Lucida Sans Unicode"/>
                <a:cs typeface="Lucida Sans Unicode"/>
              </a:rPr>
              <a:t>gerektiği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ve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yaptığının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30" dirty="0">
                <a:latin typeface="Lucida Sans Unicode"/>
                <a:cs typeface="Lucida Sans Unicode"/>
              </a:rPr>
              <a:t>doğru</a:t>
            </a:r>
            <a:r>
              <a:rPr lang="tr-TR" sz="1200" spc="-40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ya </a:t>
            </a:r>
            <a:r>
              <a:rPr lang="tr-TR" sz="1200" spc="-365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da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ya</a:t>
            </a:r>
            <a:r>
              <a:rPr lang="tr-TR" sz="1200" spc="-40" dirty="0">
                <a:latin typeface="Lucida Sans Unicode"/>
                <a:cs typeface="Lucida Sans Unicode"/>
              </a:rPr>
              <a:t>n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-45" dirty="0">
                <a:latin typeface="Lucida Sans Unicode"/>
                <a:cs typeface="Lucida Sans Unicode"/>
              </a:rPr>
              <a:t>ış</a:t>
            </a:r>
            <a:r>
              <a:rPr lang="tr-TR" sz="1200" spc="-80" dirty="0">
                <a:latin typeface="Lucida Sans Unicode"/>
                <a:cs typeface="Lucida Sans Unicode"/>
              </a:rPr>
              <a:t> </a:t>
            </a:r>
            <a:r>
              <a:rPr lang="tr-TR" sz="1200" spc="-40" dirty="0">
                <a:latin typeface="Lucida Sans Unicode"/>
                <a:cs typeface="Lucida Sans Unicode"/>
              </a:rPr>
              <a:t>o</a:t>
            </a:r>
            <a:r>
              <a:rPr lang="tr-TR" sz="1200" spc="-30" dirty="0">
                <a:latin typeface="Lucida Sans Unicode"/>
                <a:cs typeface="Lucida Sans Unicode"/>
              </a:rPr>
              <a:t>l</a:t>
            </a:r>
            <a:r>
              <a:rPr lang="tr-TR" sz="1200" spc="-15" dirty="0">
                <a:latin typeface="Lucida Sans Unicode"/>
                <a:cs typeface="Lucida Sans Unicode"/>
              </a:rPr>
              <a:t>d</a:t>
            </a:r>
            <a:r>
              <a:rPr lang="tr-TR" sz="1200" spc="-20" dirty="0">
                <a:latin typeface="Lucida Sans Unicode"/>
                <a:cs typeface="Lucida Sans Unicode"/>
              </a:rPr>
              <a:t>u</a:t>
            </a:r>
            <a:r>
              <a:rPr lang="tr-TR" sz="1200" spc="-95" dirty="0">
                <a:latin typeface="Lucida Sans Unicode"/>
                <a:cs typeface="Lucida Sans Unicode"/>
              </a:rPr>
              <a:t>ğ</a:t>
            </a:r>
            <a:r>
              <a:rPr lang="tr-TR" sz="1200" spc="-10" dirty="0">
                <a:latin typeface="Lucida Sans Unicode"/>
                <a:cs typeface="Lucida Sans Unicode"/>
              </a:rPr>
              <a:t>u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45" dirty="0">
                <a:latin typeface="Lucida Sans Unicode"/>
                <a:cs typeface="Lucida Sans Unicode"/>
              </a:rPr>
              <a:t>k</a:t>
            </a:r>
            <a:r>
              <a:rPr lang="tr-TR" sz="1200" spc="-55" dirty="0">
                <a:latin typeface="Lucida Sans Unicode"/>
                <a:cs typeface="Lucida Sans Unicode"/>
              </a:rPr>
              <a:t>o</a:t>
            </a:r>
            <a:r>
              <a:rPr lang="tr-TR" sz="1200" spc="-10" dirty="0">
                <a:latin typeface="Lucida Sans Unicode"/>
                <a:cs typeface="Lucida Sans Unicode"/>
              </a:rPr>
              <a:t>n</a:t>
            </a:r>
            <a:r>
              <a:rPr lang="tr-TR" sz="1200" spc="-15" dirty="0">
                <a:latin typeface="Lucida Sans Unicode"/>
                <a:cs typeface="Lucida Sans Unicode"/>
              </a:rPr>
              <a:t>u</a:t>
            </a:r>
            <a:r>
              <a:rPr lang="tr-TR" sz="1200" spc="-40" dirty="0">
                <a:latin typeface="Lucida Sans Unicode"/>
                <a:cs typeface="Lucida Sans Unicode"/>
              </a:rPr>
              <a:t>s</a:t>
            </a:r>
            <a:r>
              <a:rPr lang="tr-TR" sz="1200" spc="-10" dirty="0">
                <a:latin typeface="Lucida Sans Unicode"/>
                <a:cs typeface="Lucida Sans Unicode"/>
              </a:rPr>
              <a:t>u</a:t>
            </a:r>
            <a:r>
              <a:rPr lang="tr-TR" sz="1200" spc="-15" dirty="0">
                <a:latin typeface="Lucida Sans Unicode"/>
                <a:cs typeface="Lucida Sans Unicode"/>
              </a:rPr>
              <a:t>n</a:t>
            </a:r>
            <a:r>
              <a:rPr lang="tr-TR" sz="1200" spc="-10" dirty="0">
                <a:latin typeface="Lucida Sans Unicode"/>
                <a:cs typeface="Lucida Sans Unicode"/>
              </a:rPr>
              <a:t>da</a:t>
            </a:r>
            <a:r>
              <a:rPr lang="tr-TR" sz="1200" spc="-40" dirty="0">
                <a:latin typeface="Lucida Sans Unicode"/>
                <a:cs typeface="Lucida Sans Unicode"/>
              </a:rPr>
              <a:t> </a:t>
            </a:r>
            <a:r>
              <a:rPr lang="tr-TR" sz="1200" spc="-20" dirty="0">
                <a:latin typeface="Lucida Sans Unicode"/>
                <a:cs typeface="Lucida Sans Unicode"/>
              </a:rPr>
              <a:t>uy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-35" dirty="0">
                <a:latin typeface="Lucida Sans Unicode"/>
                <a:cs typeface="Lucida Sans Unicode"/>
              </a:rPr>
              <a:t>ır.</a:t>
            </a:r>
            <a:endParaRPr lang="tr-TR" sz="1200" dirty="0">
              <a:latin typeface="Lucida Sans Unicode"/>
              <a:cs typeface="Lucida Sans Unicode"/>
            </a:endParaRPr>
          </a:p>
          <a:p>
            <a:pPr marL="317500" indent="-304800">
              <a:lnSpc>
                <a:spcPct val="100000"/>
              </a:lnSpc>
              <a:spcBef>
                <a:spcPts val="720"/>
              </a:spcBef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Duygular</a:t>
            </a:r>
            <a:r>
              <a:rPr lang="tr-TR" sz="1200" b="1" spc="-80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yaşananları</a:t>
            </a:r>
            <a:endParaRPr lang="tr-TR" sz="1200" dirty="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725"/>
              </a:spcBef>
            </a:pPr>
            <a:r>
              <a:rPr lang="tr-TR" sz="1200" b="1" spc="5" dirty="0">
                <a:latin typeface="Tahoma"/>
                <a:cs typeface="Tahoma"/>
              </a:rPr>
              <a:t>anlamlandırmamıza</a:t>
            </a:r>
            <a:r>
              <a:rPr lang="tr-TR" sz="1200" b="1" spc="-60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yardımcı</a:t>
            </a:r>
            <a:r>
              <a:rPr lang="tr-TR" sz="1200" b="1" spc="-30" dirty="0">
                <a:latin typeface="Tahoma"/>
                <a:cs typeface="Tahoma"/>
              </a:rPr>
              <a:t> </a:t>
            </a:r>
            <a:r>
              <a:rPr lang="tr-TR" sz="1200" b="1" spc="10" dirty="0">
                <a:latin typeface="Tahoma"/>
                <a:cs typeface="Tahoma"/>
              </a:rPr>
              <a:t>olur</a:t>
            </a:r>
            <a:endParaRPr lang="tr-TR" sz="1200" dirty="0">
              <a:latin typeface="Tahoma"/>
              <a:cs typeface="Tahoma"/>
            </a:endParaRPr>
          </a:p>
          <a:p>
            <a:pPr marL="317500" marR="266065" indent="-304800">
              <a:lnSpc>
                <a:spcPct val="150000"/>
              </a:lnSpc>
              <a:buFont typeface="Microsoft Sans Serif"/>
              <a:buChar char="●"/>
              <a:tabLst>
                <a:tab pos="316865" algn="l"/>
                <a:tab pos="317500" algn="l"/>
              </a:tabLst>
            </a:pPr>
            <a:r>
              <a:rPr lang="tr-TR" sz="1200" b="1" spc="-5" dirty="0">
                <a:latin typeface="Tahoma"/>
                <a:cs typeface="Tahoma"/>
              </a:rPr>
              <a:t>Duygular</a:t>
            </a:r>
            <a:r>
              <a:rPr lang="tr-TR" sz="1200" b="1" spc="-55" dirty="0">
                <a:latin typeface="Tahoma"/>
                <a:cs typeface="Tahoma"/>
              </a:rPr>
              <a:t> </a:t>
            </a:r>
            <a:r>
              <a:rPr lang="tr-TR" sz="1200" b="1" dirty="0">
                <a:latin typeface="Tahoma"/>
                <a:cs typeface="Tahoma"/>
              </a:rPr>
              <a:t>ilişkilerimizi</a:t>
            </a:r>
            <a:r>
              <a:rPr lang="tr-TR" sz="1200" b="1" spc="-80" dirty="0">
                <a:latin typeface="Tahoma"/>
                <a:cs typeface="Tahoma"/>
              </a:rPr>
              <a:t> </a:t>
            </a:r>
            <a:r>
              <a:rPr lang="tr-TR" sz="1200" b="1" spc="5" dirty="0">
                <a:latin typeface="Tahoma"/>
                <a:cs typeface="Tahoma"/>
              </a:rPr>
              <a:t>etkiler.</a:t>
            </a:r>
            <a:r>
              <a:rPr lang="tr-TR" sz="1200" b="1" spc="-70" dirty="0">
                <a:latin typeface="Tahoma"/>
                <a:cs typeface="Tahoma"/>
              </a:rPr>
              <a:t> </a:t>
            </a:r>
            <a:r>
              <a:rPr lang="tr-TR" sz="1200" spc="-30" dirty="0">
                <a:latin typeface="Lucida Sans Unicode"/>
                <a:cs typeface="Lucida Sans Unicode"/>
              </a:rPr>
              <a:t>Duygular </a:t>
            </a:r>
            <a:r>
              <a:rPr lang="tr-TR" sz="1200" spc="-365" dirty="0">
                <a:latin typeface="Lucida Sans Unicode"/>
                <a:cs typeface="Lucida Sans Unicode"/>
              </a:rPr>
              <a:t> </a:t>
            </a:r>
            <a:r>
              <a:rPr lang="tr-TR" sz="1200" spc="-80" dirty="0">
                <a:latin typeface="Lucida Sans Unicode"/>
                <a:cs typeface="Lucida Sans Unicode"/>
              </a:rPr>
              <a:t>k</a:t>
            </a:r>
            <a:r>
              <a:rPr lang="tr-TR" sz="1200" spc="-50" dirty="0">
                <a:latin typeface="Lucida Sans Unicode"/>
                <a:cs typeface="Lucida Sans Unicode"/>
              </a:rPr>
              <a:t>i</a:t>
            </a:r>
            <a:r>
              <a:rPr lang="tr-TR" sz="1200" spc="-40" dirty="0">
                <a:latin typeface="Lucida Sans Unicode"/>
                <a:cs typeface="Lucida Sans Unicode"/>
              </a:rPr>
              <a:t>ş</a:t>
            </a:r>
            <a:r>
              <a:rPr lang="tr-TR" sz="1200" spc="-45" dirty="0">
                <a:latin typeface="Lucida Sans Unicode"/>
                <a:cs typeface="Lucida Sans Unicode"/>
              </a:rPr>
              <a:t>i</a:t>
            </a:r>
            <a:r>
              <a:rPr lang="tr-TR" sz="1200" spc="-55" dirty="0">
                <a:latin typeface="Lucida Sans Unicode"/>
                <a:cs typeface="Lucida Sans Unicode"/>
              </a:rPr>
              <a:t>l</a:t>
            </a:r>
            <a:r>
              <a:rPr lang="tr-TR" sz="1200" dirty="0">
                <a:latin typeface="Lucida Sans Unicode"/>
                <a:cs typeface="Lucida Sans Unicode"/>
              </a:rPr>
              <a:t>er</a:t>
            </a:r>
            <a:r>
              <a:rPr lang="tr-TR" sz="1200" spc="-65" dirty="0">
                <a:latin typeface="Lucida Sans Unicode"/>
                <a:cs typeface="Lucida Sans Unicode"/>
              </a:rPr>
              <a:t> 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5" dirty="0">
                <a:latin typeface="Lucida Sans Unicode"/>
                <a:cs typeface="Lucida Sans Unicode"/>
              </a:rPr>
              <a:t>r</a:t>
            </a:r>
            <a:r>
              <a:rPr lang="tr-TR" sz="1200" spc="5" dirty="0">
                <a:latin typeface="Lucida Sans Unicode"/>
                <a:cs typeface="Lucida Sans Unicode"/>
              </a:rPr>
              <a:t>a</a:t>
            </a:r>
            <a:r>
              <a:rPr lang="tr-TR" sz="1200" spc="-40" dirty="0">
                <a:latin typeface="Lucida Sans Unicode"/>
                <a:cs typeface="Lucida Sans Unicode"/>
              </a:rPr>
              <a:t>s</a:t>
            </a:r>
            <a:r>
              <a:rPr lang="tr-TR" sz="1200" spc="-45" dirty="0">
                <a:latin typeface="Lucida Sans Unicode"/>
                <a:cs typeface="Lucida Sans Unicode"/>
              </a:rPr>
              <a:t>ı</a:t>
            </a:r>
            <a:r>
              <a:rPr lang="tr-TR" sz="1200" spc="-100" dirty="0">
                <a:latin typeface="Lucida Sans Unicode"/>
                <a:cs typeface="Lucida Sans Unicode"/>
              </a:rPr>
              <a:t> </a:t>
            </a:r>
            <a:r>
              <a:rPr lang="tr-TR" sz="1200" spc="-45" dirty="0">
                <a:latin typeface="Lucida Sans Unicode"/>
                <a:cs typeface="Lucida Sans Unicode"/>
              </a:rPr>
              <a:t>i</a:t>
            </a:r>
            <a:r>
              <a:rPr lang="tr-TR" sz="1200" spc="-55" dirty="0">
                <a:latin typeface="Lucida Sans Unicode"/>
                <a:cs typeface="Lucida Sans Unicode"/>
              </a:rPr>
              <a:t>lişk</a:t>
            </a:r>
            <a:r>
              <a:rPr lang="tr-TR" sz="1200" spc="-40" dirty="0">
                <a:latin typeface="Lucida Sans Unicode"/>
                <a:cs typeface="Lucida Sans Unicode"/>
              </a:rPr>
              <a:t>i</a:t>
            </a:r>
            <a:r>
              <a:rPr lang="tr-TR" sz="1200" spc="-25" dirty="0">
                <a:latin typeface="Lucida Sans Unicode"/>
                <a:cs typeface="Lucida Sans Unicode"/>
              </a:rPr>
              <a:t>leri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15" dirty="0">
                <a:latin typeface="Lucida Sans Unicode"/>
                <a:cs typeface="Lucida Sans Unicode"/>
              </a:rPr>
              <a:t>et</a:t>
            </a:r>
            <a:r>
              <a:rPr lang="tr-TR" sz="1200" spc="-80" dirty="0">
                <a:latin typeface="Lucida Sans Unicode"/>
                <a:cs typeface="Lucida Sans Unicode"/>
              </a:rPr>
              <a:t>k</a:t>
            </a:r>
            <a:r>
              <a:rPr lang="tr-TR" sz="1200" spc="-50" dirty="0">
                <a:latin typeface="Lucida Sans Unicode"/>
                <a:cs typeface="Lucida Sans Unicode"/>
              </a:rPr>
              <a:t>i</a:t>
            </a:r>
            <a:r>
              <a:rPr lang="tr-TR" sz="1200" spc="-20" dirty="0">
                <a:latin typeface="Lucida Sans Unicode"/>
                <a:cs typeface="Lucida Sans Unicode"/>
              </a:rPr>
              <a:t>le</a:t>
            </a:r>
            <a:r>
              <a:rPr lang="tr-TR" sz="1200" spc="-30" dirty="0">
                <a:latin typeface="Lucida Sans Unicode"/>
                <a:cs typeface="Lucida Sans Unicode"/>
              </a:rPr>
              <a:t>y</a:t>
            </a:r>
            <a:r>
              <a:rPr lang="tr-TR" sz="1200" spc="-10" dirty="0">
                <a:latin typeface="Lucida Sans Unicode"/>
                <a:cs typeface="Lucida Sans Unicode"/>
              </a:rPr>
              <a:t>e</a:t>
            </a:r>
            <a:r>
              <a:rPr lang="tr-TR" sz="1200" spc="-5" dirty="0">
                <a:latin typeface="Lucida Sans Unicode"/>
                <a:cs typeface="Lucida Sans Unicode"/>
              </a:rPr>
              <a:t>n</a:t>
            </a:r>
            <a:r>
              <a:rPr lang="tr-TR" sz="1200" spc="-50" dirty="0">
                <a:latin typeface="Lucida Sans Unicode"/>
                <a:cs typeface="Lucida Sans Unicode"/>
              </a:rPr>
              <a:t> </a:t>
            </a:r>
            <a:r>
              <a:rPr lang="tr-TR" sz="1200" spc="-10" dirty="0">
                <a:latin typeface="Lucida Sans Unicode"/>
                <a:cs typeface="Lucida Sans Unicode"/>
              </a:rPr>
              <a:t>e</a:t>
            </a:r>
            <a:r>
              <a:rPr lang="tr-TR" sz="1200" spc="-5" dirty="0">
                <a:latin typeface="Lucida Sans Unicode"/>
                <a:cs typeface="Lucida Sans Unicode"/>
              </a:rPr>
              <a:t>n</a:t>
            </a:r>
            <a:r>
              <a:rPr lang="tr-TR" sz="1200" spc="-70" dirty="0">
                <a:latin typeface="Lucida Sans Unicode"/>
                <a:cs typeface="Lucida Sans Unicode"/>
              </a:rPr>
              <a:t> </a:t>
            </a:r>
            <a:r>
              <a:rPr lang="tr-TR" sz="1200" spc="-20" dirty="0">
                <a:latin typeface="Lucida Sans Unicode"/>
                <a:cs typeface="Lucida Sans Unicode"/>
              </a:rPr>
              <a:t>önemli  </a:t>
            </a:r>
            <a:r>
              <a:rPr lang="tr-TR" sz="1200" spc="-10" dirty="0">
                <a:latin typeface="Lucida Sans Unicode"/>
                <a:cs typeface="Lucida Sans Unicode"/>
              </a:rPr>
              <a:t>etmenlerden</a:t>
            </a:r>
            <a:r>
              <a:rPr lang="tr-TR" sz="1200" spc="-60" dirty="0">
                <a:latin typeface="Lucida Sans Unicode"/>
                <a:cs typeface="Lucida Sans Unicode"/>
              </a:rPr>
              <a:t> </a:t>
            </a:r>
            <a:r>
              <a:rPr lang="tr-TR" sz="1200" spc="-35" dirty="0">
                <a:latin typeface="Lucida Sans Unicode"/>
                <a:cs typeface="Lucida Sans Unicode"/>
              </a:rPr>
              <a:t>birisidir</a:t>
            </a:r>
            <a:endParaRPr lang="tr-TR" sz="1200" dirty="0">
              <a:latin typeface="Lucida Sans Unicode"/>
              <a:cs typeface="Lucida Sans Unicode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06508EFF-5C42-446C-849D-90B93F762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8" y="2761489"/>
            <a:ext cx="3593310" cy="172330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xmlns="" id="{A9C4E79B-8490-4793-AC13-D171C05DCA37}"/>
              </a:ext>
            </a:extLst>
          </p:cNvPr>
          <p:cNvSpPr txBox="1"/>
          <p:nvPr/>
        </p:nvSpPr>
        <p:spPr>
          <a:xfrm>
            <a:off x="571472" y="4857766"/>
            <a:ext cx="3143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74D022B9-6835-45B0-A485-C14001BAD6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6584"/>
            <a:ext cx="668032" cy="668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599" y="1200150"/>
            <a:ext cx="8686800" cy="2248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 algn="just">
              <a:lnSpc>
                <a:spcPct val="150000"/>
              </a:lnSpc>
              <a:spcBef>
                <a:spcPts val="100"/>
              </a:spcBef>
            </a:pPr>
            <a:r>
              <a:rPr lang="tr-TR" sz="1200" spc="-20" dirty="0">
                <a:latin typeface="Lucida Sans Unicode"/>
                <a:cs typeface="Lucida Sans Unicode"/>
              </a:rPr>
              <a:t>	</a:t>
            </a:r>
            <a:r>
              <a:rPr sz="1400" spc="-20" dirty="0" err="1">
                <a:latin typeface="Lucida Sans Unicode"/>
                <a:cs typeface="Lucida Sans Unicode"/>
              </a:rPr>
              <a:t>Du</a:t>
            </a:r>
            <a:r>
              <a:rPr sz="1400" spc="-25" dirty="0" err="1">
                <a:latin typeface="Lucida Sans Unicode"/>
                <a:cs typeface="Lucida Sans Unicode"/>
              </a:rPr>
              <a:t>y</a:t>
            </a:r>
            <a:r>
              <a:rPr sz="1400" spc="-60" dirty="0" err="1">
                <a:latin typeface="Lucida Sans Unicode"/>
                <a:cs typeface="Lucida Sans Unicode"/>
              </a:rPr>
              <a:t>gu</a:t>
            </a:r>
            <a:r>
              <a:rPr sz="1400" spc="-40" dirty="0" err="1">
                <a:latin typeface="Lucida Sans Unicode"/>
                <a:cs typeface="Lucida Sans Unicode"/>
              </a:rPr>
              <a:t>l</a:t>
            </a:r>
            <a:r>
              <a:rPr sz="1400" dirty="0" err="1">
                <a:latin typeface="Lucida Sans Unicode"/>
                <a:cs typeface="Lucida Sans Unicode"/>
              </a:rPr>
              <a:t>a</a:t>
            </a:r>
            <a:r>
              <a:rPr sz="1400" spc="-35" dirty="0" err="1">
                <a:latin typeface="Lucida Sans Unicode"/>
                <a:cs typeface="Lucida Sans Unicode"/>
              </a:rPr>
              <a:t>r</a:t>
            </a:r>
            <a:r>
              <a:rPr sz="1400" spc="-20" dirty="0" err="1">
                <a:latin typeface="Lucida Sans Unicode"/>
                <a:cs typeface="Lucida Sans Unicode"/>
              </a:rPr>
              <a:t>ı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rt</a:t>
            </a:r>
            <a:r>
              <a:rPr sz="1400" spc="-10" dirty="0">
                <a:latin typeface="Lucida Sans Unicode"/>
                <a:cs typeface="Lucida Sans Unicode"/>
              </a:rPr>
              <a:t>a</a:t>
            </a:r>
            <a:r>
              <a:rPr sz="1400" spc="-30" dirty="0">
                <a:latin typeface="Lucida Sans Unicode"/>
                <a:cs typeface="Lucida Sans Unicode"/>
              </a:rPr>
              <a:t>y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ç</a:t>
            </a:r>
            <a:r>
              <a:rPr sz="1400" spc="-40" dirty="0">
                <a:latin typeface="Lucida Sans Unicode"/>
                <a:cs typeface="Lucida Sans Unicode"/>
              </a:rPr>
              <a:t>ı</a:t>
            </a:r>
            <a:r>
              <a:rPr sz="1400" spc="-90" dirty="0">
                <a:latin typeface="Lucida Sans Unicode"/>
                <a:cs typeface="Lucida Sans Unicode"/>
              </a:rPr>
              <a:t>k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-45" dirty="0">
                <a:latin typeface="Lucida Sans Unicode"/>
                <a:cs typeface="Lucida Sans Unicode"/>
              </a:rPr>
              <a:t>c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75" dirty="0">
                <a:latin typeface="Lucida Sans Unicode"/>
                <a:cs typeface="Lucida Sans Unicode"/>
              </a:rPr>
              <a:t>k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b</a:t>
            </a:r>
            <a:r>
              <a:rPr sz="1400" spc="-30" dirty="0">
                <a:latin typeface="Lucida Sans Unicode"/>
                <a:cs typeface="Lucida Sans Unicode"/>
              </a:rPr>
              <a:t>i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o</a:t>
            </a:r>
            <a:r>
              <a:rPr sz="1400" spc="-30" dirty="0">
                <a:latin typeface="Lucida Sans Unicode"/>
                <a:cs typeface="Lucida Sans Unicode"/>
              </a:rPr>
              <a:t>l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25" dirty="0">
                <a:latin typeface="Lucida Sans Unicode"/>
                <a:cs typeface="Lucida Sans Unicode"/>
              </a:rPr>
              <a:t>y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y</a:t>
            </a:r>
            <a:r>
              <a:rPr sz="1400" dirty="0">
                <a:latin typeface="Lucida Sans Unicode"/>
                <a:cs typeface="Lucida Sans Unicode"/>
              </a:rPr>
              <a:t>a</a:t>
            </a:r>
            <a:r>
              <a:rPr sz="1400" spc="-25" dirty="0">
                <a:latin typeface="Lucida Sans Unicode"/>
                <a:cs typeface="Lucida Sans Unicode"/>
              </a:rPr>
              <a:t>ş</a:t>
            </a:r>
            <a:r>
              <a:rPr sz="1400" spc="-15" dirty="0">
                <a:latin typeface="Lucida Sans Unicode"/>
                <a:cs typeface="Lucida Sans Unicode"/>
              </a:rPr>
              <a:t>an</a:t>
            </a:r>
            <a:r>
              <a:rPr sz="1400" spc="-25" dirty="0">
                <a:latin typeface="Lucida Sans Unicode"/>
                <a:cs typeface="Lucida Sans Unicode"/>
              </a:rPr>
              <a:t>ı</a:t>
            </a:r>
            <a:r>
              <a:rPr sz="1400" spc="-55" dirty="0">
                <a:latin typeface="Lucida Sans Unicode"/>
                <a:cs typeface="Lucida Sans Unicode"/>
              </a:rPr>
              <a:t>y</a:t>
            </a:r>
            <a:r>
              <a:rPr sz="1400" spc="-20" dirty="0">
                <a:latin typeface="Lucida Sans Unicode"/>
                <a:cs typeface="Lucida Sans Unicode"/>
              </a:rPr>
              <a:t>o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b</a:t>
            </a:r>
            <a:r>
              <a:rPr sz="1400" spc="-10" dirty="0">
                <a:latin typeface="Lucida Sans Unicode"/>
                <a:cs typeface="Lucida Sans Unicode"/>
              </a:rPr>
              <a:t>u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olay  </a:t>
            </a:r>
            <a:r>
              <a:rPr sz="1400" spc="-25" dirty="0">
                <a:latin typeface="Lucida Sans Unicode"/>
                <a:cs typeface="Lucida Sans Unicode"/>
              </a:rPr>
              <a:t>so</a:t>
            </a:r>
            <a:r>
              <a:rPr sz="1400" spc="-35" dirty="0">
                <a:latin typeface="Lucida Sans Unicode"/>
                <a:cs typeface="Lucida Sans Unicode"/>
              </a:rPr>
              <a:t>n</a:t>
            </a:r>
            <a:r>
              <a:rPr sz="1400" spc="-15" dirty="0">
                <a:latin typeface="Lucida Sans Unicode"/>
                <a:cs typeface="Lucida Sans Unicode"/>
              </a:rPr>
              <a:t>u</a:t>
            </a:r>
            <a:r>
              <a:rPr sz="1400" spc="-45" dirty="0">
                <a:latin typeface="Lucida Sans Unicode"/>
                <a:cs typeface="Lucida Sans Unicode"/>
              </a:rPr>
              <a:t>c</a:t>
            </a:r>
            <a:r>
              <a:rPr sz="1400" spc="-15" dirty="0">
                <a:latin typeface="Lucida Sans Unicode"/>
                <a:cs typeface="Lucida Sans Unicode"/>
              </a:rPr>
              <a:t>un</a:t>
            </a:r>
            <a:r>
              <a:rPr sz="1400" spc="-10" dirty="0">
                <a:latin typeface="Lucida Sans Unicode"/>
                <a:cs typeface="Lucida Sans Unicode"/>
              </a:rPr>
              <a:t>da</a:t>
            </a:r>
            <a:r>
              <a:rPr sz="1400" spc="-45" dirty="0">
                <a:latin typeface="Lucida Sans Unicode"/>
                <a:cs typeface="Lucida Sans Unicode"/>
              </a:rPr>
              <a:t> b</a:t>
            </a:r>
            <a:r>
              <a:rPr sz="1400" spc="-30" dirty="0">
                <a:latin typeface="Lucida Sans Unicode"/>
                <a:cs typeface="Lucida Sans Unicode"/>
              </a:rPr>
              <a:t>i</a:t>
            </a:r>
            <a:r>
              <a:rPr sz="1400" spc="-45" dirty="0">
                <a:latin typeface="Lucida Sans Unicode"/>
                <a:cs typeface="Lucida Sans Unicode"/>
              </a:rPr>
              <a:t>zler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</a:t>
            </a:r>
            <a:r>
              <a:rPr sz="1400" spc="-15" dirty="0">
                <a:latin typeface="Lucida Sans Unicode"/>
                <a:cs typeface="Lucida Sans Unicode"/>
              </a:rPr>
              <a:t>ü</a:t>
            </a:r>
            <a:r>
              <a:rPr sz="1400" spc="-25" dirty="0">
                <a:latin typeface="Lucida Sans Unicode"/>
                <a:cs typeface="Lucida Sans Unicode"/>
              </a:rPr>
              <a:t>şü</a:t>
            </a:r>
            <a:r>
              <a:rPr sz="1400" spc="-30" dirty="0">
                <a:latin typeface="Lucida Sans Unicode"/>
                <a:cs typeface="Lucida Sans Unicode"/>
              </a:rPr>
              <a:t>n</a:t>
            </a:r>
            <a:r>
              <a:rPr sz="1400" spc="-45" dirty="0">
                <a:latin typeface="Lucida Sans Unicode"/>
                <a:cs typeface="Lucida Sans Unicode"/>
              </a:rPr>
              <a:t>c</a:t>
            </a:r>
            <a:r>
              <a:rPr sz="1400" dirty="0">
                <a:latin typeface="Lucida Sans Unicode"/>
                <a:cs typeface="Lucida Sans Unicode"/>
              </a:rPr>
              <a:t>e</a:t>
            </a:r>
            <a:r>
              <a:rPr sz="1400" spc="-50" dirty="0">
                <a:latin typeface="Lucida Sans Unicode"/>
                <a:cs typeface="Lucida Sans Unicode"/>
              </a:rPr>
              <a:t> gel</a:t>
            </a:r>
            <a:r>
              <a:rPr sz="1400" spc="-40" dirty="0">
                <a:latin typeface="Lucida Sans Unicode"/>
                <a:cs typeface="Lucida Sans Unicode"/>
              </a:rPr>
              <a:t>i</a:t>
            </a:r>
            <a:r>
              <a:rPr sz="1400" spc="-45" dirty="0">
                <a:latin typeface="Lucida Sans Unicode"/>
                <a:cs typeface="Lucida Sans Unicode"/>
              </a:rPr>
              <a:t>şti</a:t>
            </a:r>
            <a:r>
              <a:rPr sz="1400" spc="-25" dirty="0">
                <a:latin typeface="Lucida Sans Unicode"/>
                <a:cs typeface="Lucida Sans Unicode"/>
              </a:rPr>
              <a:t>ri</a:t>
            </a:r>
            <a:r>
              <a:rPr sz="1400" spc="-40" dirty="0">
                <a:latin typeface="Lucida Sans Unicode"/>
                <a:cs typeface="Lucida Sans Unicode"/>
              </a:rPr>
              <a:t>y</a:t>
            </a:r>
            <a:r>
              <a:rPr sz="1400" spc="-20" dirty="0">
                <a:latin typeface="Lucida Sans Unicode"/>
                <a:cs typeface="Lucida Sans Unicode"/>
              </a:rPr>
              <a:t>o</a:t>
            </a:r>
            <a:r>
              <a:rPr sz="1400" spc="-60" dirty="0">
                <a:latin typeface="Lucida Sans Unicode"/>
                <a:cs typeface="Lucida Sans Unicode"/>
              </a:rPr>
              <a:t>ruz</a:t>
            </a:r>
            <a:r>
              <a:rPr sz="1400" spc="-35" dirty="0">
                <a:latin typeface="Lucida Sans Unicode"/>
                <a:cs typeface="Lucida Sans Unicode"/>
              </a:rPr>
              <a:t>.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35" dirty="0">
                <a:latin typeface="Lucida Sans Unicode"/>
                <a:cs typeface="Lucida Sans Unicode"/>
              </a:rPr>
              <a:t>Bu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düşünceler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beynimizdeki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nöronları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tetikliyor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0" dirty="0" err="1">
                <a:latin typeface="Lucida Sans Unicode"/>
                <a:cs typeface="Lucida Sans Unicode"/>
              </a:rPr>
              <a:t>ve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35" dirty="0" err="1">
                <a:latin typeface="Lucida Sans Unicode"/>
                <a:cs typeface="Lucida Sans Unicode"/>
              </a:rPr>
              <a:t>bizlerde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b</a:t>
            </a:r>
            <a:r>
              <a:rPr sz="1400" spc="-50" dirty="0" err="1">
                <a:latin typeface="Lucida Sans Unicode"/>
                <a:cs typeface="Lucida Sans Unicode"/>
              </a:rPr>
              <a:t>i</a:t>
            </a:r>
            <a:r>
              <a:rPr sz="1400" spc="-5" dirty="0" err="1">
                <a:latin typeface="Lucida Sans Unicode"/>
                <a:cs typeface="Lucida Sans Unicode"/>
              </a:rPr>
              <a:t>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h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85" dirty="0">
                <a:latin typeface="Lucida Sans Unicode"/>
                <a:cs typeface="Lucida Sans Unicode"/>
              </a:rPr>
              <a:t>s</a:t>
            </a:r>
            <a:r>
              <a:rPr sz="1400" spc="-50" dirty="0">
                <a:latin typeface="Lucida Sans Unicode"/>
                <a:cs typeface="Lucida Sans Unicode"/>
              </a:rPr>
              <a:t>,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y</a:t>
            </a:r>
            <a:r>
              <a:rPr sz="1400" spc="-25" dirty="0">
                <a:latin typeface="Lucida Sans Unicode"/>
                <a:cs typeface="Lucida Sans Unicode"/>
              </a:rPr>
              <a:t>an</a:t>
            </a:r>
            <a:r>
              <a:rPr sz="1400" spc="-10" dirty="0">
                <a:latin typeface="Lucida Sans Unicode"/>
                <a:cs typeface="Lucida Sans Unicode"/>
              </a:rPr>
              <a:t>i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</a:t>
            </a:r>
            <a:r>
              <a:rPr sz="1400" spc="-20" dirty="0">
                <a:latin typeface="Lucida Sans Unicode"/>
                <a:cs typeface="Lucida Sans Unicode"/>
              </a:rPr>
              <a:t>u</a:t>
            </a:r>
            <a:r>
              <a:rPr sz="1400" spc="-35" dirty="0">
                <a:latin typeface="Lucida Sans Unicode"/>
                <a:cs typeface="Lucida Sans Unicode"/>
              </a:rPr>
              <a:t>y</a:t>
            </a:r>
            <a:r>
              <a:rPr sz="1400" spc="-50" dirty="0">
                <a:latin typeface="Lucida Sans Unicode"/>
                <a:cs typeface="Lucida Sans Unicode"/>
              </a:rPr>
              <a:t>gu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o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20" dirty="0">
                <a:latin typeface="Lucida Sans Unicode"/>
                <a:cs typeface="Lucida Sans Unicode"/>
              </a:rPr>
              <a:t>u</a:t>
            </a:r>
            <a:r>
              <a:rPr sz="1400" spc="-30" dirty="0">
                <a:latin typeface="Lucida Sans Unicode"/>
                <a:cs typeface="Lucida Sans Unicode"/>
              </a:rPr>
              <a:t>şt</a:t>
            </a:r>
            <a:r>
              <a:rPr sz="1400" spc="-40" dirty="0">
                <a:latin typeface="Lucida Sans Unicode"/>
                <a:cs typeface="Lucida Sans Unicode"/>
              </a:rPr>
              <a:t>u</a:t>
            </a:r>
            <a:r>
              <a:rPr sz="1400" spc="-10" dirty="0">
                <a:latin typeface="Lucida Sans Unicode"/>
                <a:cs typeface="Lucida Sans Unicode"/>
              </a:rPr>
              <a:t>r</a:t>
            </a:r>
            <a:r>
              <a:rPr sz="1400" spc="-15" dirty="0">
                <a:latin typeface="Lucida Sans Unicode"/>
                <a:cs typeface="Lucida Sans Unicode"/>
              </a:rPr>
              <a:t>u</a:t>
            </a:r>
            <a:r>
              <a:rPr sz="1400" spc="-35" dirty="0">
                <a:latin typeface="Lucida Sans Unicode"/>
                <a:cs typeface="Lucida Sans Unicode"/>
              </a:rPr>
              <a:t>y</a:t>
            </a:r>
            <a:r>
              <a:rPr sz="1400" spc="-25" dirty="0">
                <a:latin typeface="Lucida Sans Unicode"/>
                <a:cs typeface="Lucida Sans Unicode"/>
              </a:rPr>
              <a:t>o</a:t>
            </a:r>
            <a:r>
              <a:rPr sz="1400" spc="-40" dirty="0">
                <a:latin typeface="Lucida Sans Unicode"/>
                <a:cs typeface="Lucida Sans Unicode"/>
              </a:rPr>
              <a:t>r</a:t>
            </a:r>
            <a:r>
              <a:rPr sz="1400" spc="-30" dirty="0">
                <a:latin typeface="Lucida Sans Unicode"/>
                <a:cs typeface="Lucida Sans Unicode"/>
              </a:rPr>
              <a:t>.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40" dirty="0">
                <a:latin typeface="Lucida Sans Unicode"/>
                <a:cs typeface="Lucida Sans Unicode"/>
              </a:rPr>
              <a:t>Bu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d</a:t>
            </a:r>
            <a:r>
              <a:rPr sz="1400" spc="-20" dirty="0" err="1">
                <a:latin typeface="Lucida Sans Unicode"/>
                <a:cs typeface="Lucida Sans Unicode"/>
              </a:rPr>
              <a:t>u</a:t>
            </a:r>
            <a:r>
              <a:rPr sz="1400" spc="-35" dirty="0" err="1">
                <a:latin typeface="Lucida Sans Unicode"/>
                <a:cs typeface="Lucida Sans Unicode"/>
              </a:rPr>
              <a:t>y</a:t>
            </a:r>
            <a:r>
              <a:rPr sz="1400" spc="-50" dirty="0" err="1">
                <a:latin typeface="Lucida Sans Unicode"/>
                <a:cs typeface="Lucida Sans Unicode"/>
              </a:rPr>
              <a:t>g</a:t>
            </a:r>
            <a:r>
              <a:rPr sz="1400" spc="-55" dirty="0" err="1">
                <a:latin typeface="Lucida Sans Unicode"/>
                <a:cs typeface="Lucida Sans Unicode"/>
              </a:rPr>
              <a:t>u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5" dirty="0" err="1">
                <a:latin typeface="Lucida Sans Unicode"/>
                <a:cs typeface="Lucida Sans Unicode"/>
              </a:rPr>
              <a:t>ar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doğrultusunda</a:t>
            </a:r>
            <a:r>
              <a:rPr sz="1400" spc="-35" dirty="0">
                <a:latin typeface="Lucida Sans Unicode"/>
                <a:cs typeface="Lucida Sans Unicode"/>
              </a:rPr>
              <a:t> suratımıza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kontrolümüzde </a:t>
            </a:r>
            <a:r>
              <a:rPr sz="1400" spc="-15" dirty="0">
                <a:latin typeface="Lucida Sans Unicode"/>
                <a:cs typeface="Lucida Sans Unicode"/>
              </a:rPr>
              <a:t>olmayan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 </a:t>
            </a:r>
            <a:r>
              <a:rPr sz="1400" spc="-36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duygunun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niteliğine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göre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her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insanda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40" dirty="0" err="1">
                <a:latin typeface="Lucida Sans Unicode"/>
                <a:cs typeface="Lucida Sans Unicode"/>
              </a:rPr>
              <a:t>benzerlik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göstere</a:t>
            </a:r>
            <a:r>
              <a:rPr sz="1400" spc="-40" dirty="0" err="1">
                <a:latin typeface="Lucida Sans Unicode"/>
                <a:cs typeface="Lucida Sans Unicode"/>
              </a:rPr>
              <a:t>b</a:t>
            </a:r>
            <a:r>
              <a:rPr sz="1400" spc="-45" dirty="0" err="1">
                <a:latin typeface="Lucida Sans Unicode"/>
                <a:cs typeface="Lucida Sans Unicode"/>
              </a:rPr>
              <a:t>i</a:t>
            </a:r>
            <a:r>
              <a:rPr sz="1400" spc="-55" dirty="0" err="1">
                <a:latin typeface="Lucida Sans Unicode"/>
                <a:cs typeface="Lucida Sans Unicode"/>
              </a:rPr>
              <a:t>l</a:t>
            </a:r>
            <a:r>
              <a:rPr sz="1400" spc="-5" dirty="0" err="1">
                <a:latin typeface="Lucida Sans Unicode"/>
                <a:cs typeface="Lucida Sans Unicode"/>
              </a:rPr>
              <a:t>en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b</a:t>
            </a:r>
            <a:r>
              <a:rPr sz="1400" spc="-30" dirty="0">
                <a:latin typeface="Lucida Sans Unicode"/>
                <a:cs typeface="Lucida Sans Unicode"/>
              </a:rPr>
              <a:t>i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ifa</a:t>
            </a:r>
            <a:r>
              <a:rPr sz="1400" spc="-10" dirty="0">
                <a:latin typeface="Lucida Sans Unicode"/>
                <a:cs typeface="Lucida Sans Unicode"/>
              </a:rPr>
              <a:t>de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t</a:t>
            </a:r>
            <a:r>
              <a:rPr sz="1400" spc="-35" dirty="0">
                <a:latin typeface="Lucida Sans Unicode"/>
                <a:cs typeface="Lucida Sans Unicode"/>
              </a:rPr>
              <a:t>u</a:t>
            </a:r>
            <a:r>
              <a:rPr sz="1400" spc="-20" dirty="0">
                <a:latin typeface="Lucida Sans Unicode"/>
                <a:cs typeface="Lucida Sans Unicode"/>
              </a:rPr>
              <a:t>ru</a:t>
            </a:r>
            <a:r>
              <a:rPr sz="1400" spc="-25" dirty="0">
                <a:latin typeface="Lucida Sans Unicode"/>
                <a:cs typeface="Lucida Sans Unicode"/>
              </a:rPr>
              <a:t>y</a:t>
            </a:r>
            <a:r>
              <a:rPr sz="1400" spc="-20" dirty="0">
                <a:latin typeface="Lucida Sans Unicode"/>
                <a:cs typeface="Lucida Sans Unicode"/>
              </a:rPr>
              <a:t>o</a:t>
            </a:r>
            <a:r>
              <a:rPr sz="1400" spc="-40" dirty="0">
                <a:latin typeface="Lucida Sans Unicode"/>
                <a:cs typeface="Lucida Sans Unicode"/>
              </a:rPr>
              <a:t>r</a:t>
            </a:r>
            <a:r>
              <a:rPr sz="1400" spc="-30" dirty="0">
                <a:latin typeface="Lucida Sans Unicode"/>
                <a:cs typeface="Lucida Sans Unicode"/>
              </a:rPr>
              <a:t>.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5" dirty="0" err="1">
                <a:latin typeface="Lucida Sans Unicode"/>
                <a:cs typeface="Lucida Sans Unicode"/>
              </a:rPr>
              <a:t>Si</a:t>
            </a:r>
            <a:r>
              <a:rPr sz="1400" spc="-30" dirty="0" err="1">
                <a:latin typeface="Lucida Sans Unicode"/>
                <a:cs typeface="Lucida Sans Unicode"/>
              </a:rPr>
              <a:t>n</a:t>
            </a:r>
            <a:r>
              <a:rPr sz="1400" spc="-35" dirty="0" err="1">
                <a:latin typeface="Lucida Sans Unicode"/>
                <a:cs typeface="Lucida Sans Unicode"/>
              </a:rPr>
              <a:t>irl</a:t>
            </a:r>
            <a:r>
              <a:rPr sz="1400" spc="-5" dirty="0" err="1">
                <a:latin typeface="Lucida Sans Unicode"/>
                <a:cs typeface="Lucida Sans Unicode"/>
              </a:rPr>
              <a:t>e</a:t>
            </a:r>
            <a:r>
              <a:rPr sz="1400" spc="-15" dirty="0" err="1">
                <a:latin typeface="Lucida Sans Unicode"/>
                <a:cs typeface="Lucida Sans Unicode"/>
              </a:rPr>
              <a:t>n</a:t>
            </a:r>
            <a:r>
              <a:rPr sz="1400" spc="-45" dirty="0" err="1">
                <a:latin typeface="Lucida Sans Unicode"/>
                <a:cs typeface="Lucida Sans Unicode"/>
              </a:rPr>
              <a:t>d</a:t>
            </a:r>
            <a:r>
              <a:rPr sz="1400" spc="-30" dirty="0" err="1">
                <a:latin typeface="Lucida Sans Unicode"/>
                <a:cs typeface="Lucida Sans Unicode"/>
              </a:rPr>
              <a:t>i</a:t>
            </a:r>
            <a:r>
              <a:rPr sz="1400" spc="-55" dirty="0" err="1">
                <a:latin typeface="Lucida Sans Unicode"/>
                <a:cs typeface="Lucida Sans Unicode"/>
              </a:rPr>
              <a:t>ğim</a:t>
            </a:r>
            <a:r>
              <a:rPr sz="1400" spc="-30" dirty="0" err="1">
                <a:latin typeface="Lucida Sans Unicode"/>
                <a:cs typeface="Lucida Sans Unicode"/>
              </a:rPr>
              <a:t>i</a:t>
            </a:r>
            <a:r>
              <a:rPr sz="1400" spc="-50" dirty="0" err="1">
                <a:latin typeface="Lucida Sans Unicode"/>
                <a:cs typeface="Lucida Sans Unicode"/>
              </a:rPr>
              <a:t>zde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85" dirty="0" err="1">
                <a:latin typeface="Lucida Sans Unicode"/>
                <a:cs typeface="Lucida Sans Unicode"/>
              </a:rPr>
              <a:t>k</a:t>
            </a:r>
            <a:r>
              <a:rPr sz="1400" spc="-25" dirty="0" err="1">
                <a:latin typeface="Lucida Sans Unicode"/>
                <a:cs typeface="Lucida Sans Unicode"/>
              </a:rPr>
              <a:t>a</a:t>
            </a:r>
            <a:r>
              <a:rPr sz="1400" spc="-20" dirty="0" err="1">
                <a:latin typeface="Lucida Sans Unicode"/>
                <a:cs typeface="Lucida Sans Unicode"/>
              </a:rPr>
              <a:t>ş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5" dirty="0" err="1">
                <a:latin typeface="Lucida Sans Unicode"/>
                <a:cs typeface="Lucida Sans Unicode"/>
              </a:rPr>
              <a:t>a</a:t>
            </a:r>
            <a:r>
              <a:rPr sz="1400" dirty="0" err="1">
                <a:latin typeface="Lucida Sans Unicode"/>
                <a:cs typeface="Lucida Sans Unicode"/>
              </a:rPr>
              <a:t>r</a:t>
            </a:r>
            <a:r>
              <a:rPr sz="1400" spc="-50" dirty="0" err="1">
                <a:latin typeface="Lucida Sans Unicode"/>
                <a:cs typeface="Lucida Sans Unicode"/>
              </a:rPr>
              <a:t>ı</a:t>
            </a:r>
            <a:r>
              <a:rPr sz="1400" spc="-40" dirty="0" err="1">
                <a:latin typeface="Lucida Sans Unicode"/>
                <a:cs typeface="Lucida Sans Unicode"/>
              </a:rPr>
              <a:t>m</a:t>
            </a:r>
            <a:r>
              <a:rPr sz="1400" spc="-25" dirty="0" err="1">
                <a:latin typeface="Lucida Sans Unicode"/>
                <a:cs typeface="Lucida Sans Unicode"/>
              </a:rPr>
              <a:t>ı</a:t>
            </a:r>
            <a:r>
              <a:rPr sz="1400" spc="-85" dirty="0" err="1">
                <a:latin typeface="Lucida Sans Unicode"/>
                <a:cs typeface="Lucida Sans Unicode"/>
              </a:rPr>
              <a:t>zı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ç</a:t>
            </a:r>
            <a:r>
              <a:rPr sz="1400" spc="-30" dirty="0">
                <a:latin typeface="Lucida Sans Unicode"/>
                <a:cs typeface="Lucida Sans Unicode"/>
              </a:rPr>
              <a:t>atı</a:t>
            </a:r>
            <a:r>
              <a:rPr sz="1400" spc="-35" dirty="0">
                <a:latin typeface="Lucida Sans Unicode"/>
                <a:cs typeface="Lucida Sans Unicode"/>
              </a:rPr>
              <a:t>y</a:t>
            </a:r>
            <a:r>
              <a:rPr sz="1400" spc="-25" dirty="0">
                <a:latin typeface="Lucida Sans Unicode"/>
                <a:cs typeface="Lucida Sans Unicode"/>
              </a:rPr>
              <a:t>o</a:t>
            </a:r>
            <a:r>
              <a:rPr sz="1400" spc="-55" dirty="0">
                <a:latin typeface="Lucida Sans Unicode"/>
                <a:cs typeface="Lucida Sans Unicode"/>
              </a:rPr>
              <a:t>r</a:t>
            </a:r>
            <a:r>
              <a:rPr sz="1400" spc="-40" dirty="0">
                <a:latin typeface="Lucida Sans Unicode"/>
                <a:cs typeface="Lucida Sans Unicode"/>
              </a:rPr>
              <a:t>,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ü</a:t>
            </a:r>
            <a:r>
              <a:rPr sz="1400" spc="-65" dirty="0" err="1">
                <a:latin typeface="Lucida Sans Unicode"/>
                <a:cs typeface="Lucida Sans Unicode"/>
              </a:rPr>
              <a:t>z</a:t>
            </a:r>
            <a:r>
              <a:rPr sz="1400" spc="-75" dirty="0" err="1">
                <a:latin typeface="Lucida Sans Unicode"/>
                <a:cs typeface="Lucida Sans Unicode"/>
              </a:rPr>
              <a:t>ü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25" dirty="0" err="1">
                <a:latin typeface="Lucida Sans Unicode"/>
                <a:cs typeface="Lucida Sans Unicode"/>
              </a:rPr>
              <a:t>d</a:t>
            </a:r>
            <a:r>
              <a:rPr sz="1400" spc="-20" dirty="0" err="1">
                <a:latin typeface="Lucida Sans Unicode"/>
                <a:cs typeface="Lucida Sans Unicode"/>
              </a:rPr>
              <a:t>ü</a:t>
            </a:r>
            <a:r>
              <a:rPr sz="1400" spc="-50" dirty="0" err="1">
                <a:latin typeface="Lucida Sans Unicode"/>
                <a:cs typeface="Lucida Sans Unicode"/>
              </a:rPr>
              <a:t>ğ</a:t>
            </a:r>
            <a:r>
              <a:rPr sz="1400" spc="-55" dirty="0" err="1">
                <a:latin typeface="Lucida Sans Unicode"/>
                <a:cs typeface="Lucida Sans Unicode"/>
              </a:rPr>
              <a:t>ü</a:t>
            </a:r>
            <a:r>
              <a:rPr sz="1400" spc="-15" dirty="0" err="1">
                <a:latin typeface="Lucida Sans Unicode"/>
                <a:cs typeface="Lucida Sans Unicode"/>
              </a:rPr>
              <a:t>mü</a:t>
            </a:r>
            <a:r>
              <a:rPr sz="1400" spc="-70" dirty="0" err="1">
                <a:latin typeface="Lucida Sans Unicode"/>
                <a:cs typeface="Lucida Sans Unicode"/>
              </a:rPr>
              <a:t>z</a:t>
            </a:r>
            <a:r>
              <a:rPr sz="1400" spc="-85" dirty="0" err="1">
                <a:latin typeface="Lucida Sans Unicode"/>
                <a:cs typeface="Lucida Sans Unicode"/>
              </a:rPr>
              <a:t>d</a:t>
            </a:r>
            <a:r>
              <a:rPr sz="1400" spc="5" dirty="0" err="1">
                <a:latin typeface="Lucida Sans Unicode"/>
                <a:cs typeface="Lucida Sans Unicode"/>
              </a:rPr>
              <a:t>e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25" dirty="0" err="1">
                <a:latin typeface="Lucida Sans Unicode"/>
                <a:cs typeface="Lucida Sans Unicode"/>
              </a:rPr>
              <a:t>d</a:t>
            </a:r>
            <a:r>
              <a:rPr sz="1400" spc="-20" dirty="0" err="1">
                <a:latin typeface="Lucida Sans Unicode"/>
                <a:cs typeface="Lucida Sans Unicode"/>
              </a:rPr>
              <a:t>u</a:t>
            </a:r>
            <a:r>
              <a:rPr sz="1400" spc="-25" dirty="0" err="1">
                <a:latin typeface="Lucida Sans Unicode"/>
                <a:cs typeface="Lucida Sans Unicode"/>
              </a:rPr>
              <a:t>d</a:t>
            </a:r>
            <a:r>
              <a:rPr sz="1400" spc="-40" dirty="0" err="1">
                <a:latin typeface="Lucida Sans Unicode"/>
                <a:cs typeface="Lucida Sans Unicode"/>
              </a:rPr>
              <a:t>ak</a:t>
            </a:r>
            <a:r>
              <a:rPr sz="1400" spc="-50" dirty="0" err="1">
                <a:latin typeface="Lucida Sans Unicode"/>
                <a:cs typeface="Lucida Sans Unicode"/>
              </a:rPr>
              <a:t>l</a:t>
            </a:r>
            <a:r>
              <a:rPr sz="1400" spc="-5" dirty="0" err="1">
                <a:latin typeface="Lucida Sans Unicode"/>
                <a:cs typeface="Lucida Sans Unicode"/>
              </a:rPr>
              <a:t>a</a:t>
            </a:r>
            <a:r>
              <a:rPr sz="1400" dirty="0" err="1">
                <a:latin typeface="Lucida Sans Unicode"/>
                <a:cs typeface="Lucida Sans Unicode"/>
              </a:rPr>
              <a:t>r</a:t>
            </a:r>
            <a:r>
              <a:rPr sz="1400" spc="-50" dirty="0" err="1">
                <a:latin typeface="Lucida Sans Unicode"/>
                <a:cs typeface="Lucida Sans Unicode"/>
              </a:rPr>
              <a:t>ı</a:t>
            </a:r>
            <a:r>
              <a:rPr sz="1400" spc="-40" dirty="0" err="1">
                <a:latin typeface="Lucida Sans Unicode"/>
                <a:cs typeface="Lucida Sans Unicode"/>
              </a:rPr>
              <a:t>m</a:t>
            </a:r>
            <a:r>
              <a:rPr sz="1400" spc="-25" dirty="0" err="1">
                <a:latin typeface="Lucida Sans Unicode"/>
                <a:cs typeface="Lucida Sans Unicode"/>
              </a:rPr>
              <a:t>ı</a:t>
            </a:r>
            <a:r>
              <a:rPr sz="1400" spc="-85" dirty="0" err="1">
                <a:latin typeface="Lucida Sans Unicode"/>
                <a:cs typeface="Lucida Sans Unicode"/>
              </a:rPr>
              <a:t>zı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45" dirty="0" err="1">
                <a:latin typeface="Lucida Sans Unicode"/>
                <a:cs typeface="Lucida Sans Unicode"/>
              </a:rPr>
              <a:t>büzüyoruz</a:t>
            </a:r>
            <a:r>
              <a:rPr sz="1400" spc="-45" dirty="0">
                <a:latin typeface="Lucida Sans Unicode"/>
                <a:cs typeface="Lucida Sans Unicode"/>
              </a:rPr>
              <a:t>. </a:t>
            </a:r>
            <a:r>
              <a:rPr sz="1400" spc="-20" dirty="0">
                <a:latin typeface="Lucida Sans Unicode"/>
                <a:cs typeface="Lucida Sans Unicode"/>
              </a:rPr>
              <a:t>Dünyanın </a:t>
            </a:r>
            <a:r>
              <a:rPr sz="1400" spc="-5" dirty="0">
                <a:latin typeface="Lucida Sans Unicode"/>
                <a:cs typeface="Lucida Sans Unicode"/>
              </a:rPr>
              <a:t>hemen her </a:t>
            </a:r>
            <a:r>
              <a:rPr sz="1400" spc="-15" dirty="0">
                <a:latin typeface="Lucida Sans Unicode"/>
                <a:cs typeface="Lucida Sans Unicode"/>
              </a:rPr>
              <a:t>yerinde </a:t>
            </a:r>
            <a:r>
              <a:rPr sz="1400" spc="-30" dirty="0">
                <a:latin typeface="Lucida Sans Unicode"/>
                <a:cs typeface="Lucida Sans Unicode"/>
              </a:rPr>
              <a:t>insanlar, </a:t>
            </a:r>
            <a:r>
              <a:rPr sz="1400" spc="-3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duygulara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benzer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yüz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ifadelerini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oturtuyorlar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ve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bu </a:t>
            </a:r>
            <a:r>
              <a:rPr sz="1400" spc="-3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ifadeleri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doğuştan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tanıyorlar.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Birincil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0" dirty="0" err="1">
                <a:latin typeface="Lucida Sans Unicode"/>
                <a:cs typeface="Lucida Sans Unicode"/>
              </a:rPr>
              <a:t>duyguların</a:t>
            </a:r>
            <a:r>
              <a:rPr lang="tr-TR" sz="1400" dirty="0">
                <a:latin typeface="Lucida Sans Unicode"/>
                <a:cs typeface="Lucida Sans Unicode"/>
              </a:rPr>
              <a:t> </a:t>
            </a:r>
            <a:r>
              <a:rPr sz="1400" spc="-20" dirty="0" err="1">
                <a:latin typeface="Lucida Sans Unicode"/>
                <a:cs typeface="Lucida Sans Unicode"/>
              </a:rPr>
              <a:t>evrensel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diye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ifade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edilmesi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de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yine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bu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olguya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dayanır.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9791" y="254973"/>
            <a:ext cx="68844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225" marR="5080" indent="-645160" algn="ctr">
              <a:lnSpc>
                <a:spcPct val="100000"/>
              </a:lnSpc>
              <a:spcBef>
                <a:spcPts val="100"/>
              </a:spcBef>
            </a:pPr>
            <a:r>
              <a:rPr sz="4000" b="1" spc="-525" dirty="0">
                <a:solidFill>
                  <a:schemeClr val="tx2"/>
                </a:solidFill>
              </a:rPr>
              <a:t>Duy</a:t>
            </a:r>
            <a:r>
              <a:rPr sz="4000" b="1" spc="-520" dirty="0">
                <a:solidFill>
                  <a:schemeClr val="tx2"/>
                </a:solidFill>
              </a:rPr>
              <a:t>g</a:t>
            </a:r>
            <a:r>
              <a:rPr sz="4000" b="1" spc="-270" dirty="0">
                <a:solidFill>
                  <a:schemeClr val="tx2"/>
                </a:solidFill>
              </a:rPr>
              <a:t>ular</a:t>
            </a:r>
            <a:r>
              <a:rPr sz="4000" b="1" spc="-355" dirty="0">
                <a:solidFill>
                  <a:schemeClr val="tx2"/>
                </a:solidFill>
              </a:rPr>
              <a:t> </a:t>
            </a:r>
            <a:r>
              <a:rPr sz="4000" b="1" spc="-495" dirty="0">
                <a:solidFill>
                  <a:schemeClr val="tx2"/>
                </a:solidFill>
              </a:rPr>
              <a:t>n</a:t>
            </a:r>
            <a:r>
              <a:rPr sz="4000" b="1" spc="-180" dirty="0">
                <a:solidFill>
                  <a:schemeClr val="tx2"/>
                </a:solidFill>
              </a:rPr>
              <a:t>asıl  </a:t>
            </a:r>
            <a:r>
              <a:rPr sz="4000" b="1" spc="-275" dirty="0">
                <a:solidFill>
                  <a:schemeClr val="tx2"/>
                </a:solidFill>
              </a:rPr>
              <a:t>oluşur?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DBF8F60C-62AD-4AED-8BF3-28741735BB6E}"/>
              </a:ext>
            </a:extLst>
          </p:cNvPr>
          <p:cNvSpPr txBox="1"/>
          <p:nvPr/>
        </p:nvSpPr>
        <p:spPr>
          <a:xfrm>
            <a:off x="928662" y="4786328"/>
            <a:ext cx="3286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DEB1C39F-162B-4EF8-BDAD-4FB9F9F086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109182"/>
            <a:ext cx="973519" cy="973519"/>
          </a:xfrm>
          <a:prstGeom prst="rect">
            <a:avLst/>
          </a:prstGeom>
        </p:spPr>
      </p:pic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3428988"/>
            <a:ext cx="42862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1090" y="116067"/>
            <a:ext cx="44018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390" dirty="0">
                <a:solidFill>
                  <a:schemeClr val="tx2"/>
                </a:solidFill>
                <a:latin typeface="Trebuchet MS"/>
                <a:cs typeface="Trebuchet MS"/>
              </a:rPr>
              <a:t>Duy</a:t>
            </a:r>
            <a:r>
              <a:rPr spc="-37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pc="-450" dirty="0">
                <a:solidFill>
                  <a:schemeClr val="tx2"/>
                </a:solidFill>
                <a:latin typeface="Trebuchet MS"/>
                <a:cs typeface="Trebuchet MS"/>
              </a:rPr>
              <a:t>u</a:t>
            </a:r>
            <a:r>
              <a:rPr spc="-30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390" dirty="0">
                <a:solidFill>
                  <a:schemeClr val="tx2"/>
                </a:solidFill>
                <a:latin typeface="Trebuchet MS"/>
                <a:cs typeface="Trebuchet MS"/>
              </a:rPr>
              <a:t>Kontrolü</a:t>
            </a:r>
            <a:r>
              <a:rPr spc="-29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250" dirty="0">
                <a:solidFill>
                  <a:schemeClr val="tx2"/>
                </a:solidFill>
                <a:latin typeface="Trebuchet MS"/>
                <a:cs typeface="Trebuchet MS"/>
              </a:rPr>
              <a:t>Nedir?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38200" y="731643"/>
            <a:ext cx="8077200" cy="3727347"/>
          </a:xfrm>
          <a:prstGeom prst="rect">
            <a:avLst/>
          </a:prstGeom>
        </p:spPr>
        <p:txBody>
          <a:bodyPr vert="horz" wrap="square" lIns="0" tIns="313607" rIns="0" bIns="0" rtlCol="0">
            <a:spAutoFit/>
          </a:bodyPr>
          <a:lstStyle/>
          <a:p>
            <a:pPr marL="635" marR="5080">
              <a:lnSpc>
                <a:spcPct val="114999"/>
              </a:lnSpc>
              <a:spcBef>
                <a:spcPts val="100"/>
              </a:spcBef>
            </a:pPr>
            <a:r>
              <a:rPr sz="2400" spc="-35" dirty="0">
                <a:solidFill>
                  <a:srgbClr val="000000"/>
                </a:solidFill>
              </a:rPr>
              <a:t>Duygu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kontrolü,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spc="-50" dirty="0">
                <a:solidFill>
                  <a:srgbClr val="000000"/>
                </a:solidFill>
              </a:rPr>
              <a:t>yaşadığımız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olayların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ve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düşüncelerimizin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bizlerde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yarattığı</a:t>
            </a:r>
            <a:r>
              <a:rPr sz="2400" spc="-12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hisleri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kontrol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edebilmek </a:t>
            </a:r>
            <a:r>
              <a:rPr sz="2400" spc="-42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olarak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40" dirty="0" err="1">
                <a:solidFill>
                  <a:srgbClr val="000000"/>
                </a:solidFill>
              </a:rPr>
              <a:t>açıklanabilir</a:t>
            </a:r>
            <a:r>
              <a:rPr sz="2400" spc="-40" dirty="0">
                <a:solidFill>
                  <a:srgbClr val="000000"/>
                </a:solidFill>
              </a:rPr>
              <a:t>.</a:t>
            </a:r>
            <a:endParaRPr lang="tr-TR" sz="2400" spc="-40" dirty="0">
              <a:solidFill>
                <a:srgbClr val="000000"/>
              </a:solidFill>
            </a:endParaRPr>
          </a:p>
          <a:p>
            <a:pPr marL="635" marR="5080">
              <a:lnSpc>
                <a:spcPct val="114999"/>
              </a:lnSpc>
              <a:spcBef>
                <a:spcPts val="100"/>
              </a:spcBef>
            </a:pPr>
            <a:r>
              <a:rPr sz="2400" spc="-10" dirty="0" err="1">
                <a:solidFill>
                  <a:srgbClr val="000000"/>
                </a:solidFill>
              </a:rPr>
              <a:t>Bazen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duyguların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bedensel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yansımaları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-50" dirty="0">
                <a:solidFill>
                  <a:srgbClr val="000000"/>
                </a:solidFill>
              </a:rPr>
              <a:t>çok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şiddetli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olur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ve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bu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spc="-70" dirty="0">
                <a:solidFill>
                  <a:srgbClr val="000000"/>
                </a:solidFill>
              </a:rPr>
              <a:t>bizi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kaygılandırır.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Bazen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duyguların </a:t>
            </a:r>
            <a:r>
              <a:rPr sz="2400" spc="-43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şiddeti </a:t>
            </a:r>
            <a:r>
              <a:rPr sz="2400" spc="-70" dirty="0">
                <a:solidFill>
                  <a:srgbClr val="000000"/>
                </a:solidFill>
              </a:rPr>
              <a:t>bizi </a:t>
            </a:r>
            <a:r>
              <a:rPr sz="2400" spc="-30" dirty="0">
                <a:solidFill>
                  <a:srgbClr val="000000"/>
                </a:solidFill>
              </a:rPr>
              <a:t>pek </a:t>
            </a:r>
            <a:r>
              <a:rPr sz="2400" spc="-10" dirty="0">
                <a:solidFill>
                  <a:srgbClr val="000000"/>
                </a:solidFill>
              </a:rPr>
              <a:t>de </a:t>
            </a:r>
            <a:r>
              <a:rPr sz="2400" spc="-30" dirty="0">
                <a:solidFill>
                  <a:srgbClr val="000000"/>
                </a:solidFill>
              </a:rPr>
              <a:t>yararımıza </a:t>
            </a:r>
            <a:r>
              <a:rPr sz="2400" spc="-15" dirty="0">
                <a:solidFill>
                  <a:srgbClr val="000000"/>
                </a:solidFill>
              </a:rPr>
              <a:t>olmayan </a:t>
            </a:r>
            <a:r>
              <a:rPr sz="2400" spc="-20" dirty="0">
                <a:solidFill>
                  <a:srgbClr val="000000"/>
                </a:solidFill>
              </a:rPr>
              <a:t>davranışlara </a:t>
            </a:r>
            <a:r>
              <a:rPr sz="2400" spc="-35" dirty="0">
                <a:solidFill>
                  <a:srgbClr val="000000"/>
                </a:solidFill>
              </a:rPr>
              <a:t>iter, </a:t>
            </a:r>
            <a:r>
              <a:rPr sz="2400" spc="-20" dirty="0">
                <a:solidFill>
                  <a:srgbClr val="000000"/>
                </a:solidFill>
              </a:rPr>
              <a:t>ani </a:t>
            </a:r>
            <a:r>
              <a:rPr sz="2400" spc="-30" dirty="0">
                <a:solidFill>
                  <a:srgbClr val="000000"/>
                </a:solidFill>
              </a:rPr>
              <a:t>tepkiler verir, </a:t>
            </a:r>
            <a:r>
              <a:rPr sz="2400" spc="-40" dirty="0">
                <a:solidFill>
                  <a:srgbClr val="000000"/>
                </a:solidFill>
              </a:rPr>
              <a:t>belki </a:t>
            </a:r>
            <a:r>
              <a:rPr sz="2400" spc="-50" dirty="0">
                <a:solidFill>
                  <a:srgbClr val="000000"/>
                </a:solidFill>
              </a:rPr>
              <a:t>başımızı </a:t>
            </a:r>
            <a:r>
              <a:rPr sz="2400" spc="-5" dirty="0">
                <a:solidFill>
                  <a:srgbClr val="000000"/>
                </a:solidFill>
              </a:rPr>
              <a:t>derde 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5" dirty="0">
                <a:solidFill>
                  <a:srgbClr val="000000"/>
                </a:solidFill>
              </a:rPr>
              <a:t>sokarız.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Bazen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de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duygumuzu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hiç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farketmez,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bedensel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sonuçlarıyla</a:t>
            </a:r>
            <a:r>
              <a:rPr sz="2400" spc="-120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karşı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karşıya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gelene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kadar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ne 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olup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45" dirty="0">
                <a:solidFill>
                  <a:srgbClr val="000000"/>
                </a:solidFill>
              </a:rPr>
              <a:t>bittiğini</a:t>
            </a:r>
            <a:r>
              <a:rPr sz="2400" spc="-120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anlamayız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bile.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İşte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bu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sebeplerden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-45" dirty="0">
                <a:solidFill>
                  <a:srgbClr val="000000"/>
                </a:solidFill>
              </a:rPr>
              <a:t>duygularımızı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kontrol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etmek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önemlidir.</a:t>
            </a:r>
          </a:p>
        </p:txBody>
      </p:sp>
      <p:sp>
        <p:nvSpPr>
          <p:cNvPr id="4" name="object 4"/>
          <p:cNvSpPr/>
          <p:nvPr/>
        </p:nvSpPr>
        <p:spPr>
          <a:xfrm>
            <a:off x="7671054" y="2942983"/>
            <a:ext cx="88900" cy="242570"/>
          </a:xfrm>
          <a:custGeom>
            <a:avLst/>
            <a:gdLst/>
            <a:ahLst/>
            <a:cxnLst/>
            <a:rect l="l" t="t" r="r" b="b"/>
            <a:pathLst>
              <a:path w="88900" h="242569">
                <a:moveTo>
                  <a:pt x="88392" y="0"/>
                </a:moveTo>
                <a:lnTo>
                  <a:pt x="42672" y="0"/>
                </a:lnTo>
                <a:lnTo>
                  <a:pt x="0" y="0"/>
                </a:lnTo>
                <a:lnTo>
                  <a:pt x="0" y="242303"/>
                </a:lnTo>
                <a:lnTo>
                  <a:pt x="42672" y="242303"/>
                </a:lnTo>
                <a:lnTo>
                  <a:pt x="88392" y="242303"/>
                </a:lnTo>
                <a:lnTo>
                  <a:pt x="88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2E51E383-E748-4923-AA47-AA4D1C7DC80D}"/>
              </a:ext>
            </a:extLst>
          </p:cNvPr>
          <p:cNvSpPr txBox="1"/>
          <p:nvPr/>
        </p:nvSpPr>
        <p:spPr>
          <a:xfrm>
            <a:off x="785786" y="4786328"/>
            <a:ext cx="3286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C95685AB-954C-4C5C-924B-FD012BED0E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394934"/>
            <a:ext cx="687767" cy="687767"/>
          </a:xfrm>
          <a:prstGeom prst="rect">
            <a:avLst/>
          </a:prstGeom>
        </p:spPr>
      </p:pic>
      <p:grpSp>
        <p:nvGrpSpPr>
          <p:cNvPr id="7" name="object 7"/>
          <p:cNvGrpSpPr>
            <a:grpSpLocks/>
          </p:cNvGrpSpPr>
          <p:nvPr/>
        </p:nvGrpSpPr>
        <p:grpSpPr bwMode="auto">
          <a:xfrm>
            <a:off x="571473" y="642924"/>
            <a:ext cx="7786742" cy="428628"/>
            <a:chOff x="364236" y="3316514"/>
            <a:chExt cx="8555990" cy="565785"/>
          </a:xfrm>
        </p:grpSpPr>
        <p:sp>
          <p:nvSpPr>
            <p:cNvPr id="8" name="object 8"/>
            <p:cNvSpPr>
              <a:spLocks/>
            </p:cNvSpPr>
            <p:nvPr/>
          </p:nvSpPr>
          <p:spPr bwMode="auto">
            <a:xfrm>
              <a:off x="368808" y="3439641"/>
              <a:ext cx="8406765" cy="222885"/>
            </a:xfrm>
            <a:custGeom>
              <a:avLst/>
              <a:gdLst>
                <a:gd name="T0" fmla="*/ 78382 w 8406765"/>
                <a:gd name="T1" fmla="*/ 160414 h 222885"/>
                <a:gd name="T2" fmla="*/ 208690 w 8406765"/>
                <a:gd name="T3" fmla="*/ 132202 h 222885"/>
                <a:gd name="T4" fmla="*/ 349899 w 8406765"/>
                <a:gd name="T5" fmla="*/ 135213 h 222885"/>
                <a:gd name="T6" fmla="*/ 497085 w 8406765"/>
                <a:gd name="T7" fmla="*/ 153650 h 222885"/>
                <a:gd name="T8" fmla="*/ 645325 w 8406765"/>
                <a:gd name="T9" fmla="*/ 171715 h 222885"/>
                <a:gd name="T10" fmla="*/ 789693 w 8406765"/>
                <a:gd name="T11" fmla="*/ 173612 h 222885"/>
                <a:gd name="T12" fmla="*/ 934281 w 8406765"/>
                <a:gd name="T13" fmla="*/ 145929 h 222885"/>
                <a:gd name="T14" fmla="*/ 1081096 w 8406765"/>
                <a:gd name="T15" fmla="*/ 104341 h 222885"/>
                <a:gd name="T16" fmla="*/ 1228202 w 8406765"/>
                <a:gd name="T17" fmla="*/ 75749 h 222885"/>
                <a:gd name="T18" fmla="*/ 1376405 w 8406765"/>
                <a:gd name="T19" fmla="*/ 85256 h 222885"/>
                <a:gd name="T20" fmla="*/ 1523444 w 8406765"/>
                <a:gd name="T21" fmla="*/ 127029 h 222885"/>
                <a:gd name="T22" fmla="*/ 1669838 w 8406765"/>
                <a:gd name="T23" fmla="*/ 168418 h 222885"/>
                <a:gd name="T24" fmla="*/ 1817625 w 8406765"/>
                <a:gd name="T25" fmla="*/ 176937 h 222885"/>
                <a:gd name="T26" fmla="*/ 1961406 w 8406765"/>
                <a:gd name="T27" fmla="*/ 151728 h 222885"/>
                <a:gd name="T28" fmla="*/ 2105047 w 8406765"/>
                <a:gd name="T29" fmla="*/ 118887 h 222885"/>
                <a:gd name="T30" fmla="*/ 2248589 w 8406765"/>
                <a:gd name="T31" fmla="*/ 88643 h 222885"/>
                <a:gd name="T32" fmla="*/ 2392079 w 8406765"/>
                <a:gd name="T33" fmla="*/ 71224 h 222885"/>
                <a:gd name="T34" fmla="*/ 2535555 w 8406765"/>
                <a:gd name="T35" fmla="*/ 76861 h 222885"/>
                <a:gd name="T36" fmla="*/ 2680207 w 8406765"/>
                <a:gd name="T37" fmla="*/ 109796 h 222885"/>
                <a:gd name="T38" fmla="*/ 2823993 w 8406765"/>
                <a:gd name="T39" fmla="*/ 149547 h 222885"/>
                <a:gd name="T40" fmla="*/ 2968521 w 8406765"/>
                <a:gd name="T41" fmla="*/ 169945 h 222885"/>
                <a:gd name="T42" fmla="*/ 3106967 w 8406765"/>
                <a:gd name="T43" fmla="*/ 143576 h 222885"/>
                <a:gd name="T44" fmla="*/ 3236459 w 8406765"/>
                <a:gd name="T45" fmla="*/ 83617 h 222885"/>
                <a:gd name="T46" fmla="*/ 3377041 w 8406765"/>
                <a:gd name="T47" fmla="*/ 54125 h 222885"/>
                <a:gd name="T48" fmla="*/ 3530043 w 8406765"/>
                <a:gd name="T49" fmla="*/ 52999 h 222885"/>
                <a:gd name="T50" fmla="*/ 3683357 w 8406765"/>
                <a:gd name="T51" fmla="*/ 64618 h 222885"/>
                <a:gd name="T52" fmla="*/ 3836883 w 8406765"/>
                <a:gd name="T53" fmla="*/ 81804 h 222885"/>
                <a:gd name="T54" fmla="*/ 3990511 w 8406765"/>
                <a:gd name="T55" fmla="*/ 97379 h 222885"/>
                <a:gd name="T56" fmla="*/ 4144137 w 8406765"/>
                <a:gd name="T57" fmla="*/ 104166 h 222885"/>
                <a:gd name="T58" fmla="*/ 4281731 w 8406765"/>
                <a:gd name="T59" fmla="*/ 81338 h 222885"/>
                <a:gd name="T60" fmla="*/ 4417499 w 8406765"/>
                <a:gd name="T61" fmla="*/ 35916 h 222885"/>
                <a:gd name="T62" fmla="*/ 4553023 w 8406765"/>
                <a:gd name="T63" fmla="*/ 2494 h 222885"/>
                <a:gd name="T64" fmla="*/ 4691151 w 8406765"/>
                <a:gd name="T65" fmla="*/ 14001 h 222885"/>
                <a:gd name="T66" fmla="*/ 4827595 w 8406765"/>
                <a:gd name="T67" fmla="*/ 62782 h 222885"/>
                <a:gd name="T68" fmla="*/ 4960963 w 8406765"/>
                <a:gd name="T69" fmla="*/ 123295 h 222885"/>
                <a:gd name="T70" fmla="*/ 5096899 w 8406765"/>
                <a:gd name="T71" fmla="*/ 174626 h 222885"/>
                <a:gd name="T72" fmla="*/ 5227815 w 8406765"/>
                <a:gd name="T73" fmla="*/ 188428 h 222885"/>
                <a:gd name="T74" fmla="*/ 5353599 w 8406765"/>
                <a:gd name="T75" fmla="*/ 153015 h 222885"/>
                <a:gd name="T76" fmla="*/ 5479251 w 8406765"/>
                <a:gd name="T77" fmla="*/ 100783 h 222885"/>
                <a:gd name="T78" fmla="*/ 5605035 w 8406765"/>
                <a:gd name="T79" fmla="*/ 65371 h 222885"/>
                <a:gd name="T80" fmla="*/ 5732851 w 8406765"/>
                <a:gd name="T81" fmla="*/ 79770 h 222885"/>
                <a:gd name="T82" fmla="*/ 5858347 w 8406765"/>
                <a:gd name="T83" fmla="*/ 139490 h 222885"/>
                <a:gd name="T84" fmla="*/ 5983039 w 8406765"/>
                <a:gd name="T85" fmla="*/ 198090 h 222885"/>
                <a:gd name="T86" fmla="*/ 6118787 w 8406765"/>
                <a:gd name="T87" fmla="*/ 211288 h 222885"/>
                <a:gd name="T88" fmla="*/ 6260563 w 8406765"/>
                <a:gd name="T89" fmla="*/ 185189 h 222885"/>
                <a:gd name="T90" fmla="*/ 6400603 w 8406765"/>
                <a:gd name="T91" fmla="*/ 143498 h 222885"/>
                <a:gd name="T92" fmla="*/ 6541299 w 8406765"/>
                <a:gd name="T93" fmla="*/ 104363 h 222885"/>
                <a:gd name="T94" fmla="*/ 6677899 w 8406765"/>
                <a:gd name="T95" fmla="*/ 96070 h 222885"/>
                <a:gd name="T96" fmla="*/ 6810371 w 8406765"/>
                <a:gd name="T97" fmla="*/ 135325 h 222885"/>
                <a:gd name="T98" fmla="*/ 6943219 w 8406765"/>
                <a:gd name="T99" fmla="*/ 176937 h 222885"/>
                <a:gd name="T100" fmla="*/ 7074043 w 8406765"/>
                <a:gd name="T101" fmla="*/ 169172 h 222885"/>
                <a:gd name="T102" fmla="*/ 7203759 w 8406765"/>
                <a:gd name="T103" fmla="*/ 121122 h 222885"/>
                <a:gd name="T104" fmla="*/ 7334955 w 8406765"/>
                <a:gd name="T105" fmla="*/ 75213 h 222885"/>
                <a:gd name="T106" fmla="*/ 7464347 w 8406765"/>
                <a:gd name="T107" fmla="*/ 77830 h 222885"/>
                <a:gd name="T108" fmla="*/ 7589871 w 8406765"/>
                <a:gd name="T109" fmla="*/ 136207 h 222885"/>
                <a:gd name="T110" fmla="*/ 7713095 w 8406765"/>
                <a:gd name="T111" fmla="*/ 194727 h 222885"/>
                <a:gd name="T112" fmla="*/ 7833871 w 8406765"/>
                <a:gd name="T113" fmla="*/ 195225 h 222885"/>
                <a:gd name="T114" fmla="*/ 7958027 w 8406765"/>
                <a:gd name="T115" fmla="*/ 127688 h 222885"/>
                <a:gd name="T116" fmla="*/ 8082827 w 8406765"/>
                <a:gd name="T117" fmla="*/ 66406 h 222885"/>
                <a:gd name="T118" fmla="*/ 8214171 w 8406765"/>
                <a:gd name="T119" fmla="*/ 73329 h 222885"/>
                <a:gd name="T120" fmla="*/ 8325779 w 8406765"/>
                <a:gd name="T121" fmla="*/ 169552 h 2228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406765"/>
                <a:gd name="T184" fmla="*/ 0 h 222885"/>
                <a:gd name="T185" fmla="*/ 8406765 w 8406765"/>
                <a:gd name="T186" fmla="*/ 222885 h 2228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406765" h="222885">
                  <a:moveTo>
                    <a:pt x="0" y="204369"/>
                  </a:moveTo>
                  <a:lnTo>
                    <a:pt x="38221" y="179487"/>
                  </a:lnTo>
                  <a:lnTo>
                    <a:pt x="78382" y="160414"/>
                  </a:lnTo>
                  <a:lnTo>
                    <a:pt x="120303" y="146565"/>
                  </a:lnTo>
                  <a:lnTo>
                    <a:pt x="163799" y="137356"/>
                  </a:lnTo>
                  <a:lnTo>
                    <a:pt x="208690" y="132202"/>
                  </a:lnTo>
                  <a:lnTo>
                    <a:pt x="254791" y="130516"/>
                  </a:lnTo>
                  <a:lnTo>
                    <a:pt x="301922" y="131715"/>
                  </a:lnTo>
                  <a:lnTo>
                    <a:pt x="349899" y="135213"/>
                  </a:lnTo>
                  <a:lnTo>
                    <a:pt x="398540" y="140425"/>
                  </a:lnTo>
                  <a:lnTo>
                    <a:pt x="447663" y="146765"/>
                  </a:lnTo>
                  <a:lnTo>
                    <a:pt x="497085" y="153650"/>
                  </a:lnTo>
                  <a:lnTo>
                    <a:pt x="546624" y="160493"/>
                  </a:lnTo>
                  <a:lnTo>
                    <a:pt x="596098" y="166710"/>
                  </a:lnTo>
                  <a:lnTo>
                    <a:pt x="645325" y="171715"/>
                  </a:lnTo>
                  <a:lnTo>
                    <a:pt x="694121" y="174924"/>
                  </a:lnTo>
                  <a:lnTo>
                    <a:pt x="742304" y="175751"/>
                  </a:lnTo>
                  <a:lnTo>
                    <a:pt x="789693" y="173612"/>
                  </a:lnTo>
                  <a:lnTo>
                    <a:pt x="836104" y="167920"/>
                  </a:lnTo>
                  <a:lnTo>
                    <a:pt x="885245" y="158146"/>
                  </a:lnTo>
                  <a:lnTo>
                    <a:pt x="934281" y="145929"/>
                  </a:lnTo>
                  <a:lnTo>
                    <a:pt x="983244" y="132241"/>
                  </a:lnTo>
                  <a:lnTo>
                    <a:pt x="1032171" y="118055"/>
                  </a:lnTo>
                  <a:lnTo>
                    <a:pt x="1081095" y="104341"/>
                  </a:lnTo>
                  <a:lnTo>
                    <a:pt x="1130052" y="92071"/>
                  </a:lnTo>
                  <a:lnTo>
                    <a:pt x="1179075" y="82216"/>
                  </a:lnTo>
                  <a:lnTo>
                    <a:pt x="1228201" y="75749"/>
                  </a:lnTo>
                  <a:lnTo>
                    <a:pt x="1277463" y="73640"/>
                  </a:lnTo>
                  <a:lnTo>
                    <a:pt x="1326896" y="76861"/>
                  </a:lnTo>
                  <a:lnTo>
                    <a:pt x="1376404" y="85256"/>
                  </a:lnTo>
                  <a:lnTo>
                    <a:pt x="1425614" y="97218"/>
                  </a:lnTo>
                  <a:lnTo>
                    <a:pt x="1474602" y="111543"/>
                  </a:lnTo>
                  <a:lnTo>
                    <a:pt x="1523443" y="127029"/>
                  </a:lnTo>
                  <a:lnTo>
                    <a:pt x="1572212" y="142473"/>
                  </a:lnTo>
                  <a:lnTo>
                    <a:pt x="1620985" y="156670"/>
                  </a:lnTo>
                  <a:lnTo>
                    <a:pt x="1669837" y="168418"/>
                  </a:lnTo>
                  <a:lnTo>
                    <a:pt x="1718844" y="176515"/>
                  </a:lnTo>
                  <a:lnTo>
                    <a:pt x="1768081" y="179755"/>
                  </a:lnTo>
                  <a:lnTo>
                    <a:pt x="1817624" y="176937"/>
                  </a:lnTo>
                  <a:lnTo>
                    <a:pt x="1865569" y="170014"/>
                  </a:lnTo>
                  <a:lnTo>
                    <a:pt x="1913495" y="161484"/>
                  </a:lnTo>
                  <a:lnTo>
                    <a:pt x="1961405" y="151728"/>
                  </a:lnTo>
                  <a:lnTo>
                    <a:pt x="2009299" y="141124"/>
                  </a:lnTo>
                  <a:lnTo>
                    <a:pt x="2057178" y="130051"/>
                  </a:lnTo>
                  <a:lnTo>
                    <a:pt x="2105046" y="118887"/>
                  </a:lnTo>
                  <a:lnTo>
                    <a:pt x="2152902" y="108012"/>
                  </a:lnTo>
                  <a:lnTo>
                    <a:pt x="2200750" y="97804"/>
                  </a:lnTo>
                  <a:lnTo>
                    <a:pt x="2248589" y="88643"/>
                  </a:lnTo>
                  <a:lnTo>
                    <a:pt x="2296423" y="80906"/>
                  </a:lnTo>
                  <a:lnTo>
                    <a:pt x="2344252" y="74974"/>
                  </a:lnTo>
                  <a:lnTo>
                    <a:pt x="2392078" y="71224"/>
                  </a:lnTo>
                  <a:lnTo>
                    <a:pt x="2439903" y="70037"/>
                  </a:lnTo>
                  <a:lnTo>
                    <a:pt x="2487728" y="71789"/>
                  </a:lnTo>
                  <a:lnTo>
                    <a:pt x="2535555" y="76861"/>
                  </a:lnTo>
                  <a:lnTo>
                    <a:pt x="2583967" y="85466"/>
                  </a:lnTo>
                  <a:lnTo>
                    <a:pt x="2632164" y="96768"/>
                  </a:lnTo>
                  <a:lnTo>
                    <a:pt x="2680206" y="109796"/>
                  </a:lnTo>
                  <a:lnTo>
                    <a:pt x="2728152" y="123581"/>
                  </a:lnTo>
                  <a:lnTo>
                    <a:pt x="2776061" y="137154"/>
                  </a:lnTo>
                  <a:lnTo>
                    <a:pt x="2823993" y="149547"/>
                  </a:lnTo>
                  <a:lnTo>
                    <a:pt x="2872007" y="159789"/>
                  </a:lnTo>
                  <a:lnTo>
                    <a:pt x="2920163" y="166911"/>
                  </a:lnTo>
                  <a:lnTo>
                    <a:pt x="2968521" y="169945"/>
                  </a:lnTo>
                  <a:lnTo>
                    <a:pt x="3017139" y="167920"/>
                  </a:lnTo>
                  <a:lnTo>
                    <a:pt x="3062793" y="159057"/>
                  </a:lnTo>
                  <a:lnTo>
                    <a:pt x="3106966" y="143576"/>
                  </a:lnTo>
                  <a:lnTo>
                    <a:pt x="3150243" y="124096"/>
                  </a:lnTo>
                  <a:lnTo>
                    <a:pt x="3193212" y="103237"/>
                  </a:lnTo>
                  <a:lnTo>
                    <a:pt x="3236458" y="83617"/>
                  </a:lnTo>
                  <a:lnTo>
                    <a:pt x="3280568" y="67856"/>
                  </a:lnTo>
                  <a:lnTo>
                    <a:pt x="3326129" y="58573"/>
                  </a:lnTo>
                  <a:lnTo>
                    <a:pt x="3377041" y="54125"/>
                  </a:lnTo>
                  <a:lnTo>
                    <a:pt x="3428000" y="51891"/>
                  </a:lnTo>
                  <a:lnTo>
                    <a:pt x="3479002" y="51604"/>
                  </a:lnTo>
                  <a:lnTo>
                    <a:pt x="3530042" y="52999"/>
                  </a:lnTo>
                  <a:lnTo>
                    <a:pt x="3581117" y="55810"/>
                  </a:lnTo>
                  <a:lnTo>
                    <a:pt x="3632224" y="59772"/>
                  </a:lnTo>
                  <a:lnTo>
                    <a:pt x="3683357" y="64618"/>
                  </a:lnTo>
                  <a:lnTo>
                    <a:pt x="3734514" y="70083"/>
                  </a:lnTo>
                  <a:lnTo>
                    <a:pt x="3785690" y="75900"/>
                  </a:lnTo>
                  <a:lnTo>
                    <a:pt x="3836882" y="81804"/>
                  </a:lnTo>
                  <a:lnTo>
                    <a:pt x="3888085" y="87529"/>
                  </a:lnTo>
                  <a:lnTo>
                    <a:pt x="3939295" y="92810"/>
                  </a:lnTo>
                  <a:lnTo>
                    <a:pt x="3990510" y="97379"/>
                  </a:lnTo>
                  <a:lnTo>
                    <a:pt x="4041724" y="100973"/>
                  </a:lnTo>
                  <a:lnTo>
                    <a:pt x="4092934" y="103324"/>
                  </a:lnTo>
                  <a:lnTo>
                    <a:pt x="4144137" y="104166"/>
                  </a:lnTo>
                  <a:lnTo>
                    <a:pt x="4190301" y="101203"/>
                  </a:lnTo>
                  <a:lnTo>
                    <a:pt x="4236146" y="93166"/>
                  </a:lnTo>
                  <a:lnTo>
                    <a:pt x="4281729" y="81338"/>
                  </a:lnTo>
                  <a:lnTo>
                    <a:pt x="4327110" y="66999"/>
                  </a:lnTo>
                  <a:lnTo>
                    <a:pt x="4372347" y="51432"/>
                  </a:lnTo>
                  <a:lnTo>
                    <a:pt x="4417498" y="35916"/>
                  </a:lnTo>
                  <a:lnTo>
                    <a:pt x="4462622" y="21734"/>
                  </a:lnTo>
                  <a:lnTo>
                    <a:pt x="4507776" y="10166"/>
                  </a:lnTo>
                  <a:lnTo>
                    <a:pt x="4553020" y="2494"/>
                  </a:lnTo>
                  <a:lnTo>
                    <a:pt x="4598411" y="0"/>
                  </a:lnTo>
                  <a:lnTo>
                    <a:pt x="4644008" y="3963"/>
                  </a:lnTo>
                  <a:lnTo>
                    <a:pt x="4691149" y="14001"/>
                  </a:lnTo>
                  <a:lnTo>
                    <a:pt x="4737320" y="27667"/>
                  </a:lnTo>
                  <a:lnTo>
                    <a:pt x="4782732" y="44185"/>
                  </a:lnTo>
                  <a:lnTo>
                    <a:pt x="4827593" y="62782"/>
                  </a:lnTo>
                  <a:lnTo>
                    <a:pt x="4872113" y="82682"/>
                  </a:lnTo>
                  <a:lnTo>
                    <a:pt x="4916499" y="103111"/>
                  </a:lnTo>
                  <a:lnTo>
                    <a:pt x="4960962" y="123295"/>
                  </a:lnTo>
                  <a:lnTo>
                    <a:pt x="5005710" y="142458"/>
                  </a:lnTo>
                  <a:lnTo>
                    <a:pt x="5050952" y="159827"/>
                  </a:lnTo>
                  <a:lnTo>
                    <a:pt x="5096897" y="174626"/>
                  </a:lnTo>
                  <a:lnTo>
                    <a:pt x="5143754" y="186081"/>
                  </a:lnTo>
                  <a:lnTo>
                    <a:pt x="5185809" y="190681"/>
                  </a:lnTo>
                  <a:lnTo>
                    <a:pt x="5227812" y="188428"/>
                  </a:lnTo>
                  <a:lnTo>
                    <a:pt x="5269771" y="180569"/>
                  </a:lnTo>
                  <a:lnTo>
                    <a:pt x="5311695" y="168349"/>
                  </a:lnTo>
                  <a:lnTo>
                    <a:pt x="5353596" y="153015"/>
                  </a:lnTo>
                  <a:lnTo>
                    <a:pt x="5395482" y="135812"/>
                  </a:lnTo>
                  <a:lnTo>
                    <a:pt x="5437363" y="117986"/>
                  </a:lnTo>
                  <a:lnTo>
                    <a:pt x="5479249" y="100783"/>
                  </a:lnTo>
                  <a:lnTo>
                    <a:pt x="5521150" y="85449"/>
                  </a:lnTo>
                  <a:lnTo>
                    <a:pt x="5563074" y="73230"/>
                  </a:lnTo>
                  <a:lnTo>
                    <a:pt x="5605033" y="65371"/>
                  </a:lnTo>
                  <a:lnTo>
                    <a:pt x="5647036" y="63118"/>
                  </a:lnTo>
                  <a:lnTo>
                    <a:pt x="5689092" y="67717"/>
                  </a:lnTo>
                  <a:lnTo>
                    <a:pt x="5732851" y="79770"/>
                  </a:lnTo>
                  <a:lnTo>
                    <a:pt x="5775397" y="96908"/>
                  </a:lnTo>
                  <a:lnTo>
                    <a:pt x="5817103" y="117393"/>
                  </a:lnTo>
                  <a:lnTo>
                    <a:pt x="5858345" y="139490"/>
                  </a:lnTo>
                  <a:lnTo>
                    <a:pt x="5899498" y="161463"/>
                  </a:lnTo>
                  <a:lnTo>
                    <a:pt x="5940937" y="181575"/>
                  </a:lnTo>
                  <a:lnTo>
                    <a:pt x="5983038" y="198090"/>
                  </a:lnTo>
                  <a:lnTo>
                    <a:pt x="6026176" y="209273"/>
                  </a:lnTo>
                  <a:lnTo>
                    <a:pt x="6070727" y="213386"/>
                  </a:lnTo>
                  <a:lnTo>
                    <a:pt x="6118785" y="211288"/>
                  </a:lnTo>
                  <a:lnTo>
                    <a:pt x="6166385" y="205441"/>
                  </a:lnTo>
                  <a:lnTo>
                    <a:pt x="6213614" y="196517"/>
                  </a:lnTo>
                  <a:lnTo>
                    <a:pt x="6260561" y="185189"/>
                  </a:lnTo>
                  <a:lnTo>
                    <a:pt x="6307315" y="172128"/>
                  </a:lnTo>
                  <a:lnTo>
                    <a:pt x="6353966" y="158007"/>
                  </a:lnTo>
                  <a:lnTo>
                    <a:pt x="6400600" y="143498"/>
                  </a:lnTo>
                  <a:lnTo>
                    <a:pt x="6447308" y="129273"/>
                  </a:lnTo>
                  <a:lnTo>
                    <a:pt x="6494178" y="116004"/>
                  </a:lnTo>
                  <a:lnTo>
                    <a:pt x="6541299" y="104363"/>
                  </a:lnTo>
                  <a:lnTo>
                    <a:pt x="6588760" y="95022"/>
                  </a:lnTo>
                  <a:lnTo>
                    <a:pt x="6633463" y="91843"/>
                  </a:lnTo>
                  <a:lnTo>
                    <a:pt x="6677898" y="96070"/>
                  </a:lnTo>
                  <a:lnTo>
                    <a:pt x="6722142" y="105916"/>
                  </a:lnTo>
                  <a:lnTo>
                    <a:pt x="6766274" y="119597"/>
                  </a:lnTo>
                  <a:lnTo>
                    <a:pt x="6810370" y="135325"/>
                  </a:lnTo>
                  <a:lnTo>
                    <a:pt x="6854507" y="151315"/>
                  </a:lnTo>
                  <a:lnTo>
                    <a:pt x="6898764" y="165781"/>
                  </a:lnTo>
                  <a:lnTo>
                    <a:pt x="6943217" y="176937"/>
                  </a:lnTo>
                  <a:lnTo>
                    <a:pt x="6987108" y="181443"/>
                  </a:lnTo>
                  <a:lnTo>
                    <a:pt x="7030685" y="178331"/>
                  </a:lnTo>
                  <a:lnTo>
                    <a:pt x="7074042" y="169172"/>
                  </a:lnTo>
                  <a:lnTo>
                    <a:pt x="7117276" y="155536"/>
                  </a:lnTo>
                  <a:lnTo>
                    <a:pt x="7160482" y="138996"/>
                  </a:lnTo>
                  <a:lnTo>
                    <a:pt x="7203756" y="121122"/>
                  </a:lnTo>
                  <a:lnTo>
                    <a:pt x="7247196" y="103486"/>
                  </a:lnTo>
                  <a:lnTo>
                    <a:pt x="7290896" y="87659"/>
                  </a:lnTo>
                  <a:lnTo>
                    <a:pt x="7334952" y="75213"/>
                  </a:lnTo>
                  <a:lnTo>
                    <a:pt x="7379462" y="67717"/>
                  </a:lnTo>
                  <a:lnTo>
                    <a:pt x="7422019" y="68457"/>
                  </a:lnTo>
                  <a:lnTo>
                    <a:pt x="7464344" y="77830"/>
                  </a:lnTo>
                  <a:lnTo>
                    <a:pt x="7506432" y="93682"/>
                  </a:lnTo>
                  <a:lnTo>
                    <a:pt x="7548275" y="113859"/>
                  </a:lnTo>
                  <a:lnTo>
                    <a:pt x="7589868" y="136207"/>
                  </a:lnTo>
                  <a:lnTo>
                    <a:pt x="7631207" y="158570"/>
                  </a:lnTo>
                  <a:lnTo>
                    <a:pt x="7672284" y="178795"/>
                  </a:lnTo>
                  <a:lnTo>
                    <a:pt x="7713094" y="194727"/>
                  </a:lnTo>
                  <a:lnTo>
                    <a:pt x="7753632" y="204213"/>
                  </a:lnTo>
                  <a:lnTo>
                    <a:pt x="7793892" y="205097"/>
                  </a:lnTo>
                  <a:lnTo>
                    <a:pt x="7833868" y="195225"/>
                  </a:lnTo>
                  <a:lnTo>
                    <a:pt x="7875639" y="175711"/>
                  </a:lnTo>
                  <a:lnTo>
                    <a:pt x="7916933" y="152460"/>
                  </a:lnTo>
                  <a:lnTo>
                    <a:pt x="7958026" y="127688"/>
                  </a:lnTo>
                  <a:lnTo>
                    <a:pt x="7999190" y="103611"/>
                  </a:lnTo>
                  <a:lnTo>
                    <a:pt x="8040699" y="82445"/>
                  </a:lnTo>
                  <a:lnTo>
                    <a:pt x="8082827" y="66406"/>
                  </a:lnTo>
                  <a:lnTo>
                    <a:pt x="8125848" y="57710"/>
                  </a:lnTo>
                  <a:lnTo>
                    <a:pt x="8170037" y="58573"/>
                  </a:lnTo>
                  <a:lnTo>
                    <a:pt x="8214170" y="73329"/>
                  </a:lnTo>
                  <a:lnTo>
                    <a:pt x="8253269" y="100375"/>
                  </a:lnTo>
                  <a:lnTo>
                    <a:pt x="8289686" y="134265"/>
                  </a:lnTo>
                  <a:lnTo>
                    <a:pt x="8325776" y="169552"/>
                  </a:lnTo>
                  <a:lnTo>
                    <a:pt x="8363891" y="200790"/>
                  </a:lnTo>
                  <a:lnTo>
                    <a:pt x="8406384" y="222530"/>
                  </a:lnTo>
                </a:path>
              </a:pathLst>
            </a:custGeom>
            <a:noFill/>
            <a:ln w="9144">
              <a:solidFill>
                <a:srgbClr val="4985E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  <p:sp>
          <p:nvSpPr>
            <p:cNvPr id="9" name="object 9"/>
            <p:cNvSpPr>
              <a:spLocks/>
            </p:cNvSpPr>
            <p:nvPr/>
          </p:nvSpPr>
          <p:spPr bwMode="auto">
            <a:xfrm>
              <a:off x="373380" y="3321086"/>
              <a:ext cx="8414385" cy="426084"/>
            </a:xfrm>
            <a:custGeom>
              <a:avLst/>
              <a:gdLst>
                <a:gd name="T0" fmla="*/ 134153 w 8414385"/>
                <a:gd name="T1" fmla="*/ 77696 h 426085"/>
                <a:gd name="T2" fmla="*/ 303517 w 8414385"/>
                <a:gd name="T3" fmla="*/ 147502 h 426085"/>
                <a:gd name="T4" fmla="*/ 468024 w 8414385"/>
                <a:gd name="T5" fmla="*/ 242490 h 426085"/>
                <a:gd name="T6" fmla="*/ 634233 w 8414385"/>
                <a:gd name="T7" fmla="*/ 334583 h 426085"/>
                <a:gd name="T8" fmla="*/ 808697 w 8414385"/>
                <a:gd name="T9" fmla="*/ 395692 h 426085"/>
                <a:gd name="T10" fmla="*/ 976469 w 8414385"/>
                <a:gd name="T11" fmla="*/ 389378 h 426085"/>
                <a:gd name="T12" fmla="*/ 1141569 w 8414385"/>
                <a:gd name="T13" fmla="*/ 325531 h 426085"/>
                <a:gd name="T14" fmla="*/ 1305758 w 8414385"/>
                <a:gd name="T15" fmla="*/ 238900 h 426085"/>
                <a:gd name="T16" fmla="*/ 1470797 w 8414385"/>
                <a:gd name="T17" fmla="*/ 164240 h 426085"/>
                <a:gd name="T18" fmla="*/ 1638445 w 8414385"/>
                <a:gd name="T19" fmla="*/ 136294 h 426085"/>
                <a:gd name="T20" fmla="*/ 1797868 w 8414385"/>
                <a:gd name="T21" fmla="*/ 194045 h 426085"/>
                <a:gd name="T22" fmla="*/ 1936814 w 8414385"/>
                <a:gd name="T23" fmla="*/ 311519 h 426085"/>
                <a:gd name="T24" fmla="*/ 2089912 w 8414385"/>
                <a:gd name="T25" fmla="*/ 386548 h 426085"/>
                <a:gd name="T26" fmla="*/ 2274606 w 8414385"/>
                <a:gd name="T27" fmla="*/ 378359 h 426085"/>
                <a:gd name="T28" fmla="*/ 2457640 w 8414385"/>
                <a:gd name="T29" fmla="*/ 329366 h 426085"/>
                <a:gd name="T30" fmla="*/ 2640012 w 8414385"/>
                <a:gd name="T31" fmla="*/ 264976 h 426085"/>
                <a:gd name="T32" fmla="*/ 2822716 w 8414385"/>
                <a:gd name="T33" fmla="*/ 210601 h 426085"/>
                <a:gd name="T34" fmla="*/ 3006748 w 8414385"/>
                <a:gd name="T35" fmla="*/ 191643 h 426085"/>
                <a:gd name="T36" fmla="*/ 3190826 w 8414385"/>
                <a:gd name="T37" fmla="*/ 227277 h 426085"/>
                <a:gd name="T38" fmla="*/ 3371776 w 8414385"/>
                <a:gd name="T39" fmla="*/ 294132 h 426085"/>
                <a:gd name="T40" fmla="*/ 3552116 w 8414385"/>
                <a:gd name="T41" fmla="*/ 351646 h 426085"/>
                <a:gd name="T42" fmla="*/ 3734562 w 8414385"/>
                <a:gd name="T43" fmla="*/ 359243 h 426085"/>
                <a:gd name="T44" fmla="*/ 3789044 w 8414385"/>
                <a:gd name="T45" fmla="*/ 259040 h 426085"/>
                <a:gd name="T46" fmla="*/ 3951804 w 8414385"/>
                <a:gd name="T47" fmla="*/ 151895 h 426085"/>
                <a:gd name="T48" fmla="*/ 4139770 w 8414385"/>
                <a:gd name="T49" fmla="*/ 68447 h 426085"/>
                <a:gd name="T50" fmla="*/ 4339684 w 8414385"/>
                <a:gd name="T51" fmla="*/ 11110 h 426085"/>
                <a:gd name="T52" fmla="*/ 4543168 w 8414385"/>
                <a:gd name="T53" fmla="*/ 4154 h 426085"/>
                <a:gd name="T54" fmla="*/ 4679476 w 8414385"/>
                <a:gd name="T55" fmla="*/ 97652 h 426085"/>
                <a:gd name="T56" fmla="*/ 4787376 w 8414385"/>
                <a:gd name="T57" fmla="*/ 252205 h 426085"/>
                <a:gd name="T58" fmla="*/ 4939860 w 8414385"/>
                <a:gd name="T59" fmla="*/ 361698 h 426085"/>
                <a:gd name="T60" fmla="*/ 5135624 w 8414385"/>
                <a:gd name="T61" fmla="*/ 416059 h 426085"/>
                <a:gd name="T62" fmla="*/ 5341888 w 8414385"/>
                <a:gd name="T63" fmla="*/ 423982 h 426085"/>
                <a:gd name="T64" fmla="*/ 5527628 w 8414385"/>
                <a:gd name="T65" fmla="*/ 386792 h 426085"/>
                <a:gd name="T66" fmla="*/ 5675824 w 8414385"/>
                <a:gd name="T67" fmla="*/ 274533 h 426085"/>
                <a:gd name="T68" fmla="*/ 5817340 w 8414385"/>
                <a:gd name="T69" fmla="*/ 144390 h 426085"/>
                <a:gd name="T70" fmla="*/ 5978776 w 8414385"/>
                <a:gd name="T71" fmla="*/ 67908 h 426085"/>
                <a:gd name="T72" fmla="*/ 6145312 w 8414385"/>
                <a:gd name="T73" fmla="*/ 86600 h 426085"/>
                <a:gd name="T74" fmla="*/ 6303328 w 8414385"/>
                <a:gd name="T75" fmla="*/ 165742 h 426085"/>
                <a:gd name="T76" fmla="*/ 6459628 w 8414385"/>
                <a:gd name="T77" fmla="*/ 265761 h 426085"/>
                <a:gd name="T78" fmla="*/ 6621008 w 8414385"/>
                <a:gd name="T79" fmla="*/ 347094 h 426085"/>
                <a:gd name="T80" fmla="*/ 6797608 w 8414385"/>
                <a:gd name="T81" fmla="*/ 375000 h 426085"/>
                <a:gd name="T82" fmla="*/ 6976680 w 8414385"/>
                <a:gd name="T83" fmla="*/ 337369 h 426085"/>
                <a:gd name="T84" fmla="*/ 7124451 w 8414385"/>
                <a:gd name="T85" fmla="*/ 213933 h 426085"/>
                <a:gd name="T86" fmla="*/ 7287259 w 8414385"/>
                <a:gd name="T87" fmla="*/ 122518 h 426085"/>
                <a:gd name="T88" fmla="*/ 7491059 w 8414385"/>
                <a:gd name="T89" fmla="*/ 129392 h 426085"/>
                <a:gd name="T90" fmla="*/ 7687055 w 8414385"/>
                <a:gd name="T91" fmla="*/ 186272 h 426085"/>
                <a:gd name="T92" fmla="*/ 7838407 w 8414385"/>
                <a:gd name="T93" fmla="*/ 301648 h 426085"/>
                <a:gd name="T94" fmla="*/ 7996043 w 8414385"/>
                <a:gd name="T95" fmla="*/ 395692 h 426085"/>
                <a:gd name="T96" fmla="*/ 8145523 w 8414385"/>
                <a:gd name="T97" fmla="*/ 347479 h 426085"/>
                <a:gd name="T98" fmla="*/ 8275107 w 8414385"/>
                <a:gd name="T99" fmla="*/ 213611 h 426085"/>
                <a:gd name="T100" fmla="*/ 8414001 w 8414385"/>
                <a:gd name="T101" fmla="*/ 95213 h 4260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4385"/>
                <a:gd name="T154" fmla="*/ 0 h 426085"/>
                <a:gd name="T155" fmla="*/ 8414385 w 8414385"/>
                <a:gd name="T156" fmla="*/ 426085 h 4260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4385" h="426085">
                  <a:moveTo>
                    <a:pt x="0" y="58764"/>
                  </a:moveTo>
                  <a:lnTo>
                    <a:pt x="45601" y="61014"/>
                  </a:lnTo>
                  <a:lnTo>
                    <a:pt x="90285" y="67470"/>
                  </a:lnTo>
                  <a:lnTo>
                    <a:pt x="134153" y="77696"/>
                  </a:lnTo>
                  <a:lnTo>
                    <a:pt x="177308" y="91250"/>
                  </a:lnTo>
                  <a:lnTo>
                    <a:pt x="219851" y="107695"/>
                  </a:lnTo>
                  <a:lnTo>
                    <a:pt x="261887" y="126592"/>
                  </a:lnTo>
                  <a:lnTo>
                    <a:pt x="303517" y="147502"/>
                  </a:lnTo>
                  <a:lnTo>
                    <a:pt x="344843" y="169985"/>
                  </a:lnTo>
                  <a:lnTo>
                    <a:pt x="385968" y="193605"/>
                  </a:lnTo>
                  <a:lnTo>
                    <a:pt x="426994" y="217920"/>
                  </a:lnTo>
                  <a:lnTo>
                    <a:pt x="468024" y="242493"/>
                  </a:lnTo>
                  <a:lnTo>
                    <a:pt x="509161" y="266885"/>
                  </a:lnTo>
                  <a:lnTo>
                    <a:pt x="550506" y="290657"/>
                  </a:lnTo>
                  <a:lnTo>
                    <a:pt x="592163" y="313371"/>
                  </a:lnTo>
                  <a:lnTo>
                    <a:pt x="634233" y="334586"/>
                  </a:lnTo>
                  <a:lnTo>
                    <a:pt x="676819" y="353865"/>
                  </a:lnTo>
                  <a:lnTo>
                    <a:pt x="720023" y="370769"/>
                  </a:lnTo>
                  <a:lnTo>
                    <a:pt x="763949" y="384858"/>
                  </a:lnTo>
                  <a:lnTo>
                    <a:pt x="808697" y="395695"/>
                  </a:lnTo>
                  <a:lnTo>
                    <a:pt x="850987" y="401410"/>
                  </a:lnTo>
                  <a:lnTo>
                    <a:pt x="893027" y="401901"/>
                  </a:lnTo>
                  <a:lnTo>
                    <a:pt x="934845" y="397710"/>
                  </a:lnTo>
                  <a:lnTo>
                    <a:pt x="976469" y="389381"/>
                  </a:lnTo>
                  <a:lnTo>
                    <a:pt x="1017925" y="377455"/>
                  </a:lnTo>
                  <a:lnTo>
                    <a:pt x="1059243" y="362477"/>
                  </a:lnTo>
                  <a:lnTo>
                    <a:pt x="1100448" y="344989"/>
                  </a:lnTo>
                  <a:lnTo>
                    <a:pt x="1141569" y="325534"/>
                  </a:lnTo>
                  <a:lnTo>
                    <a:pt x="1182633" y="304655"/>
                  </a:lnTo>
                  <a:lnTo>
                    <a:pt x="1223667" y="282895"/>
                  </a:lnTo>
                  <a:lnTo>
                    <a:pt x="1264700" y="260797"/>
                  </a:lnTo>
                  <a:lnTo>
                    <a:pt x="1305758" y="238903"/>
                  </a:lnTo>
                  <a:lnTo>
                    <a:pt x="1346869" y="217758"/>
                  </a:lnTo>
                  <a:lnTo>
                    <a:pt x="1388061" y="197904"/>
                  </a:lnTo>
                  <a:lnTo>
                    <a:pt x="1429361" y="179884"/>
                  </a:lnTo>
                  <a:lnTo>
                    <a:pt x="1470797" y="164240"/>
                  </a:lnTo>
                  <a:lnTo>
                    <a:pt x="1512395" y="151516"/>
                  </a:lnTo>
                  <a:lnTo>
                    <a:pt x="1554185" y="142255"/>
                  </a:lnTo>
                  <a:lnTo>
                    <a:pt x="1596192" y="137000"/>
                  </a:lnTo>
                  <a:lnTo>
                    <a:pt x="1638445" y="136294"/>
                  </a:lnTo>
                  <a:lnTo>
                    <a:pt x="1680971" y="140679"/>
                  </a:lnTo>
                  <a:lnTo>
                    <a:pt x="1722287" y="151907"/>
                  </a:lnTo>
                  <a:lnTo>
                    <a:pt x="1761062" y="170238"/>
                  </a:lnTo>
                  <a:lnTo>
                    <a:pt x="1797868" y="194045"/>
                  </a:lnTo>
                  <a:lnTo>
                    <a:pt x="1833276" y="221703"/>
                  </a:lnTo>
                  <a:lnTo>
                    <a:pt x="1867855" y="251586"/>
                  </a:lnTo>
                  <a:lnTo>
                    <a:pt x="1902178" y="282067"/>
                  </a:lnTo>
                  <a:lnTo>
                    <a:pt x="1936814" y="311522"/>
                  </a:lnTo>
                  <a:lnTo>
                    <a:pt x="1972334" y="338323"/>
                  </a:lnTo>
                  <a:lnTo>
                    <a:pt x="2009310" y="360846"/>
                  </a:lnTo>
                  <a:lnTo>
                    <a:pt x="2048313" y="377464"/>
                  </a:lnTo>
                  <a:lnTo>
                    <a:pt x="2089912" y="386551"/>
                  </a:lnTo>
                  <a:lnTo>
                    <a:pt x="2136295" y="389718"/>
                  </a:lnTo>
                  <a:lnTo>
                    <a:pt x="2182528" y="389145"/>
                  </a:lnTo>
                  <a:lnTo>
                    <a:pt x="2228627" y="385227"/>
                  </a:lnTo>
                  <a:lnTo>
                    <a:pt x="2274606" y="378362"/>
                  </a:lnTo>
                  <a:lnTo>
                    <a:pt x="2320481" y="368947"/>
                  </a:lnTo>
                  <a:lnTo>
                    <a:pt x="2366269" y="357378"/>
                  </a:lnTo>
                  <a:lnTo>
                    <a:pt x="2411984" y="344053"/>
                  </a:lnTo>
                  <a:lnTo>
                    <a:pt x="2457641" y="329369"/>
                  </a:lnTo>
                  <a:lnTo>
                    <a:pt x="2503258" y="313722"/>
                  </a:lnTo>
                  <a:lnTo>
                    <a:pt x="2548848" y="297510"/>
                  </a:lnTo>
                  <a:lnTo>
                    <a:pt x="2594428" y="281130"/>
                  </a:lnTo>
                  <a:lnTo>
                    <a:pt x="2640013" y="264979"/>
                  </a:lnTo>
                  <a:lnTo>
                    <a:pt x="2685619" y="249453"/>
                  </a:lnTo>
                  <a:lnTo>
                    <a:pt x="2731262" y="234950"/>
                  </a:lnTo>
                  <a:lnTo>
                    <a:pt x="2776956" y="221867"/>
                  </a:lnTo>
                  <a:lnTo>
                    <a:pt x="2822717" y="210601"/>
                  </a:lnTo>
                  <a:lnTo>
                    <a:pt x="2868561" y="201548"/>
                  </a:lnTo>
                  <a:lnTo>
                    <a:pt x="2914504" y="195107"/>
                  </a:lnTo>
                  <a:lnTo>
                    <a:pt x="2960561" y="191673"/>
                  </a:lnTo>
                  <a:lnTo>
                    <a:pt x="3006748" y="191643"/>
                  </a:lnTo>
                  <a:lnTo>
                    <a:pt x="3053080" y="195416"/>
                  </a:lnTo>
                  <a:lnTo>
                    <a:pt x="3099274" y="203028"/>
                  </a:lnTo>
                  <a:lnTo>
                    <a:pt x="3145176" y="213861"/>
                  </a:lnTo>
                  <a:lnTo>
                    <a:pt x="3190827" y="227280"/>
                  </a:lnTo>
                  <a:lnTo>
                    <a:pt x="3236270" y="242650"/>
                  </a:lnTo>
                  <a:lnTo>
                    <a:pt x="3281548" y="259339"/>
                  </a:lnTo>
                  <a:lnTo>
                    <a:pt x="3326703" y="276712"/>
                  </a:lnTo>
                  <a:lnTo>
                    <a:pt x="3371777" y="294135"/>
                  </a:lnTo>
                  <a:lnTo>
                    <a:pt x="3416813" y="310974"/>
                  </a:lnTo>
                  <a:lnTo>
                    <a:pt x="3461853" y="326596"/>
                  </a:lnTo>
                  <a:lnTo>
                    <a:pt x="3506940" y="340365"/>
                  </a:lnTo>
                  <a:lnTo>
                    <a:pt x="3552116" y="351649"/>
                  </a:lnTo>
                  <a:lnTo>
                    <a:pt x="3597424" y="359813"/>
                  </a:lnTo>
                  <a:lnTo>
                    <a:pt x="3642906" y="364223"/>
                  </a:lnTo>
                  <a:lnTo>
                    <a:pt x="3688604" y="364245"/>
                  </a:lnTo>
                  <a:lnTo>
                    <a:pt x="3734562" y="359246"/>
                  </a:lnTo>
                  <a:lnTo>
                    <a:pt x="3756433" y="345750"/>
                  </a:lnTo>
                  <a:lnTo>
                    <a:pt x="3769423" y="319574"/>
                  </a:lnTo>
                  <a:lnTo>
                    <a:pt x="3778603" y="288183"/>
                  </a:lnTo>
                  <a:lnTo>
                    <a:pt x="3789045" y="259043"/>
                  </a:lnTo>
                  <a:lnTo>
                    <a:pt x="3817771" y="221253"/>
                  </a:lnTo>
                  <a:lnTo>
                    <a:pt x="3857342" y="193155"/>
                  </a:lnTo>
                  <a:lnTo>
                    <a:pt x="3903454" y="171215"/>
                  </a:lnTo>
                  <a:lnTo>
                    <a:pt x="3951804" y="151895"/>
                  </a:lnTo>
                  <a:lnTo>
                    <a:pt x="3998087" y="131662"/>
                  </a:lnTo>
                  <a:lnTo>
                    <a:pt x="4044222" y="109333"/>
                  </a:lnTo>
                  <a:lnTo>
                    <a:pt x="4091501" y="88150"/>
                  </a:lnTo>
                  <a:lnTo>
                    <a:pt x="4139770" y="68447"/>
                  </a:lnTo>
                  <a:lnTo>
                    <a:pt x="4188877" y="50558"/>
                  </a:lnTo>
                  <a:lnTo>
                    <a:pt x="4238667" y="34816"/>
                  </a:lnTo>
                  <a:lnTo>
                    <a:pt x="4288987" y="21556"/>
                  </a:lnTo>
                  <a:lnTo>
                    <a:pt x="4339684" y="11110"/>
                  </a:lnTo>
                  <a:lnTo>
                    <a:pt x="4390604" y="3814"/>
                  </a:lnTo>
                  <a:lnTo>
                    <a:pt x="4441595" y="0"/>
                  </a:lnTo>
                  <a:lnTo>
                    <a:pt x="4492501" y="2"/>
                  </a:lnTo>
                  <a:lnTo>
                    <a:pt x="4543171" y="4154"/>
                  </a:lnTo>
                  <a:lnTo>
                    <a:pt x="4583671" y="15049"/>
                  </a:lnTo>
                  <a:lnTo>
                    <a:pt x="4619172" y="35550"/>
                  </a:lnTo>
                  <a:lnTo>
                    <a:pt x="4650750" y="63728"/>
                  </a:lnTo>
                  <a:lnTo>
                    <a:pt x="4679477" y="97652"/>
                  </a:lnTo>
                  <a:lnTo>
                    <a:pt x="4706429" y="135392"/>
                  </a:lnTo>
                  <a:lnTo>
                    <a:pt x="4732680" y="175019"/>
                  </a:lnTo>
                  <a:lnTo>
                    <a:pt x="4759304" y="214601"/>
                  </a:lnTo>
                  <a:lnTo>
                    <a:pt x="4787376" y="252208"/>
                  </a:lnTo>
                  <a:lnTo>
                    <a:pt x="4817971" y="285911"/>
                  </a:lnTo>
                  <a:lnTo>
                    <a:pt x="4852162" y="313780"/>
                  </a:lnTo>
                  <a:lnTo>
                    <a:pt x="4894903" y="339607"/>
                  </a:lnTo>
                  <a:lnTo>
                    <a:pt x="4939862" y="361701"/>
                  </a:lnTo>
                  <a:lnTo>
                    <a:pt x="4986726" y="380227"/>
                  </a:lnTo>
                  <a:lnTo>
                    <a:pt x="5035183" y="395351"/>
                  </a:lnTo>
                  <a:lnTo>
                    <a:pt x="5084920" y="407241"/>
                  </a:lnTo>
                  <a:lnTo>
                    <a:pt x="5135626" y="416062"/>
                  </a:lnTo>
                  <a:lnTo>
                    <a:pt x="5186987" y="421981"/>
                  </a:lnTo>
                  <a:lnTo>
                    <a:pt x="5238693" y="425163"/>
                  </a:lnTo>
                  <a:lnTo>
                    <a:pt x="5290431" y="425776"/>
                  </a:lnTo>
                  <a:lnTo>
                    <a:pt x="5341888" y="423985"/>
                  </a:lnTo>
                  <a:lnTo>
                    <a:pt x="5392752" y="419956"/>
                  </a:lnTo>
                  <a:lnTo>
                    <a:pt x="5442712" y="413856"/>
                  </a:lnTo>
                  <a:lnTo>
                    <a:pt x="5486419" y="403679"/>
                  </a:lnTo>
                  <a:lnTo>
                    <a:pt x="5527630" y="386795"/>
                  </a:lnTo>
                  <a:lnTo>
                    <a:pt x="5566761" y="364320"/>
                  </a:lnTo>
                  <a:lnTo>
                    <a:pt x="5604227" y="337374"/>
                  </a:lnTo>
                  <a:lnTo>
                    <a:pt x="5640443" y="307073"/>
                  </a:lnTo>
                  <a:lnTo>
                    <a:pt x="5675827" y="274536"/>
                  </a:lnTo>
                  <a:lnTo>
                    <a:pt x="5710793" y="240882"/>
                  </a:lnTo>
                  <a:lnTo>
                    <a:pt x="5745756" y="207227"/>
                  </a:lnTo>
                  <a:lnTo>
                    <a:pt x="5781134" y="174691"/>
                  </a:lnTo>
                  <a:lnTo>
                    <a:pt x="5817341" y="144390"/>
                  </a:lnTo>
                  <a:lnTo>
                    <a:pt x="5854793" y="117443"/>
                  </a:lnTo>
                  <a:lnTo>
                    <a:pt x="5893907" y="94969"/>
                  </a:lnTo>
                  <a:lnTo>
                    <a:pt x="5935096" y="78084"/>
                  </a:lnTo>
                  <a:lnTo>
                    <a:pt x="5978779" y="67908"/>
                  </a:lnTo>
                  <a:lnTo>
                    <a:pt x="6021582" y="64750"/>
                  </a:lnTo>
                  <a:lnTo>
                    <a:pt x="6063535" y="67225"/>
                  </a:lnTo>
                  <a:lnTo>
                    <a:pt x="6104743" y="74714"/>
                  </a:lnTo>
                  <a:lnTo>
                    <a:pt x="6145313" y="86600"/>
                  </a:lnTo>
                  <a:lnTo>
                    <a:pt x="6185350" y="102264"/>
                  </a:lnTo>
                  <a:lnTo>
                    <a:pt x="6224961" y="121088"/>
                  </a:lnTo>
                  <a:lnTo>
                    <a:pt x="6264252" y="142453"/>
                  </a:lnTo>
                  <a:lnTo>
                    <a:pt x="6303330" y="165742"/>
                  </a:lnTo>
                  <a:lnTo>
                    <a:pt x="6342300" y="190336"/>
                  </a:lnTo>
                  <a:lnTo>
                    <a:pt x="6381269" y="215616"/>
                  </a:lnTo>
                  <a:lnTo>
                    <a:pt x="6420343" y="240965"/>
                  </a:lnTo>
                  <a:lnTo>
                    <a:pt x="6459629" y="265764"/>
                  </a:lnTo>
                  <a:lnTo>
                    <a:pt x="6499232" y="289395"/>
                  </a:lnTo>
                  <a:lnTo>
                    <a:pt x="6539258" y="311240"/>
                  </a:lnTo>
                  <a:lnTo>
                    <a:pt x="6579815" y="330680"/>
                  </a:lnTo>
                  <a:lnTo>
                    <a:pt x="6621008" y="347097"/>
                  </a:lnTo>
                  <a:lnTo>
                    <a:pt x="6662943" y="359873"/>
                  </a:lnTo>
                  <a:lnTo>
                    <a:pt x="6705727" y="368390"/>
                  </a:lnTo>
                  <a:lnTo>
                    <a:pt x="6751041" y="373302"/>
                  </a:lnTo>
                  <a:lnTo>
                    <a:pt x="6797609" y="375003"/>
                  </a:lnTo>
                  <a:lnTo>
                    <a:pt x="6844443" y="372875"/>
                  </a:lnTo>
                  <a:lnTo>
                    <a:pt x="6890557" y="366304"/>
                  </a:lnTo>
                  <a:lnTo>
                    <a:pt x="6934965" y="354675"/>
                  </a:lnTo>
                  <a:lnTo>
                    <a:pt x="6976681" y="337372"/>
                  </a:lnTo>
                  <a:lnTo>
                    <a:pt x="7014718" y="313780"/>
                  </a:lnTo>
                  <a:lnTo>
                    <a:pt x="7051935" y="282731"/>
                  </a:lnTo>
                  <a:lnTo>
                    <a:pt x="7088210" y="248581"/>
                  </a:lnTo>
                  <a:lnTo>
                    <a:pt x="7124452" y="213936"/>
                  </a:lnTo>
                  <a:lnTo>
                    <a:pt x="7161569" y="181401"/>
                  </a:lnTo>
                  <a:lnTo>
                    <a:pt x="7200471" y="153582"/>
                  </a:lnTo>
                  <a:lnTo>
                    <a:pt x="7242065" y="133086"/>
                  </a:lnTo>
                  <a:lnTo>
                    <a:pt x="7287260" y="122518"/>
                  </a:lnTo>
                  <a:lnTo>
                    <a:pt x="7337932" y="119210"/>
                  </a:lnTo>
                  <a:lnTo>
                    <a:pt x="7388983" y="119317"/>
                  </a:lnTo>
                  <a:lnTo>
                    <a:pt x="7440122" y="122743"/>
                  </a:lnTo>
                  <a:lnTo>
                    <a:pt x="7491063" y="129392"/>
                  </a:lnTo>
                  <a:lnTo>
                    <a:pt x="7541515" y="139165"/>
                  </a:lnTo>
                  <a:lnTo>
                    <a:pt x="7591190" y="151968"/>
                  </a:lnTo>
                  <a:lnTo>
                    <a:pt x="7639800" y="167702"/>
                  </a:lnTo>
                  <a:lnTo>
                    <a:pt x="7687056" y="186272"/>
                  </a:lnTo>
                  <a:lnTo>
                    <a:pt x="7728117" y="208501"/>
                  </a:lnTo>
                  <a:lnTo>
                    <a:pt x="7766304" y="236782"/>
                  </a:lnTo>
                  <a:lnTo>
                    <a:pt x="7802704" y="268653"/>
                  </a:lnTo>
                  <a:lnTo>
                    <a:pt x="7838408" y="301651"/>
                  </a:lnTo>
                  <a:lnTo>
                    <a:pt x="7874505" y="333316"/>
                  </a:lnTo>
                  <a:lnTo>
                    <a:pt x="7912084" y="361186"/>
                  </a:lnTo>
                  <a:lnTo>
                    <a:pt x="7952234" y="382800"/>
                  </a:lnTo>
                  <a:lnTo>
                    <a:pt x="7996047" y="395695"/>
                  </a:lnTo>
                  <a:lnTo>
                    <a:pt x="8036879" y="397202"/>
                  </a:lnTo>
                  <a:lnTo>
                    <a:pt x="8075099" y="388615"/>
                  </a:lnTo>
                  <a:lnTo>
                    <a:pt x="8111162" y="371515"/>
                  </a:lnTo>
                  <a:lnTo>
                    <a:pt x="8145526" y="347482"/>
                  </a:lnTo>
                  <a:lnTo>
                    <a:pt x="8178645" y="318095"/>
                  </a:lnTo>
                  <a:lnTo>
                    <a:pt x="8210978" y="284935"/>
                  </a:lnTo>
                  <a:lnTo>
                    <a:pt x="8242980" y="249581"/>
                  </a:lnTo>
                  <a:lnTo>
                    <a:pt x="8275108" y="213614"/>
                  </a:lnTo>
                  <a:lnTo>
                    <a:pt x="8307818" y="178614"/>
                  </a:lnTo>
                  <a:lnTo>
                    <a:pt x="8341566" y="146160"/>
                  </a:lnTo>
                  <a:lnTo>
                    <a:pt x="8376809" y="117833"/>
                  </a:lnTo>
                  <a:lnTo>
                    <a:pt x="8414004" y="95213"/>
                  </a:lnTo>
                </a:path>
              </a:pathLst>
            </a:custGeom>
            <a:noFill/>
            <a:ln w="9143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  <p:sp>
          <p:nvSpPr>
            <p:cNvPr id="10" name="object 10"/>
            <p:cNvSpPr>
              <a:spLocks/>
            </p:cNvSpPr>
            <p:nvPr/>
          </p:nvSpPr>
          <p:spPr bwMode="auto">
            <a:xfrm>
              <a:off x="509015" y="3343117"/>
              <a:ext cx="8406765" cy="534670"/>
            </a:xfrm>
            <a:custGeom>
              <a:avLst/>
              <a:gdLst>
                <a:gd name="T0" fmla="*/ 123591 w 8406765"/>
                <a:gd name="T1" fmla="*/ 395615 h 534670"/>
                <a:gd name="T2" fmla="*/ 279664 w 8406765"/>
                <a:gd name="T3" fmla="*/ 311054 h 534670"/>
                <a:gd name="T4" fmla="*/ 431287 w 8406765"/>
                <a:gd name="T5" fmla="*/ 206330 h 534670"/>
                <a:gd name="T6" fmla="*/ 584470 w 8406765"/>
                <a:gd name="T7" fmla="*/ 124943 h 534670"/>
                <a:gd name="T8" fmla="*/ 745223 w 8406765"/>
                <a:gd name="T9" fmla="*/ 110392 h 534670"/>
                <a:gd name="T10" fmla="*/ 906180 w 8406765"/>
                <a:gd name="T11" fmla="*/ 185390 h 534670"/>
                <a:gd name="T12" fmla="*/ 1053755 w 8406765"/>
                <a:gd name="T13" fmla="*/ 305797 h 534670"/>
                <a:gd name="T14" fmla="*/ 1200045 w 8406765"/>
                <a:gd name="T15" fmla="*/ 418013 h 534670"/>
                <a:gd name="T16" fmla="*/ 1357155 w 8406765"/>
                <a:gd name="T17" fmla="*/ 468435 h 534670"/>
                <a:gd name="T18" fmla="*/ 1515886 w 8406765"/>
                <a:gd name="T19" fmla="*/ 421106 h 534670"/>
                <a:gd name="T20" fmla="*/ 1655314 w 8406765"/>
                <a:gd name="T21" fmla="*/ 310946 h 534670"/>
                <a:gd name="T22" fmla="*/ 1786668 w 8406765"/>
                <a:gd name="T23" fmla="*/ 180330 h 534670"/>
                <a:gd name="T24" fmla="*/ 1920713 w 8406765"/>
                <a:gd name="T25" fmla="*/ 71144 h 534670"/>
                <a:gd name="T26" fmla="*/ 2068215 w 8406765"/>
                <a:gd name="T27" fmla="*/ 25271 h 534670"/>
                <a:gd name="T28" fmla="*/ 2221277 w 8406765"/>
                <a:gd name="T29" fmla="*/ 76888 h 534670"/>
                <a:gd name="T30" fmla="*/ 2347009 w 8406765"/>
                <a:gd name="T31" fmla="*/ 198449 h 534670"/>
                <a:gd name="T32" fmla="*/ 2466691 w 8406765"/>
                <a:gd name="T33" fmla="*/ 334032 h 534670"/>
                <a:gd name="T34" fmla="*/ 2604521 w 8406765"/>
                <a:gd name="T35" fmla="*/ 427643 h 534670"/>
                <a:gd name="T36" fmla="*/ 2761559 w 8406765"/>
                <a:gd name="T37" fmla="*/ 431633 h 534670"/>
                <a:gd name="T38" fmla="*/ 2909307 w 8406765"/>
                <a:gd name="T39" fmla="*/ 361199 h 534670"/>
                <a:gd name="T40" fmla="*/ 3052611 w 8406765"/>
                <a:gd name="T41" fmla="*/ 255507 h 534670"/>
                <a:gd name="T42" fmla="*/ 3196773 w 8406765"/>
                <a:gd name="T43" fmla="*/ 153445 h 534670"/>
                <a:gd name="T44" fmla="*/ 3347087 w 8406765"/>
                <a:gd name="T45" fmla="*/ 93904 h 534670"/>
                <a:gd name="T46" fmla="*/ 3513421 w 8406765"/>
                <a:gd name="T47" fmla="*/ 121869 h 534670"/>
                <a:gd name="T48" fmla="*/ 3658061 w 8406765"/>
                <a:gd name="T49" fmla="*/ 251090 h 534670"/>
                <a:gd name="T50" fmla="*/ 3798825 w 8406765"/>
                <a:gd name="T51" fmla="*/ 392332 h 534670"/>
                <a:gd name="T52" fmla="*/ 3968793 w 8406765"/>
                <a:gd name="T53" fmla="*/ 449615 h 534670"/>
                <a:gd name="T54" fmla="*/ 4145949 w 8406765"/>
                <a:gd name="T55" fmla="*/ 439671 h 534670"/>
                <a:gd name="T56" fmla="*/ 4280663 w 8406765"/>
                <a:gd name="T57" fmla="*/ 356751 h 534670"/>
                <a:gd name="T58" fmla="*/ 4398227 w 8406765"/>
                <a:gd name="T59" fmla="*/ 225117 h 534670"/>
                <a:gd name="T60" fmla="*/ 4513815 w 8406765"/>
                <a:gd name="T61" fmla="*/ 94659 h 534670"/>
                <a:gd name="T62" fmla="*/ 4678615 w 8406765"/>
                <a:gd name="T63" fmla="*/ 9248 h 534670"/>
                <a:gd name="T64" fmla="*/ 4832511 w 8406765"/>
                <a:gd name="T65" fmla="*/ 110366 h 534670"/>
                <a:gd name="T66" fmla="*/ 4901259 w 8406765"/>
                <a:gd name="T67" fmla="*/ 286762 h 534670"/>
                <a:gd name="T68" fmla="*/ 5015427 w 8406765"/>
                <a:gd name="T69" fmla="*/ 430621 h 534670"/>
                <a:gd name="T70" fmla="*/ 5198491 w 8406765"/>
                <a:gd name="T71" fmla="*/ 492607 h 534670"/>
                <a:gd name="T72" fmla="*/ 5395019 w 8406765"/>
                <a:gd name="T73" fmla="*/ 533491 h 534670"/>
                <a:gd name="T74" fmla="*/ 5552695 w 8406765"/>
                <a:gd name="T75" fmla="*/ 483391 h 534670"/>
                <a:gd name="T76" fmla="*/ 5633855 w 8406765"/>
                <a:gd name="T77" fmla="*/ 315725 h 534670"/>
                <a:gd name="T78" fmla="*/ 5698767 w 8406765"/>
                <a:gd name="T79" fmla="*/ 133813 h 534670"/>
                <a:gd name="T80" fmla="*/ 5804187 w 8406765"/>
                <a:gd name="T81" fmla="*/ 13083 h 534670"/>
                <a:gd name="T82" fmla="*/ 5988607 w 8406765"/>
                <a:gd name="T83" fmla="*/ 30398 h 534670"/>
                <a:gd name="T84" fmla="*/ 6087895 w 8406765"/>
                <a:gd name="T85" fmla="*/ 182302 h 534670"/>
                <a:gd name="T86" fmla="*/ 6135799 w 8406765"/>
                <a:gd name="T87" fmla="*/ 370303 h 534670"/>
                <a:gd name="T88" fmla="*/ 6260383 w 8406765"/>
                <a:gd name="T89" fmla="*/ 448480 h 534670"/>
                <a:gd name="T90" fmla="*/ 6426003 w 8406765"/>
                <a:gd name="T91" fmla="*/ 316278 h 534670"/>
                <a:gd name="T92" fmla="*/ 6520623 w 8406765"/>
                <a:gd name="T93" fmla="*/ 169712 h 534670"/>
                <a:gd name="T94" fmla="*/ 6662607 w 8406765"/>
                <a:gd name="T95" fmla="*/ 37761 h 534670"/>
                <a:gd name="T96" fmla="*/ 6858239 w 8406765"/>
                <a:gd name="T97" fmla="*/ 47520 h 534670"/>
                <a:gd name="T98" fmla="*/ 7009043 w 8406765"/>
                <a:gd name="T99" fmla="*/ 128445 h 534670"/>
                <a:gd name="T100" fmla="*/ 7156371 w 8406765"/>
                <a:gd name="T101" fmla="*/ 236018 h 534670"/>
                <a:gd name="T102" fmla="*/ 7306315 w 8406765"/>
                <a:gd name="T103" fmla="*/ 334879 h 534670"/>
                <a:gd name="T104" fmla="*/ 7464975 w 8406765"/>
                <a:gd name="T105" fmla="*/ 389666 h 534670"/>
                <a:gd name="T106" fmla="*/ 7543115 w 8406765"/>
                <a:gd name="T107" fmla="*/ 315180 h 534670"/>
                <a:gd name="T108" fmla="*/ 7633883 w 8406765"/>
                <a:gd name="T109" fmla="*/ 169563 h 534670"/>
                <a:gd name="T110" fmla="*/ 7788403 w 8406765"/>
                <a:gd name="T111" fmla="*/ 64926 h 534670"/>
                <a:gd name="T112" fmla="*/ 7969799 w 8406765"/>
                <a:gd name="T113" fmla="*/ 41515 h 534670"/>
                <a:gd name="T114" fmla="*/ 8160439 w 8406765"/>
                <a:gd name="T115" fmla="*/ 92281 h 534670"/>
                <a:gd name="T116" fmla="*/ 8323779 w 8406765"/>
                <a:gd name="T117" fmla="*/ 200912 h 5346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06765"/>
                <a:gd name="T178" fmla="*/ 0 h 534670"/>
                <a:gd name="T179" fmla="*/ 8406765 w 8406765"/>
                <a:gd name="T180" fmla="*/ 534670 h 5346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06765" h="534670">
                  <a:moveTo>
                    <a:pt x="0" y="419637"/>
                  </a:moveTo>
                  <a:lnTo>
                    <a:pt x="42007" y="416742"/>
                  </a:lnTo>
                  <a:lnTo>
                    <a:pt x="83173" y="408508"/>
                  </a:lnTo>
                  <a:lnTo>
                    <a:pt x="123591" y="395615"/>
                  </a:lnTo>
                  <a:lnTo>
                    <a:pt x="163355" y="378744"/>
                  </a:lnTo>
                  <a:lnTo>
                    <a:pt x="202559" y="358574"/>
                  </a:lnTo>
                  <a:lnTo>
                    <a:pt x="241298" y="335784"/>
                  </a:lnTo>
                  <a:lnTo>
                    <a:pt x="279664" y="311054"/>
                  </a:lnTo>
                  <a:lnTo>
                    <a:pt x="317752" y="285064"/>
                  </a:lnTo>
                  <a:lnTo>
                    <a:pt x="355656" y="258493"/>
                  </a:lnTo>
                  <a:lnTo>
                    <a:pt x="393470" y="232022"/>
                  </a:lnTo>
                  <a:lnTo>
                    <a:pt x="431287" y="206330"/>
                  </a:lnTo>
                  <a:lnTo>
                    <a:pt x="469202" y="182096"/>
                  </a:lnTo>
                  <a:lnTo>
                    <a:pt x="507308" y="160001"/>
                  </a:lnTo>
                  <a:lnTo>
                    <a:pt x="545699" y="140723"/>
                  </a:lnTo>
                  <a:lnTo>
                    <a:pt x="584470" y="124943"/>
                  </a:lnTo>
                  <a:lnTo>
                    <a:pt x="623714" y="113340"/>
                  </a:lnTo>
                  <a:lnTo>
                    <a:pt x="663525" y="106594"/>
                  </a:lnTo>
                  <a:lnTo>
                    <a:pt x="703996" y="105385"/>
                  </a:lnTo>
                  <a:lnTo>
                    <a:pt x="745223" y="110392"/>
                  </a:lnTo>
                  <a:lnTo>
                    <a:pt x="787379" y="121953"/>
                  </a:lnTo>
                  <a:lnTo>
                    <a:pt x="828131" y="138865"/>
                  </a:lnTo>
                  <a:lnTo>
                    <a:pt x="867668" y="160289"/>
                  </a:lnTo>
                  <a:lnTo>
                    <a:pt x="906180" y="185390"/>
                  </a:lnTo>
                  <a:lnTo>
                    <a:pt x="943856" y="213328"/>
                  </a:lnTo>
                  <a:lnTo>
                    <a:pt x="980884" y="243267"/>
                  </a:lnTo>
                  <a:lnTo>
                    <a:pt x="1017453" y="274369"/>
                  </a:lnTo>
                  <a:lnTo>
                    <a:pt x="1053754" y="305797"/>
                  </a:lnTo>
                  <a:lnTo>
                    <a:pt x="1089974" y="336713"/>
                  </a:lnTo>
                  <a:lnTo>
                    <a:pt x="1126303" y="366279"/>
                  </a:lnTo>
                  <a:lnTo>
                    <a:pt x="1162930" y="393658"/>
                  </a:lnTo>
                  <a:lnTo>
                    <a:pt x="1200044" y="418013"/>
                  </a:lnTo>
                  <a:lnTo>
                    <a:pt x="1237835" y="438505"/>
                  </a:lnTo>
                  <a:lnTo>
                    <a:pt x="1276490" y="454298"/>
                  </a:lnTo>
                  <a:lnTo>
                    <a:pt x="1316200" y="464554"/>
                  </a:lnTo>
                  <a:lnTo>
                    <a:pt x="1357154" y="468435"/>
                  </a:lnTo>
                  <a:lnTo>
                    <a:pt x="1399540" y="465103"/>
                  </a:lnTo>
                  <a:lnTo>
                    <a:pt x="1439779" y="455425"/>
                  </a:lnTo>
                  <a:lnTo>
                    <a:pt x="1478505" y="440541"/>
                  </a:lnTo>
                  <a:lnTo>
                    <a:pt x="1515885" y="421106"/>
                  </a:lnTo>
                  <a:lnTo>
                    <a:pt x="1552088" y="397774"/>
                  </a:lnTo>
                  <a:lnTo>
                    <a:pt x="1587281" y="371201"/>
                  </a:lnTo>
                  <a:lnTo>
                    <a:pt x="1621634" y="342040"/>
                  </a:lnTo>
                  <a:lnTo>
                    <a:pt x="1655313" y="310946"/>
                  </a:lnTo>
                  <a:lnTo>
                    <a:pt x="1688488" y="278574"/>
                  </a:lnTo>
                  <a:lnTo>
                    <a:pt x="1721326" y="245578"/>
                  </a:lnTo>
                  <a:lnTo>
                    <a:pt x="1753997" y="212612"/>
                  </a:lnTo>
                  <a:lnTo>
                    <a:pt x="1786667" y="180330"/>
                  </a:lnTo>
                  <a:lnTo>
                    <a:pt x="1819505" y="149389"/>
                  </a:lnTo>
                  <a:lnTo>
                    <a:pt x="1852680" y="120441"/>
                  </a:lnTo>
                  <a:lnTo>
                    <a:pt x="1886359" y="94141"/>
                  </a:lnTo>
                  <a:lnTo>
                    <a:pt x="1920712" y="71144"/>
                  </a:lnTo>
                  <a:lnTo>
                    <a:pt x="1955905" y="52104"/>
                  </a:lnTo>
                  <a:lnTo>
                    <a:pt x="1992108" y="37675"/>
                  </a:lnTo>
                  <a:lnTo>
                    <a:pt x="2029488" y="28513"/>
                  </a:lnTo>
                  <a:lnTo>
                    <a:pt x="2068214" y="25271"/>
                  </a:lnTo>
                  <a:lnTo>
                    <a:pt x="2108454" y="28604"/>
                  </a:lnTo>
                  <a:lnTo>
                    <a:pt x="2148581" y="38865"/>
                  </a:lnTo>
                  <a:lnTo>
                    <a:pt x="2186062" y="55251"/>
                  </a:lnTo>
                  <a:lnTo>
                    <a:pt x="2221276" y="76888"/>
                  </a:lnTo>
                  <a:lnTo>
                    <a:pt x="2254599" y="102901"/>
                  </a:lnTo>
                  <a:lnTo>
                    <a:pt x="2286410" y="132416"/>
                  </a:lnTo>
                  <a:lnTo>
                    <a:pt x="2317087" y="164557"/>
                  </a:lnTo>
                  <a:lnTo>
                    <a:pt x="2347008" y="198449"/>
                  </a:lnTo>
                  <a:lnTo>
                    <a:pt x="2376551" y="233217"/>
                  </a:lnTo>
                  <a:lnTo>
                    <a:pt x="2406093" y="267987"/>
                  </a:lnTo>
                  <a:lnTo>
                    <a:pt x="2436014" y="301884"/>
                  </a:lnTo>
                  <a:lnTo>
                    <a:pt x="2466691" y="334032"/>
                  </a:lnTo>
                  <a:lnTo>
                    <a:pt x="2498502" y="363557"/>
                  </a:lnTo>
                  <a:lnTo>
                    <a:pt x="2531825" y="389584"/>
                  </a:lnTo>
                  <a:lnTo>
                    <a:pt x="2567039" y="411237"/>
                  </a:lnTo>
                  <a:lnTo>
                    <a:pt x="2604520" y="427643"/>
                  </a:lnTo>
                  <a:lnTo>
                    <a:pt x="2644648" y="437925"/>
                  </a:lnTo>
                  <a:lnTo>
                    <a:pt x="2684365" y="441475"/>
                  </a:lnTo>
                  <a:lnTo>
                    <a:pt x="2723308" y="439175"/>
                  </a:lnTo>
                  <a:lnTo>
                    <a:pt x="2761559" y="431633"/>
                  </a:lnTo>
                  <a:lnTo>
                    <a:pt x="2799202" y="419456"/>
                  </a:lnTo>
                  <a:lnTo>
                    <a:pt x="2836319" y="403253"/>
                  </a:lnTo>
                  <a:lnTo>
                    <a:pt x="2872993" y="383632"/>
                  </a:lnTo>
                  <a:lnTo>
                    <a:pt x="2909306" y="361199"/>
                  </a:lnTo>
                  <a:lnTo>
                    <a:pt x="2945342" y="336562"/>
                  </a:lnTo>
                  <a:lnTo>
                    <a:pt x="2981183" y="310329"/>
                  </a:lnTo>
                  <a:lnTo>
                    <a:pt x="3016912" y="283108"/>
                  </a:lnTo>
                  <a:lnTo>
                    <a:pt x="3052611" y="255507"/>
                  </a:lnTo>
                  <a:lnTo>
                    <a:pt x="3088364" y="228132"/>
                  </a:lnTo>
                  <a:lnTo>
                    <a:pt x="3124253" y="201592"/>
                  </a:lnTo>
                  <a:lnTo>
                    <a:pt x="3160362" y="176494"/>
                  </a:lnTo>
                  <a:lnTo>
                    <a:pt x="3196772" y="153445"/>
                  </a:lnTo>
                  <a:lnTo>
                    <a:pt x="3233566" y="133055"/>
                  </a:lnTo>
                  <a:lnTo>
                    <a:pt x="3270828" y="115929"/>
                  </a:lnTo>
                  <a:lnTo>
                    <a:pt x="3308641" y="102677"/>
                  </a:lnTo>
                  <a:lnTo>
                    <a:pt x="3347086" y="93904"/>
                  </a:lnTo>
                  <a:lnTo>
                    <a:pt x="3386246" y="90220"/>
                  </a:lnTo>
                  <a:lnTo>
                    <a:pt x="3426206" y="92231"/>
                  </a:lnTo>
                  <a:lnTo>
                    <a:pt x="3471615" y="102867"/>
                  </a:lnTo>
                  <a:lnTo>
                    <a:pt x="3513421" y="121869"/>
                  </a:lnTo>
                  <a:lnTo>
                    <a:pt x="3552297" y="147716"/>
                  </a:lnTo>
                  <a:lnTo>
                    <a:pt x="3588914" y="178884"/>
                  </a:lnTo>
                  <a:lnTo>
                    <a:pt x="3623944" y="213850"/>
                  </a:lnTo>
                  <a:lnTo>
                    <a:pt x="3658061" y="251090"/>
                  </a:lnTo>
                  <a:lnTo>
                    <a:pt x="3691935" y="289082"/>
                  </a:lnTo>
                  <a:lnTo>
                    <a:pt x="3726238" y="326302"/>
                  </a:lnTo>
                  <a:lnTo>
                    <a:pt x="3761644" y="361226"/>
                  </a:lnTo>
                  <a:lnTo>
                    <a:pt x="3798824" y="392332"/>
                  </a:lnTo>
                  <a:lnTo>
                    <a:pt x="3836787" y="415698"/>
                  </a:lnTo>
                  <a:lnTo>
                    <a:pt x="3878409" y="432473"/>
                  </a:lnTo>
                  <a:lnTo>
                    <a:pt x="3922731" y="443498"/>
                  </a:lnTo>
                  <a:lnTo>
                    <a:pt x="3968792" y="449615"/>
                  </a:lnTo>
                  <a:lnTo>
                    <a:pt x="4015632" y="451667"/>
                  </a:lnTo>
                  <a:lnTo>
                    <a:pt x="4062293" y="450496"/>
                  </a:lnTo>
                  <a:lnTo>
                    <a:pt x="4107815" y="446942"/>
                  </a:lnTo>
                  <a:lnTo>
                    <a:pt x="4145949" y="439671"/>
                  </a:lnTo>
                  <a:lnTo>
                    <a:pt x="4182063" y="426236"/>
                  </a:lnTo>
                  <a:lnTo>
                    <a:pt x="4216396" y="407419"/>
                  </a:lnTo>
                  <a:lnTo>
                    <a:pt x="4249182" y="383997"/>
                  </a:lnTo>
                  <a:lnTo>
                    <a:pt x="4280660" y="356751"/>
                  </a:lnTo>
                  <a:lnTo>
                    <a:pt x="4311067" y="326461"/>
                  </a:lnTo>
                  <a:lnTo>
                    <a:pt x="4340639" y="293905"/>
                  </a:lnTo>
                  <a:lnTo>
                    <a:pt x="4369613" y="259864"/>
                  </a:lnTo>
                  <a:lnTo>
                    <a:pt x="4398226" y="225117"/>
                  </a:lnTo>
                  <a:lnTo>
                    <a:pt x="4426716" y="190443"/>
                  </a:lnTo>
                  <a:lnTo>
                    <a:pt x="4455319" y="156623"/>
                  </a:lnTo>
                  <a:lnTo>
                    <a:pt x="4484272" y="124435"/>
                  </a:lnTo>
                  <a:lnTo>
                    <a:pt x="4513812" y="94659"/>
                  </a:lnTo>
                  <a:lnTo>
                    <a:pt x="4544176" y="68075"/>
                  </a:lnTo>
                  <a:lnTo>
                    <a:pt x="4575601" y="45463"/>
                  </a:lnTo>
                  <a:lnTo>
                    <a:pt x="4642583" y="15270"/>
                  </a:lnTo>
                  <a:lnTo>
                    <a:pt x="4678613" y="9248"/>
                  </a:lnTo>
                  <a:lnTo>
                    <a:pt x="4716653" y="10316"/>
                  </a:lnTo>
                  <a:lnTo>
                    <a:pt x="4754564" y="21445"/>
                  </a:lnTo>
                  <a:lnTo>
                    <a:pt x="4811198" y="73392"/>
                  </a:lnTo>
                  <a:lnTo>
                    <a:pt x="4832509" y="110366"/>
                  </a:lnTo>
                  <a:lnTo>
                    <a:pt x="4850876" y="152112"/>
                  </a:lnTo>
                  <a:lnTo>
                    <a:pt x="4867593" y="196708"/>
                  </a:lnTo>
                  <a:lnTo>
                    <a:pt x="4883954" y="242232"/>
                  </a:lnTo>
                  <a:lnTo>
                    <a:pt x="4901256" y="286762"/>
                  </a:lnTo>
                  <a:lnTo>
                    <a:pt x="4920791" y="328377"/>
                  </a:lnTo>
                  <a:lnTo>
                    <a:pt x="4943856" y="365154"/>
                  </a:lnTo>
                  <a:lnTo>
                    <a:pt x="4976447" y="400762"/>
                  </a:lnTo>
                  <a:lnTo>
                    <a:pt x="5015427" y="430621"/>
                  </a:lnTo>
                  <a:lnTo>
                    <a:pt x="5059015" y="454501"/>
                  </a:lnTo>
                  <a:lnTo>
                    <a:pt x="5105432" y="472168"/>
                  </a:lnTo>
                  <a:lnTo>
                    <a:pt x="5152898" y="483391"/>
                  </a:lnTo>
                  <a:lnTo>
                    <a:pt x="5198489" y="492607"/>
                  </a:lnTo>
                  <a:lnTo>
                    <a:pt x="5246778" y="504255"/>
                  </a:lnTo>
                  <a:lnTo>
                    <a:pt x="5296483" y="516304"/>
                  </a:lnTo>
                  <a:lnTo>
                    <a:pt x="5346323" y="526726"/>
                  </a:lnTo>
                  <a:lnTo>
                    <a:pt x="5395016" y="533491"/>
                  </a:lnTo>
                  <a:lnTo>
                    <a:pt x="5441282" y="534570"/>
                  </a:lnTo>
                  <a:lnTo>
                    <a:pt x="5483837" y="527932"/>
                  </a:lnTo>
                  <a:lnTo>
                    <a:pt x="5521402" y="511549"/>
                  </a:lnTo>
                  <a:lnTo>
                    <a:pt x="5552694" y="483391"/>
                  </a:lnTo>
                  <a:lnTo>
                    <a:pt x="5577611" y="446935"/>
                  </a:lnTo>
                  <a:lnTo>
                    <a:pt x="5598852" y="406053"/>
                  </a:lnTo>
                  <a:lnTo>
                    <a:pt x="5617304" y="361923"/>
                  </a:lnTo>
                  <a:lnTo>
                    <a:pt x="5633853" y="315725"/>
                  </a:lnTo>
                  <a:lnTo>
                    <a:pt x="5649387" y="268636"/>
                  </a:lnTo>
                  <a:lnTo>
                    <a:pt x="5664793" y="221835"/>
                  </a:lnTo>
                  <a:lnTo>
                    <a:pt x="5680956" y="176502"/>
                  </a:lnTo>
                  <a:lnTo>
                    <a:pt x="5698765" y="133813"/>
                  </a:lnTo>
                  <a:lnTo>
                    <a:pt x="5719105" y="94948"/>
                  </a:lnTo>
                  <a:lnTo>
                    <a:pt x="5742865" y="61086"/>
                  </a:lnTo>
                  <a:lnTo>
                    <a:pt x="5770929" y="33405"/>
                  </a:lnTo>
                  <a:lnTo>
                    <a:pt x="5804187" y="13083"/>
                  </a:lnTo>
                  <a:lnTo>
                    <a:pt x="5843524" y="1299"/>
                  </a:lnTo>
                  <a:lnTo>
                    <a:pt x="5890920" y="0"/>
                  </a:lnTo>
                  <a:lnTo>
                    <a:pt x="5940669" y="10161"/>
                  </a:lnTo>
                  <a:lnTo>
                    <a:pt x="5988605" y="30398"/>
                  </a:lnTo>
                  <a:lnTo>
                    <a:pt x="6030562" y="59324"/>
                  </a:lnTo>
                  <a:lnTo>
                    <a:pt x="6062372" y="95553"/>
                  </a:lnTo>
                  <a:lnTo>
                    <a:pt x="6079870" y="137697"/>
                  </a:lnTo>
                  <a:lnTo>
                    <a:pt x="6087895" y="182302"/>
                  </a:lnTo>
                  <a:lnTo>
                    <a:pt x="6096180" y="230523"/>
                  </a:lnTo>
                  <a:lnTo>
                    <a:pt x="6106046" y="279702"/>
                  </a:lnTo>
                  <a:lnTo>
                    <a:pt x="6118812" y="327181"/>
                  </a:lnTo>
                  <a:lnTo>
                    <a:pt x="6135799" y="370303"/>
                  </a:lnTo>
                  <a:lnTo>
                    <a:pt x="6158327" y="406410"/>
                  </a:lnTo>
                  <a:lnTo>
                    <a:pt x="6187716" y="432842"/>
                  </a:lnTo>
                  <a:lnTo>
                    <a:pt x="6225286" y="446942"/>
                  </a:lnTo>
                  <a:lnTo>
                    <a:pt x="6260383" y="448480"/>
                  </a:lnTo>
                  <a:lnTo>
                    <a:pt x="6292725" y="441550"/>
                  </a:lnTo>
                  <a:lnTo>
                    <a:pt x="6350616" y="406446"/>
                  </a:lnTo>
                  <a:lnTo>
                    <a:pt x="6401908" y="349949"/>
                  </a:lnTo>
                  <a:lnTo>
                    <a:pt x="6426001" y="316278"/>
                  </a:lnTo>
                  <a:lnTo>
                    <a:pt x="6449550" y="280379"/>
                  </a:lnTo>
                  <a:lnTo>
                    <a:pt x="6472924" y="243292"/>
                  </a:lnTo>
                  <a:lnTo>
                    <a:pt x="6496491" y="206056"/>
                  </a:lnTo>
                  <a:lnTo>
                    <a:pt x="6520621" y="169712"/>
                  </a:lnTo>
                  <a:lnTo>
                    <a:pt x="6545682" y="135299"/>
                  </a:lnTo>
                  <a:lnTo>
                    <a:pt x="6572042" y="103858"/>
                  </a:lnTo>
                  <a:lnTo>
                    <a:pt x="6600071" y="76428"/>
                  </a:lnTo>
                  <a:lnTo>
                    <a:pt x="6662607" y="37761"/>
                  </a:lnTo>
                  <a:lnTo>
                    <a:pt x="6739180" y="25586"/>
                  </a:lnTo>
                  <a:lnTo>
                    <a:pt x="6779622" y="28101"/>
                  </a:lnTo>
                  <a:lnTo>
                    <a:pt x="6819276" y="35597"/>
                  </a:lnTo>
                  <a:lnTo>
                    <a:pt x="6858236" y="47520"/>
                  </a:lnTo>
                  <a:lnTo>
                    <a:pt x="6896597" y="63319"/>
                  </a:lnTo>
                  <a:lnTo>
                    <a:pt x="6934455" y="82441"/>
                  </a:lnTo>
                  <a:lnTo>
                    <a:pt x="6971904" y="104334"/>
                  </a:lnTo>
                  <a:lnTo>
                    <a:pt x="7009041" y="128445"/>
                  </a:lnTo>
                  <a:lnTo>
                    <a:pt x="7045961" y="154221"/>
                  </a:lnTo>
                  <a:lnTo>
                    <a:pt x="7082758" y="181110"/>
                  </a:lnTo>
                  <a:lnTo>
                    <a:pt x="7119529" y="208560"/>
                  </a:lnTo>
                  <a:lnTo>
                    <a:pt x="7156368" y="236018"/>
                  </a:lnTo>
                  <a:lnTo>
                    <a:pt x="7193370" y="262931"/>
                  </a:lnTo>
                  <a:lnTo>
                    <a:pt x="7230632" y="288748"/>
                  </a:lnTo>
                  <a:lnTo>
                    <a:pt x="7268247" y="312914"/>
                  </a:lnTo>
                  <a:lnTo>
                    <a:pt x="7306312" y="334879"/>
                  </a:lnTo>
                  <a:lnTo>
                    <a:pt x="7344922" y="354089"/>
                  </a:lnTo>
                  <a:lnTo>
                    <a:pt x="7384172" y="369992"/>
                  </a:lnTo>
                  <a:lnTo>
                    <a:pt x="7424158" y="382035"/>
                  </a:lnTo>
                  <a:lnTo>
                    <a:pt x="7464974" y="389666"/>
                  </a:lnTo>
                  <a:lnTo>
                    <a:pt x="7506715" y="392332"/>
                  </a:lnTo>
                  <a:lnTo>
                    <a:pt x="7527944" y="380252"/>
                  </a:lnTo>
                  <a:lnTo>
                    <a:pt x="7537577" y="351026"/>
                  </a:lnTo>
                  <a:lnTo>
                    <a:pt x="7543113" y="315180"/>
                  </a:lnTo>
                  <a:lnTo>
                    <a:pt x="7552055" y="283239"/>
                  </a:lnTo>
                  <a:lnTo>
                    <a:pt x="7575037" y="243008"/>
                  </a:lnTo>
                  <a:lnTo>
                    <a:pt x="7602487" y="204947"/>
                  </a:lnTo>
                  <a:lnTo>
                    <a:pt x="7633881" y="169563"/>
                  </a:lnTo>
                  <a:lnTo>
                    <a:pt x="7668693" y="137362"/>
                  </a:lnTo>
                  <a:lnTo>
                    <a:pt x="7706400" y="108851"/>
                  </a:lnTo>
                  <a:lnTo>
                    <a:pt x="7746478" y="84537"/>
                  </a:lnTo>
                  <a:lnTo>
                    <a:pt x="7788402" y="64926"/>
                  </a:lnTo>
                  <a:lnTo>
                    <a:pt x="7830885" y="51227"/>
                  </a:lnTo>
                  <a:lnTo>
                    <a:pt x="7875660" y="42929"/>
                  </a:lnTo>
                  <a:lnTo>
                    <a:pt x="7922154" y="39776"/>
                  </a:lnTo>
                  <a:lnTo>
                    <a:pt x="7969797" y="41515"/>
                  </a:lnTo>
                  <a:lnTo>
                    <a:pt x="8018018" y="47890"/>
                  </a:lnTo>
                  <a:lnTo>
                    <a:pt x="8066245" y="58646"/>
                  </a:lnTo>
                  <a:lnTo>
                    <a:pt x="8113908" y="73528"/>
                  </a:lnTo>
                  <a:lnTo>
                    <a:pt x="8160436" y="92281"/>
                  </a:lnTo>
                  <a:lnTo>
                    <a:pt x="8205258" y="114652"/>
                  </a:lnTo>
                  <a:lnTo>
                    <a:pt x="8247803" y="140383"/>
                  </a:lnTo>
                  <a:lnTo>
                    <a:pt x="8287499" y="169222"/>
                  </a:lnTo>
                  <a:lnTo>
                    <a:pt x="8323777" y="200912"/>
                  </a:lnTo>
                  <a:lnTo>
                    <a:pt x="8356064" y="235199"/>
                  </a:lnTo>
                  <a:lnTo>
                    <a:pt x="8383790" y="271828"/>
                  </a:lnTo>
                  <a:lnTo>
                    <a:pt x="8406384" y="310544"/>
                  </a:lnTo>
                </a:path>
              </a:pathLst>
            </a:custGeom>
            <a:noFill/>
            <a:ln w="9144">
              <a:solidFill>
                <a:srgbClr val="88BB7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1090" y="158175"/>
            <a:ext cx="44018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0" dirty="0">
                <a:solidFill>
                  <a:schemeClr val="tx2"/>
                </a:solidFill>
                <a:latin typeface="Trebuchet MS"/>
                <a:cs typeface="Trebuchet MS"/>
              </a:rPr>
              <a:t>Duy</a:t>
            </a:r>
            <a:r>
              <a:rPr spc="-37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spc="-450" dirty="0">
                <a:solidFill>
                  <a:schemeClr val="tx2"/>
                </a:solidFill>
                <a:latin typeface="Trebuchet MS"/>
                <a:cs typeface="Trebuchet MS"/>
              </a:rPr>
              <a:t>u</a:t>
            </a:r>
            <a:r>
              <a:rPr spc="-30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390" dirty="0">
                <a:solidFill>
                  <a:schemeClr val="tx2"/>
                </a:solidFill>
                <a:latin typeface="Trebuchet MS"/>
                <a:cs typeface="Trebuchet MS"/>
              </a:rPr>
              <a:t>Kontrolü</a:t>
            </a:r>
            <a:r>
              <a:rPr spc="-29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pc="-250" dirty="0">
                <a:solidFill>
                  <a:schemeClr val="tx2"/>
                </a:solidFill>
                <a:latin typeface="Trebuchet MS"/>
                <a:cs typeface="Trebuchet MS"/>
              </a:rPr>
              <a:t>Nedir?</a:t>
            </a:r>
          </a:p>
        </p:txBody>
      </p:sp>
      <p:sp>
        <p:nvSpPr>
          <p:cNvPr id="4" name="object 4"/>
          <p:cNvSpPr/>
          <p:nvPr/>
        </p:nvSpPr>
        <p:spPr>
          <a:xfrm>
            <a:off x="7671054" y="2942983"/>
            <a:ext cx="88900" cy="242570"/>
          </a:xfrm>
          <a:custGeom>
            <a:avLst/>
            <a:gdLst/>
            <a:ahLst/>
            <a:cxnLst/>
            <a:rect l="l" t="t" r="r" b="b"/>
            <a:pathLst>
              <a:path w="88900" h="242569">
                <a:moveTo>
                  <a:pt x="88392" y="0"/>
                </a:moveTo>
                <a:lnTo>
                  <a:pt x="42672" y="0"/>
                </a:lnTo>
                <a:lnTo>
                  <a:pt x="0" y="0"/>
                </a:lnTo>
                <a:lnTo>
                  <a:pt x="0" y="242303"/>
                </a:lnTo>
                <a:lnTo>
                  <a:pt x="42672" y="242303"/>
                </a:lnTo>
                <a:lnTo>
                  <a:pt x="88392" y="242303"/>
                </a:lnTo>
                <a:lnTo>
                  <a:pt x="88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675" y="1133214"/>
            <a:ext cx="8248650" cy="730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lang="tr-TR" sz="1400" b="1" spc="-5" dirty="0">
                <a:latin typeface="Tahoma"/>
                <a:cs typeface="Tahoma"/>
              </a:rPr>
              <a:t>	</a:t>
            </a:r>
            <a:r>
              <a:rPr sz="1400" b="1" spc="-5" dirty="0" err="1">
                <a:solidFill>
                  <a:schemeClr val="accent2"/>
                </a:solidFill>
                <a:latin typeface="Tahoma"/>
                <a:cs typeface="Tahoma"/>
              </a:rPr>
              <a:t>Duygularınız</a:t>
            </a:r>
            <a:r>
              <a:rPr sz="1400" b="1" spc="-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chemeClr val="accent2"/>
                </a:solidFill>
                <a:latin typeface="Tahoma"/>
                <a:cs typeface="Tahoma"/>
              </a:rPr>
              <a:t>dengede </a:t>
            </a:r>
            <a:r>
              <a:rPr sz="1400" b="1" spc="-5" dirty="0">
                <a:solidFill>
                  <a:schemeClr val="accent2"/>
                </a:solidFill>
                <a:latin typeface="Tahoma"/>
                <a:cs typeface="Tahoma"/>
              </a:rPr>
              <a:t>olduğunda,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daha üretken, daha </a:t>
            </a:r>
            <a:r>
              <a:rPr sz="1400" b="1" spc="5" dirty="0">
                <a:solidFill>
                  <a:schemeClr val="accent2"/>
                </a:solidFill>
                <a:latin typeface="Tahoma"/>
                <a:cs typeface="Tahoma"/>
              </a:rPr>
              <a:t>yaratıcı </a:t>
            </a:r>
            <a:r>
              <a:rPr sz="1400" b="1" spc="-10" dirty="0">
                <a:solidFill>
                  <a:schemeClr val="accent2"/>
                </a:solidFill>
                <a:latin typeface="Tahoma"/>
                <a:cs typeface="Tahoma"/>
              </a:rPr>
              <a:t>ve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daha </a:t>
            </a:r>
            <a:r>
              <a:rPr sz="1400" b="1" spc="25" dirty="0">
                <a:solidFill>
                  <a:schemeClr val="accent2"/>
                </a:solidFill>
                <a:latin typeface="Tahoma"/>
                <a:cs typeface="Tahoma"/>
              </a:rPr>
              <a:t>mutlu </a:t>
            </a:r>
            <a:r>
              <a:rPr sz="1400" b="1" spc="-5" dirty="0">
                <a:solidFill>
                  <a:schemeClr val="accent2"/>
                </a:solidFill>
                <a:latin typeface="Tahoma"/>
                <a:cs typeface="Tahoma"/>
              </a:rPr>
              <a:t>olursunuz.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 Başka</a:t>
            </a:r>
            <a:r>
              <a:rPr sz="1400" b="1" spc="-7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bir</a:t>
            </a:r>
            <a:r>
              <a:rPr sz="1400" b="1" spc="-4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chemeClr val="accent2"/>
                </a:solidFill>
                <a:latin typeface="Tahoma"/>
                <a:cs typeface="Tahoma"/>
              </a:rPr>
              <a:t>deyişle,</a:t>
            </a:r>
            <a:r>
              <a:rPr sz="1400" b="1" spc="-7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duygularınızı</a:t>
            </a:r>
            <a:r>
              <a:rPr sz="1400" b="1" spc="-8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yapıcı</a:t>
            </a:r>
            <a:r>
              <a:rPr sz="1400" b="1" spc="-6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chemeClr val="accent2"/>
                </a:solidFill>
                <a:latin typeface="Tahoma"/>
                <a:cs typeface="Tahoma"/>
              </a:rPr>
              <a:t>hâle</a:t>
            </a:r>
            <a:r>
              <a:rPr sz="1400" b="1" spc="-4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chemeClr val="accent2"/>
                </a:solidFill>
                <a:latin typeface="Tahoma"/>
                <a:cs typeface="Tahoma"/>
              </a:rPr>
              <a:t>getirmek,</a:t>
            </a:r>
            <a:r>
              <a:rPr sz="1400" b="1" spc="-9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chemeClr val="accent2"/>
                </a:solidFill>
                <a:latin typeface="Tahoma"/>
                <a:cs typeface="Tahoma"/>
              </a:rPr>
              <a:t>bu</a:t>
            </a:r>
            <a:r>
              <a:rPr sz="1400" b="1" spc="-3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sistemin</a:t>
            </a:r>
            <a:r>
              <a:rPr sz="1400" b="1" spc="-6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chemeClr val="accent2"/>
                </a:solidFill>
                <a:latin typeface="Tahoma"/>
                <a:cs typeface="Tahoma"/>
              </a:rPr>
              <a:t>sizin</a:t>
            </a:r>
            <a:r>
              <a:rPr sz="1400" b="1" spc="-5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aleyhinize</a:t>
            </a:r>
            <a:r>
              <a:rPr sz="1400" b="1" spc="-7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chemeClr val="accent2"/>
                </a:solidFill>
                <a:latin typeface="Tahoma"/>
                <a:cs typeface="Tahoma"/>
              </a:rPr>
              <a:t>çalışmasına </a:t>
            </a:r>
            <a:r>
              <a:rPr sz="1400" b="1" spc="-39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chemeClr val="accent2"/>
                </a:solidFill>
                <a:latin typeface="Tahoma"/>
                <a:cs typeface="Tahoma"/>
              </a:rPr>
              <a:t>engel</a:t>
            </a:r>
            <a:r>
              <a:rPr sz="1400" b="1" spc="-70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olmanın</a:t>
            </a:r>
            <a:r>
              <a:rPr sz="1400" b="1" spc="-7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chemeClr val="accent2"/>
                </a:solidFill>
                <a:latin typeface="Tahoma"/>
                <a:cs typeface="Tahoma"/>
              </a:rPr>
              <a:t>bir</a:t>
            </a:r>
            <a:r>
              <a:rPr sz="1400" b="1" spc="-45" dirty="0">
                <a:solidFill>
                  <a:schemeClr val="accent2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chemeClr val="accent2"/>
                </a:solidFill>
                <a:latin typeface="Tahoma"/>
                <a:cs typeface="Tahoma"/>
              </a:rPr>
              <a:t>yoludur.</a:t>
            </a:r>
            <a:endParaRPr sz="1400" dirty="0">
              <a:solidFill>
                <a:schemeClr val="accent2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0057" y="4331309"/>
            <a:ext cx="45720" cy="242570"/>
          </a:xfrm>
          <a:custGeom>
            <a:avLst/>
            <a:gdLst/>
            <a:ahLst/>
            <a:cxnLst/>
            <a:rect l="l" t="t" r="r" b="b"/>
            <a:pathLst>
              <a:path w="45719" h="242570">
                <a:moveTo>
                  <a:pt x="45719" y="0"/>
                </a:moveTo>
                <a:lnTo>
                  <a:pt x="0" y="0"/>
                </a:lnTo>
                <a:lnTo>
                  <a:pt x="0" y="242315"/>
                </a:lnTo>
                <a:lnTo>
                  <a:pt x="45719" y="242315"/>
                </a:lnTo>
                <a:lnTo>
                  <a:pt x="45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2E51E383-E748-4923-AA47-AA4D1C7DC80D}"/>
              </a:ext>
            </a:extLst>
          </p:cNvPr>
          <p:cNvSpPr txBox="1"/>
          <p:nvPr/>
        </p:nvSpPr>
        <p:spPr>
          <a:xfrm>
            <a:off x="500034" y="4714890"/>
            <a:ext cx="3500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b="1" i="1" dirty="0" smtClean="0">
                <a:solidFill>
                  <a:srgbClr val="FF0000"/>
                </a:solidFill>
              </a:rPr>
              <a:t>ÜMİTKÖY FİNAL AKADEMİ ANADOLU VE FEN LİSESİ</a:t>
            </a:r>
            <a:endParaRPr lang="tr-TR" sz="1050" b="1" i="1" dirty="0">
              <a:solidFill>
                <a:srgbClr val="FF0000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C95685AB-954C-4C5C-924B-FD012BED0E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1" y="4499682"/>
            <a:ext cx="583019" cy="58301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323E25D7-1C80-461E-B533-B59A17C30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51037"/>
            <a:ext cx="7912100" cy="21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1279</Words>
  <Application>Microsoft Office PowerPoint</Application>
  <PresentationFormat>Ekran Gösterisi (16:9)</PresentationFormat>
  <Paragraphs>150</Paragraphs>
  <Slides>19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Lucida Sans Unicode</vt:lpstr>
      <vt:lpstr>Microsoft Sans Serif</vt:lpstr>
      <vt:lpstr>Tahoma</vt:lpstr>
      <vt:lpstr>Trebuchet MS</vt:lpstr>
      <vt:lpstr>Office Theme</vt:lpstr>
      <vt:lpstr>DUYGU KONTROLÜ -Öğrenci Semineri-</vt:lpstr>
      <vt:lpstr>Duygu Dediğimiz  Şey Nedir?</vt:lpstr>
      <vt:lpstr>Temel Duygularımız  Nelerdir?</vt:lpstr>
      <vt:lpstr>Birincil (Temel) Duygular</vt:lpstr>
      <vt:lpstr>İkincil Duygulara Örnekler;</vt:lpstr>
      <vt:lpstr>Duygularımız Neden</vt:lpstr>
      <vt:lpstr>Duygular nasıl  oluşur?</vt:lpstr>
      <vt:lpstr>Duygu Kontrolü Nedir?</vt:lpstr>
      <vt:lpstr>Duygu Kontrolü Nedir?</vt:lpstr>
      <vt:lpstr>Duygu Kontrolü Nasıl Sağlanabilir?</vt:lpstr>
      <vt:lpstr>1. Zihin ve Bedene Odaklanmak</vt:lpstr>
      <vt:lpstr>1. Zihin ve Bedene Odaklanmak</vt:lpstr>
      <vt:lpstr>2. Duygularla Yüzleşmek</vt:lpstr>
      <vt:lpstr>3. Uzun Vadeli Gayret Göstermek</vt:lpstr>
      <vt:lpstr>3. Uzun Vadeli Gayret Göstermek</vt:lpstr>
      <vt:lpstr>PowerPoint Sunusu</vt:lpstr>
      <vt:lpstr>Farkındalık için bu adımlar sizlere yardımcı olabilir;</vt:lpstr>
      <vt:lpstr>Farkındalık için bu adımlar sizlere yardımcı olabilir;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Duygu Kontrolü Rehberlik Sunumu</dc:title>
  <dc:subject>Duygu Kontrolü Rehberlik Sunumu</dc:subject>
  <dc:creator>Rehberlik Merkezim</dc:creator>
  <cp:keywords>Duygu Kontrolü Rehberlik Sunumu</cp:keywords>
  <dc:description>Duygu Kontrolü Rehberlik Sunumu</dc:description>
  <cp:lastModifiedBy>BERRAK SAĞKAL</cp:lastModifiedBy>
  <cp:revision>66</cp:revision>
  <dcterms:created xsi:type="dcterms:W3CDTF">2021-07-17T12:05:59Z</dcterms:created>
  <dcterms:modified xsi:type="dcterms:W3CDTF">2022-09-12T07:42:40Z</dcterms:modified>
  <cp:category>Duygu Kontrolü Rehberlik Sunumu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2021-07-17T00:00:00Z</vt:filetime>
  </property>
</Properties>
</file>