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 id="2147483945" r:id="rId2"/>
    <p:sldMasterId id="2147483985" r:id="rId3"/>
    <p:sldMasterId id="2147483997" r:id="rId4"/>
    <p:sldMasterId id="2147484009" r:id="rId5"/>
    <p:sldMasterId id="2147485731" r:id="rId6"/>
  </p:sldMasterIdLst>
  <p:notesMasterIdLst>
    <p:notesMasterId r:id="rId45"/>
  </p:notesMasterIdLst>
  <p:sldIdLst>
    <p:sldId id="426" r:id="rId7"/>
    <p:sldId id="360" r:id="rId8"/>
    <p:sldId id="434" r:id="rId9"/>
    <p:sldId id="257" r:id="rId10"/>
    <p:sldId id="430" r:id="rId11"/>
    <p:sldId id="428" r:id="rId12"/>
    <p:sldId id="327" r:id="rId13"/>
    <p:sldId id="365" r:id="rId14"/>
    <p:sldId id="435" r:id="rId15"/>
    <p:sldId id="323" r:id="rId16"/>
    <p:sldId id="321" r:id="rId17"/>
    <p:sldId id="436" r:id="rId18"/>
    <p:sldId id="449" r:id="rId19"/>
    <p:sldId id="450" r:id="rId20"/>
    <p:sldId id="451" r:id="rId21"/>
    <p:sldId id="389" r:id="rId22"/>
    <p:sldId id="421" r:id="rId23"/>
    <p:sldId id="431" r:id="rId24"/>
    <p:sldId id="438" r:id="rId25"/>
    <p:sldId id="439" r:id="rId26"/>
    <p:sldId id="378" r:id="rId27"/>
    <p:sldId id="441" r:id="rId28"/>
    <p:sldId id="377" r:id="rId29"/>
    <p:sldId id="422" r:id="rId30"/>
    <p:sldId id="376" r:id="rId31"/>
    <p:sldId id="433" r:id="rId32"/>
    <p:sldId id="442" r:id="rId33"/>
    <p:sldId id="443" r:id="rId34"/>
    <p:sldId id="444" r:id="rId35"/>
    <p:sldId id="380" r:id="rId36"/>
    <p:sldId id="381" r:id="rId37"/>
    <p:sldId id="384" r:id="rId38"/>
    <p:sldId id="445" r:id="rId39"/>
    <p:sldId id="387" r:id="rId40"/>
    <p:sldId id="447" r:id="rId41"/>
    <p:sldId id="446" r:id="rId42"/>
    <p:sldId id="429" r:id="rId43"/>
    <p:sldId id="448" r:id="rId4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9" autoAdjust="0"/>
    <p:restoredTop sz="90669" autoAdjust="0"/>
  </p:normalViewPr>
  <p:slideViewPr>
    <p:cSldViewPr>
      <p:cViewPr varScale="1">
        <p:scale>
          <a:sx n="67" d="100"/>
          <a:sy n="67" d="100"/>
        </p:scale>
        <p:origin x="-1122" y="-102"/>
      </p:cViewPr>
      <p:guideLst>
        <p:guide orient="horz" pos="2160"/>
        <p:guide pos="2880"/>
      </p:guideLst>
    </p:cSldViewPr>
  </p:slideViewPr>
  <p:outlineViewPr>
    <p:cViewPr>
      <p:scale>
        <a:sx n="33" d="100"/>
        <a:sy n="33" d="100"/>
      </p:scale>
      <p:origin x="0" y="96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4CFFD-E817-4322-BB47-4F12F1B8D0F8}" type="doc">
      <dgm:prSet loTypeId="urn:microsoft.com/office/officeart/2005/8/layout/chevron1" loCatId="process" qsTypeId="urn:microsoft.com/office/officeart/2005/8/quickstyle/simple1" qsCatId="simple" csTypeId="urn:microsoft.com/office/officeart/2005/8/colors/colorful2" csCatId="colorful" phldr="1"/>
      <dgm:spPr/>
    </dgm:pt>
    <dgm:pt modelId="{7337071C-DFCB-4BF0-8881-CB4EADE8A567}">
      <dgm:prSet phldrT="[Metin]"/>
      <dgm:spPr/>
      <dgm:t>
        <a:bodyPr/>
        <a:lstStyle/>
        <a:p>
          <a:r>
            <a:rPr lang="tr-TR" b="1" dirty="0" smtClean="0">
              <a:solidFill>
                <a:srgbClr val="002060"/>
              </a:solidFill>
            </a:rPr>
            <a:t>DUYARLI OL</a:t>
          </a:r>
          <a:endParaRPr lang="tr-TR" b="1" dirty="0">
            <a:solidFill>
              <a:srgbClr val="002060"/>
            </a:solidFill>
          </a:endParaRPr>
        </a:p>
      </dgm:t>
    </dgm:pt>
    <dgm:pt modelId="{1378DAF0-449C-4118-B676-ED0CD8524A34}" type="parTrans" cxnId="{96003F77-FB08-4BA7-8D48-312F9136D859}">
      <dgm:prSet/>
      <dgm:spPr/>
      <dgm:t>
        <a:bodyPr/>
        <a:lstStyle/>
        <a:p>
          <a:endParaRPr lang="tr-TR"/>
        </a:p>
      </dgm:t>
    </dgm:pt>
    <dgm:pt modelId="{F1BE32B9-88A6-4D41-8E0A-1B224B979E50}" type="sibTrans" cxnId="{96003F77-FB08-4BA7-8D48-312F9136D859}">
      <dgm:prSet/>
      <dgm:spPr/>
      <dgm:t>
        <a:bodyPr/>
        <a:lstStyle/>
        <a:p>
          <a:endParaRPr lang="tr-TR"/>
        </a:p>
      </dgm:t>
    </dgm:pt>
    <dgm:pt modelId="{A71AFCCC-AE2A-4B51-802E-59600ACD246A}">
      <dgm:prSet phldrT="[Metin]"/>
      <dgm:spPr/>
      <dgm:t>
        <a:bodyPr/>
        <a:lstStyle/>
        <a:p>
          <a:r>
            <a:rPr lang="tr-TR" b="1" dirty="0" smtClean="0">
              <a:solidFill>
                <a:srgbClr val="002060"/>
              </a:solidFill>
            </a:rPr>
            <a:t>DESTEK OL</a:t>
          </a:r>
          <a:endParaRPr lang="tr-TR" b="1" dirty="0">
            <a:solidFill>
              <a:srgbClr val="002060"/>
            </a:solidFill>
          </a:endParaRPr>
        </a:p>
      </dgm:t>
    </dgm:pt>
    <dgm:pt modelId="{B6584C11-29A1-4F3E-B550-B86D06D74245}" type="parTrans" cxnId="{B89C025F-1DE7-4D11-B081-F51FE6AC065E}">
      <dgm:prSet/>
      <dgm:spPr/>
      <dgm:t>
        <a:bodyPr/>
        <a:lstStyle/>
        <a:p>
          <a:endParaRPr lang="tr-TR"/>
        </a:p>
      </dgm:t>
    </dgm:pt>
    <dgm:pt modelId="{A938CCA9-2475-48BF-9331-56DA2A2F89C9}" type="sibTrans" cxnId="{B89C025F-1DE7-4D11-B081-F51FE6AC065E}">
      <dgm:prSet/>
      <dgm:spPr/>
      <dgm:t>
        <a:bodyPr/>
        <a:lstStyle/>
        <a:p>
          <a:endParaRPr lang="tr-TR"/>
        </a:p>
      </dgm:t>
    </dgm:pt>
    <dgm:pt modelId="{09A2C04A-321B-48E8-84B5-4DD4FBA59B67}">
      <dgm:prSet phldrT="[Metin]"/>
      <dgm:spPr/>
      <dgm:t>
        <a:bodyPr/>
        <a:lstStyle/>
        <a:p>
          <a:r>
            <a:rPr lang="tr-TR" b="1" dirty="0" smtClean="0">
              <a:solidFill>
                <a:srgbClr val="002060"/>
              </a:solidFill>
            </a:rPr>
            <a:t>DESTEK AL</a:t>
          </a:r>
          <a:endParaRPr lang="tr-TR" b="1" dirty="0">
            <a:solidFill>
              <a:srgbClr val="002060"/>
            </a:solidFill>
          </a:endParaRPr>
        </a:p>
      </dgm:t>
    </dgm:pt>
    <dgm:pt modelId="{B227A479-EF6D-4AC4-A338-EDA07D7AAAAD}" type="parTrans" cxnId="{579AEDA3-0944-4CBA-A211-F98CA72297A2}">
      <dgm:prSet/>
      <dgm:spPr/>
      <dgm:t>
        <a:bodyPr/>
        <a:lstStyle/>
        <a:p>
          <a:endParaRPr lang="tr-TR"/>
        </a:p>
      </dgm:t>
    </dgm:pt>
    <dgm:pt modelId="{7A8D9D5E-1ED9-4633-9C8D-8AAB0B56D3A5}" type="sibTrans" cxnId="{579AEDA3-0944-4CBA-A211-F98CA72297A2}">
      <dgm:prSet/>
      <dgm:spPr/>
      <dgm:t>
        <a:bodyPr/>
        <a:lstStyle/>
        <a:p>
          <a:endParaRPr lang="tr-TR"/>
        </a:p>
      </dgm:t>
    </dgm:pt>
    <dgm:pt modelId="{D28C040C-2570-4839-A95D-FAAE8D241EFC}" type="pres">
      <dgm:prSet presAssocID="{7954CFFD-E817-4322-BB47-4F12F1B8D0F8}" presName="Name0" presStyleCnt="0">
        <dgm:presLayoutVars>
          <dgm:dir/>
          <dgm:animLvl val="lvl"/>
          <dgm:resizeHandles val="exact"/>
        </dgm:presLayoutVars>
      </dgm:prSet>
      <dgm:spPr/>
    </dgm:pt>
    <dgm:pt modelId="{21962C14-6976-4AA6-A6A7-3E687AE29F25}" type="pres">
      <dgm:prSet presAssocID="{7337071C-DFCB-4BF0-8881-CB4EADE8A567}" presName="parTxOnly" presStyleLbl="node1" presStyleIdx="0" presStyleCnt="3" custLinFactNeighborX="-23039" custLinFactNeighborY="359">
        <dgm:presLayoutVars>
          <dgm:chMax val="0"/>
          <dgm:chPref val="0"/>
          <dgm:bulletEnabled val="1"/>
        </dgm:presLayoutVars>
      </dgm:prSet>
      <dgm:spPr/>
      <dgm:t>
        <a:bodyPr/>
        <a:lstStyle/>
        <a:p>
          <a:endParaRPr lang="tr-TR"/>
        </a:p>
      </dgm:t>
    </dgm:pt>
    <dgm:pt modelId="{7033FA74-CAB5-489A-A0CB-AA469C9EE699}" type="pres">
      <dgm:prSet presAssocID="{F1BE32B9-88A6-4D41-8E0A-1B224B979E50}" presName="parTxOnlySpace" presStyleCnt="0"/>
      <dgm:spPr/>
    </dgm:pt>
    <dgm:pt modelId="{B7037D51-AEE9-474F-A75A-A048E66D286F}" type="pres">
      <dgm:prSet presAssocID="{A71AFCCC-AE2A-4B51-802E-59600ACD246A}" presName="parTxOnly" presStyleLbl="node1" presStyleIdx="1" presStyleCnt="3">
        <dgm:presLayoutVars>
          <dgm:chMax val="0"/>
          <dgm:chPref val="0"/>
          <dgm:bulletEnabled val="1"/>
        </dgm:presLayoutVars>
      </dgm:prSet>
      <dgm:spPr/>
      <dgm:t>
        <a:bodyPr/>
        <a:lstStyle/>
        <a:p>
          <a:endParaRPr lang="tr-TR"/>
        </a:p>
      </dgm:t>
    </dgm:pt>
    <dgm:pt modelId="{5AFE298F-A8A8-4E90-B7A8-09DF443FD9D6}" type="pres">
      <dgm:prSet presAssocID="{A938CCA9-2475-48BF-9331-56DA2A2F89C9}" presName="parTxOnlySpace" presStyleCnt="0"/>
      <dgm:spPr/>
    </dgm:pt>
    <dgm:pt modelId="{6D40E7C7-FE6E-436A-AF27-E0AA2DF48375}" type="pres">
      <dgm:prSet presAssocID="{09A2C04A-321B-48E8-84B5-4DD4FBA59B67}" presName="parTxOnly" presStyleLbl="node1" presStyleIdx="2" presStyleCnt="3">
        <dgm:presLayoutVars>
          <dgm:chMax val="0"/>
          <dgm:chPref val="0"/>
          <dgm:bulletEnabled val="1"/>
        </dgm:presLayoutVars>
      </dgm:prSet>
      <dgm:spPr/>
      <dgm:t>
        <a:bodyPr/>
        <a:lstStyle/>
        <a:p>
          <a:endParaRPr lang="tr-TR"/>
        </a:p>
      </dgm:t>
    </dgm:pt>
  </dgm:ptLst>
  <dgm:cxnLst>
    <dgm:cxn modelId="{4458C90D-9511-4D03-97D2-1D1A99E86931}" type="presOf" srcId="{7337071C-DFCB-4BF0-8881-CB4EADE8A567}" destId="{21962C14-6976-4AA6-A6A7-3E687AE29F25}" srcOrd="0" destOrd="0" presId="urn:microsoft.com/office/officeart/2005/8/layout/chevron1"/>
    <dgm:cxn modelId="{3BF24954-88FA-4C98-A582-1AE12F43B815}" type="presOf" srcId="{7954CFFD-E817-4322-BB47-4F12F1B8D0F8}" destId="{D28C040C-2570-4839-A95D-FAAE8D241EFC}" srcOrd="0" destOrd="0" presId="urn:microsoft.com/office/officeart/2005/8/layout/chevron1"/>
    <dgm:cxn modelId="{5AFC774D-3BE2-4F6E-9C78-A9D6FFAA3BC2}" type="presOf" srcId="{09A2C04A-321B-48E8-84B5-4DD4FBA59B67}" destId="{6D40E7C7-FE6E-436A-AF27-E0AA2DF48375}" srcOrd="0" destOrd="0" presId="urn:microsoft.com/office/officeart/2005/8/layout/chevron1"/>
    <dgm:cxn modelId="{579AEDA3-0944-4CBA-A211-F98CA72297A2}" srcId="{7954CFFD-E817-4322-BB47-4F12F1B8D0F8}" destId="{09A2C04A-321B-48E8-84B5-4DD4FBA59B67}" srcOrd="2" destOrd="0" parTransId="{B227A479-EF6D-4AC4-A338-EDA07D7AAAAD}" sibTransId="{7A8D9D5E-1ED9-4633-9C8D-8AAB0B56D3A5}"/>
    <dgm:cxn modelId="{B89C025F-1DE7-4D11-B081-F51FE6AC065E}" srcId="{7954CFFD-E817-4322-BB47-4F12F1B8D0F8}" destId="{A71AFCCC-AE2A-4B51-802E-59600ACD246A}" srcOrd="1" destOrd="0" parTransId="{B6584C11-29A1-4F3E-B550-B86D06D74245}" sibTransId="{A938CCA9-2475-48BF-9331-56DA2A2F89C9}"/>
    <dgm:cxn modelId="{96003F77-FB08-4BA7-8D48-312F9136D859}" srcId="{7954CFFD-E817-4322-BB47-4F12F1B8D0F8}" destId="{7337071C-DFCB-4BF0-8881-CB4EADE8A567}" srcOrd="0" destOrd="0" parTransId="{1378DAF0-449C-4118-B676-ED0CD8524A34}" sibTransId="{F1BE32B9-88A6-4D41-8E0A-1B224B979E50}"/>
    <dgm:cxn modelId="{2F2CF259-95E5-4E26-9966-409475B315D5}" type="presOf" srcId="{A71AFCCC-AE2A-4B51-802E-59600ACD246A}" destId="{B7037D51-AEE9-474F-A75A-A048E66D286F}" srcOrd="0" destOrd="0" presId="urn:microsoft.com/office/officeart/2005/8/layout/chevron1"/>
    <dgm:cxn modelId="{F05B9C69-5FC5-4E8E-902D-A14C4F6D82A7}" type="presParOf" srcId="{D28C040C-2570-4839-A95D-FAAE8D241EFC}" destId="{21962C14-6976-4AA6-A6A7-3E687AE29F25}" srcOrd="0" destOrd="0" presId="urn:microsoft.com/office/officeart/2005/8/layout/chevron1"/>
    <dgm:cxn modelId="{BCED922B-3BC7-40CD-9792-16C03E6EEEDD}" type="presParOf" srcId="{D28C040C-2570-4839-A95D-FAAE8D241EFC}" destId="{7033FA74-CAB5-489A-A0CB-AA469C9EE699}" srcOrd="1" destOrd="0" presId="urn:microsoft.com/office/officeart/2005/8/layout/chevron1"/>
    <dgm:cxn modelId="{B0C83159-AC81-470E-B858-069AC26CEEAC}" type="presParOf" srcId="{D28C040C-2570-4839-A95D-FAAE8D241EFC}" destId="{B7037D51-AEE9-474F-A75A-A048E66D286F}" srcOrd="2" destOrd="0" presId="urn:microsoft.com/office/officeart/2005/8/layout/chevron1"/>
    <dgm:cxn modelId="{A5BAA83B-6DC0-408F-A3A6-AC95EE62B010}" type="presParOf" srcId="{D28C040C-2570-4839-A95D-FAAE8D241EFC}" destId="{5AFE298F-A8A8-4E90-B7A8-09DF443FD9D6}" srcOrd="3" destOrd="0" presId="urn:microsoft.com/office/officeart/2005/8/layout/chevron1"/>
    <dgm:cxn modelId="{F80537E2-8AEB-4DF2-9E30-9701504D9D42}" type="presParOf" srcId="{D28C040C-2570-4839-A95D-FAAE8D241EFC}" destId="{6D40E7C7-FE6E-436A-AF27-E0AA2DF48375}"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962C14-6976-4AA6-A6A7-3E687AE29F25}">
      <dsp:nvSpPr>
        <dsp:cNvPr id="0" name=""/>
        <dsp:cNvSpPr/>
      </dsp:nvSpPr>
      <dsp:spPr>
        <a:xfrm>
          <a:off x="0" y="1002096"/>
          <a:ext cx="2750121" cy="110004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002060"/>
              </a:solidFill>
            </a:rPr>
            <a:t>DUYARLI OL</a:t>
          </a:r>
          <a:endParaRPr lang="tr-TR" sz="2900" b="1" kern="1200" dirty="0">
            <a:solidFill>
              <a:srgbClr val="002060"/>
            </a:solidFill>
          </a:endParaRPr>
        </a:p>
      </dsp:txBody>
      <dsp:txXfrm>
        <a:off x="0" y="1002096"/>
        <a:ext cx="2750121" cy="1100048"/>
      </dsp:txXfrm>
    </dsp:sp>
    <dsp:sp modelId="{B7037D51-AEE9-474F-A75A-A048E66D286F}">
      <dsp:nvSpPr>
        <dsp:cNvPr id="0" name=""/>
        <dsp:cNvSpPr/>
      </dsp:nvSpPr>
      <dsp:spPr>
        <a:xfrm>
          <a:off x="2477367" y="998147"/>
          <a:ext cx="2750121" cy="1100048"/>
        </a:xfrm>
        <a:prstGeom prst="chevron">
          <a:avLst/>
        </a:prstGeom>
        <a:solidFill>
          <a:schemeClr val="accent2">
            <a:hueOff val="3864684"/>
            <a:satOff val="-41326"/>
            <a:lumOff val="10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002060"/>
              </a:solidFill>
            </a:rPr>
            <a:t>DESTEK OL</a:t>
          </a:r>
          <a:endParaRPr lang="tr-TR" sz="2900" b="1" kern="1200" dirty="0">
            <a:solidFill>
              <a:srgbClr val="002060"/>
            </a:solidFill>
          </a:endParaRPr>
        </a:p>
      </dsp:txBody>
      <dsp:txXfrm>
        <a:off x="2477367" y="998147"/>
        <a:ext cx="2750121" cy="1100048"/>
      </dsp:txXfrm>
    </dsp:sp>
    <dsp:sp modelId="{6D40E7C7-FE6E-436A-AF27-E0AA2DF48375}">
      <dsp:nvSpPr>
        <dsp:cNvPr id="0" name=""/>
        <dsp:cNvSpPr/>
      </dsp:nvSpPr>
      <dsp:spPr>
        <a:xfrm>
          <a:off x="4952476" y="998147"/>
          <a:ext cx="2750121" cy="1100048"/>
        </a:xfrm>
        <a:prstGeom prst="chevron">
          <a:avLst/>
        </a:prstGeom>
        <a:solidFill>
          <a:schemeClr val="accent2">
            <a:hueOff val="7729367"/>
            <a:satOff val="-82653"/>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tr-TR" sz="2900" b="1" kern="1200" dirty="0" smtClean="0">
              <a:solidFill>
                <a:srgbClr val="002060"/>
              </a:solidFill>
            </a:rPr>
            <a:t>DESTEK AL</a:t>
          </a:r>
          <a:endParaRPr lang="tr-TR" sz="2900" b="1" kern="1200" dirty="0">
            <a:solidFill>
              <a:srgbClr val="002060"/>
            </a:solidFill>
          </a:endParaRPr>
        </a:p>
      </dsp:txBody>
      <dsp:txXfrm>
        <a:off x="4952476" y="998147"/>
        <a:ext cx="2750121" cy="11000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tr-TR"/>
          </a:p>
        </p:txBody>
      </p:sp>
      <p:sp>
        <p:nvSpPr>
          <p:cNvPr id="3" name="Veri Yer Tutucusu 2">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0A877F3F-F736-4480-93BF-E0F0C6E5C183}" type="datetimeFigureOut">
              <a:rPr lang="tr-TR"/>
              <a:pPr>
                <a:defRPr/>
              </a:pPr>
              <a:t>15.11.2021</a:t>
            </a:fld>
            <a:endParaRPr lang="tr-TR"/>
          </a:p>
        </p:txBody>
      </p:sp>
      <p:sp>
        <p:nvSpPr>
          <p:cNvPr id="4" name="Slayt Görüntüsü Yer Tutucusu 3">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tr-TR"/>
          </a:p>
        </p:txBody>
      </p:sp>
      <p:sp>
        <p:nvSpPr>
          <p:cNvPr id="7" name="Slayt Numarası Yer Tutucusu 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D8D686F-3026-4EE8-B694-B6B6C6BC84E1}" type="slidenum">
              <a:rPr lang="tr-TR" altLang="tr-TR"/>
              <a:pPr>
                <a:defRPr/>
              </a:pPr>
              <a:t>‹#›</a:t>
            </a:fld>
            <a:endParaRPr lang="tr-TR" altLang="tr-TR"/>
          </a:p>
        </p:txBody>
      </p:sp>
    </p:spTree>
    <p:extLst>
      <p:ext uri="{BB962C8B-B14F-4D97-AF65-F5344CB8AC3E}">
        <p14:creationId xmlns:p14="http://schemas.microsoft.com/office/powerpoint/2010/main" xmlns="" val="2844403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2467" name="Not Yer Tutucusu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tr-TR" altLang="tr-TR" dirty="0" smtClean="0"/>
              <a:t>Katılımcılara zorbalık denildiğinde akıllarına neler geldiği sorusu yöneltilir. Katılımcıların cevapları ortak bir alana (tahta, pano vb) yazılır. Benzer olanlardan yola çıkılarak genel tanıma ulaşılmaya çalışılır. </a:t>
            </a:r>
          </a:p>
          <a:p>
            <a:pPr marL="228600" indent="-228600">
              <a:buFontTx/>
              <a:buAutoNum type="arabicPeriod"/>
            </a:pPr>
            <a:r>
              <a:rPr lang="tr-TR" altLang="tr-TR" dirty="0" smtClean="0"/>
              <a:t>Slayttaki resimle ilgili olarak bireysel farklılıkların kabulü üzerine konuşulur.</a:t>
            </a:r>
          </a:p>
        </p:txBody>
      </p:sp>
      <p:sp>
        <p:nvSpPr>
          <p:cNvPr id="62468" name="Slayt Numarası Yer Tutucusu 3"/>
          <p:cNvSpPr>
            <a:spLocks noGrp="1"/>
          </p:cNvSpPr>
          <p:nvPr>
            <p:ph type="sldNum" sz="quarter" idx="5"/>
          </p:nvPr>
        </p:nvSpPr>
        <p:spPr bwMode="auto">
          <a:noFill/>
          <a:ln>
            <a:miter lim="800000"/>
            <a:headEnd/>
            <a:tailEnd/>
          </a:ln>
        </p:spPr>
        <p:txBody>
          <a:bodyPr/>
          <a:lstStyle/>
          <a:p>
            <a:fld id="{B0C9A765-845C-406A-9AEA-9539A90FBDEC}" type="slidenum">
              <a:rPr lang="tr-TR" altLang="tr-TR" smtClean="0">
                <a:latin typeface="Arial" charset="0"/>
              </a:rPr>
              <a:pPr/>
              <a:t>2</a:t>
            </a:fld>
            <a:endParaRPr lang="tr-TR" altLang="tr-TR" smtClean="0">
              <a:latin typeface="Arial" charset="0"/>
            </a:endParaRPr>
          </a:p>
        </p:txBody>
      </p:sp>
    </p:spTree>
    <p:extLst>
      <p:ext uri="{BB962C8B-B14F-4D97-AF65-F5344CB8AC3E}">
        <p14:creationId xmlns:p14="http://schemas.microsoft.com/office/powerpoint/2010/main" xmlns="" val="264903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1. Zorba, mağdur ve seyirciler arasındaki etkileşimi inceleyen bir araştırma olmamakla birlikte, seyircilerin zorbalık anında mağduru savunmasının zorbayı davranışlarından vazgeçirdiği gözlenmiştir.</a:t>
            </a:r>
          </a:p>
          <a:p>
            <a:r>
              <a:rPr lang="tr-TR" sz="1200" kern="1200" dirty="0" smtClean="0">
                <a:solidFill>
                  <a:schemeClr val="tx1"/>
                </a:solidFill>
                <a:latin typeface="+mn-lt"/>
                <a:ea typeface="+mn-ea"/>
                <a:cs typeface="+mn-cs"/>
              </a:rPr>
              <a:t>2.</a:t>
            </a: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 Zorbaca davranışlardan seyirciler de olumsuz etkilenirler; kızgınlık, intikam ve çaresizlik duygularını yaşarlar. Geceleri kabus görüp, bir gün mağdur olmaktan korkarlar. Çoğu olayı durdurmadıkları için suçluluk hisseder, fakat mağdura nasıl yardım edeceklerini de bilemezler </a:t>
            </a:r>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15</a:t>
            </a:fld>
            <a:endParaRPr lang="tr-TR" altLang="tr-TR"/>
          </a:p>
        </p:txBody>
      </p:sp>
    </p:spTree>
    <p:extLst>
      <p:ext uri="{BB962C8B-B14F-4D97-AF65-F5344CB8AC3E}">
        <p14:creationId xmlns:p14="http://schemas.microsoft.com/office/powerpoint/2010/main" xmlns="" val="128643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168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Siber Zorbalık ile</a:t>
            </a:r>
            <a:r>
              <a:rPr lang="tr-TR" altLang="tr-TR" baseline="0" dirty="0" smtClean="0"/>
              <a:t> ilgili ayrıntılı bilgi alma ve konu ile ilgili gerekli bilgilendirme çalışmalarını yapma amacıyla Çankaya Rehberlik ve Araştırma Merkezi tarafından hazırlanan “Siber Zorbalık” sunusundan yararlanılabilir.</a:t>
            </a:r>
            <a:endParaRPr lang="tr-TR" altLang="tr-TR" dirty="0" smtClean="0"/>
          </a:p>
        </p:txBody>
      </p:sp>
      <p:sp>
        <p:nvSpPr>
          <p:cNvPr id="71684" name="Slayt Numarası Yer Tutucusu 3"/>
          <p:cNvSpPr>
            <a:spLocks noGrp="1"/>
          </p:cNvSpPr>
          <p:nvPr>
            <p:ph type="sldNum" sz="quarter" idx="5"/>
          </p:nvPr>
        </p:nvSpPr>
        <p:spPr bwMode="auto">
          <a:noFill/>
          <a:ln>
            <a:miter lim="800000"/>
            <a:headEnd/>
            <a:tailEnd/>
          </a:ln>
        </p:spPr>
        <p:txBody>
          <a:bodyPr/>
          <a:lstStyle/>
          <a:p>
            <a:fld id="{5FBD4048-8FAB-4049-B665-32FBF0EF0EE4}" type="slidenum">
              <a:rPr lang="tr-TR" altLang="tr-TR" smtClean="0"/>
              <a:pPr/>
              <a:t>16</a:t>
            </a:fld>
            <a:endParaRPr lang="tr-TR" altLang="tr-TR" smtClean="0"/>
          </a:p>
        </p:txBody>
      </p:sp>
    </p:spTree>
    <p:extLst>
      <p:ext uri="{BB962C8B-B14F-4D97-AF65-F5344CB8AC3E}">
        <p14:creationId xmlns:p14="http://schemas.microsoft.com/office/powerpoint/2010/main" xmlns="" val="321891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17</a:t>
            </a:fld>
            <a:endParaRPr lang="tr-TR" altLang="tr-TR"/>
          </a:p>
        </p:txBody>
      </p:sp>
    </p:spTree>
    <p:extLst>
      <p:ext uri="{BB962C8B-B14F-4D97-AF65-F5344CB8AC3E}">
        <p14:creationId xmlns:p14="http://schemas.microsoft.com/office/powerpoint/2010/main" xmlns="" val="282034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19</a:t>
            </a:fld>
            <a:endParaRPr lang="tr-TR" altLang="tr-TR"/>
          </a:p>
        </p:txBody>
      </p:sp>
    </p:spTree>
    <p:extLst>
      <p:ext uri="{BB962C8B-B14F-4D97-AF65-F5344CB8AC3E}">
        <p14:creationId xmlns:p14="http://schemas.microsoft.com/office/powerpoint/2010/main" xmlns="" val="1250018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20</a:t>
            </a:fld>
            <a:endParaRPr lang="tr-TR" altLang="tr-TR"/>
          </a:p>
        </p:txBody>
      </p:sp>
    </p:spTree>
    <p:extLst>
      <p:ext uri="{BB962C8B-B14F-4D97-AF65-F5344CB8AC3E}">
        <p14:creationId xmlns:p14="http://schemas.microsoft.com/office/powerpoint/2010/main" xmlns="" val="349047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2707"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latin typeface="Calisto MT" pitchFamily="18" charset="0"/>
              </a:rPr>
              <a:t>Zorba veya mağdur olan öğrencilerin ailelerinin, çocuklarıyla empati kurması ve durumu tartışmak yerine; çocuklarının duygularını ve hissettiklerini anlamaya çalışması oldukça önemlidir.</a:t>
            </a:r>
          </a:p>
          <a:p>
            <a:endParaRPr lang="tr-TR" altLang="tr-TR" dirty="0" smtClean="0"/>
          </a:p>
        </p:txBody>
      </p:sp>
      <p:sp>
        <p:nvSpPr>
          <p:cNvPr id="72708" name="Slayt Numarası Yer Tutucusu 3"/>
          <p:cNvSpPr>
            <a:spLocks noGrp="1"/>
          </p:cNvSpPr>
          <p:nvPr>
            <p:ph type="sldNum" sz="quarter" idx="5"/>
          </p:nvPr>
        </p:nvSpPr>
        <p:spPr bwMode="auto">
          <a:noFill/>
          <a:ln>
            <a:miter lim="800000"/>
            <a:headEnd/>
            <a:tailEnd/>
          </a:ln>
        </p:spPr>
        <p:txBody>
          <a:bodyPr/>
          <a:lstStyle/>
          <a:p>
            <a:fld id="{045B09B3-1A59-4710-8052-B0688564F73D}" type="slidenum">
              <a:rPr lang="tr-TR" altLang="tr-TR" smtClean="0"/>
              <a:pPr/>
              <a:t>30</a:t>
            </a:fld>
            <a:endParaRPr lang="tr-TR" altLang="tr-TR" smtClean="0"/>
          </a:p>
        </p:txBody>
      </p:sp>
    </p:spTree>
    <p:extLst>
      <p:ext uri="{BB962C8B-B14F-4D97-AF65-F5344CB8AC3E}">
        <p14:creationId xmlns:p14="http://schemas.microsoft.com/office/powerpoint/2010/main" xmlns="" val="301161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349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Güvenli bir eğitim ortamı ile öğrencilerin sağlıklı gelişimlerini destekleyerek kendini gerçekleştirmelerine katkı sağlamak hedeflenmektedir. Çocuklarda okulda yaşanabilecek olumsuz durumların çözümünde (örneğin şiddet ya da zorbalık konusunda) nasıl bir yol izlenmeli diyerek bu slayt üzerinde katılımcıların birkaç dakika düşünmeleri istenir. Zorbalık;  fark edilmesi, ayırt edilmesi gereken bir sorundur. Çözüm noktasında sorumluluk alınmadığında sorunun tarafları olumsuz etkilenecektir ve zorbalık döngüsü kendini sürekli var edecektir.</a:t>
            </a:r>
          </a:p>
          <a:p>
            <a:endParaRPr lang="tr-TR" dirty="0" smtClean="0"/>
          </a:p>
        </p:txBody>
      </p:sp>
      <p:sp>
        <p:nvSpPr>
          <p:cNvPr id="63492" name="3 Slayt Numarası Yer Tutucusu"/>
          <p:cNvSpPr>
            <a:spLocks noGrp="1"/>
          </p:cNvSpPr>
          <p:nvPr>
            <p:ph type="sldNum" sz="quarter" idx="5"/>
          </p:nvPr>
        </p:nvSpPr>
        <p:spPr bwMode="auto">
          <a:noFill/>
          <a:ln>
            <a:miter lim="800000"/>
            <a:headEnd/>
            <a:tailEnd/>
          </a:ln>
        </p:spPr>
        <p:txBody>
          <a:bodyPr/>
          <a:lstStyle/>
          <a:p>
            <a:fld id="{1EE03708-3496-4E29-BCDE-00697B0FA7DB}" type="slidenum">
              <a:rPr lang="tr-TR" altLang="tr-TR" smtClean="0"/>
              <a:pPr/>
              <a:t>3</a:t>
            </a:fld>
            <a:endParaRPr lang="tr-TR" altLang="tr-TR" smtClean="0"/>
          </a:p>
        </p:txBody>
      </p:sp>
    </p:spTree>
    <p:extLst>
      <p:ext uri="{BB962C8B-B14F-4D97-AF65-F5344CB8AC3E}">
        <p14:creationId xmlns:p14="http://schemas.microsoft.com/office/powerpoint/2010/main" xmlns="" val="79454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tr-TR" altLang="tr-TR" dirty="0" err="1" smtClean="0"/>
              <a:t>Olweus’un</a:t>
            </a:r>
            <a:r>
              <a:rPr lang="tr-TR" altLang="tr-TR" dirty="0" smtClean="0"/>
              <a:t> (2005) tanımına göre: Herhangi bir kışkırtma olmaksızın saldırganlığın </a:t>
            </a:r>
            <a:r>
              <a:rPr lang="tr-TR" altLang="tr-TR" dirty="0" err="1" smtClean="0"/>
              <a:t>proaktif</a:t>
            </a:r>
            <a:r>
              <a:rPr lang="tr-TR" altLang="tr-TR" dirty="0" smtClean="0"/>
              <a:t> bir türüdür. Güç dengesizliği söz konusudur. Güç dengesizliğiyle ilgili vurgu bu konuda çok önemlidir. Güç dengesizliği fiziksel, psikolojik ya da farklı şekillerde kendini gösterebilir. </a:t>
            </a:r>
          </a:p>
          <a:p>
            <a:pPr marL="228600" indent="-228600">
              <a:buFontTx/>
              <a:buAutoNum type="arabicPeriod"/>
            </a:pPr>
            <a:r>
              <a:rPr lang="tr-TR" dirty="0" err="1" smtClean="0"/>
              <a:t>Pikas</a:t>
            </a:r>
            <a:r>
              <a:rPr lang="tr-TR" dirty="0" smtClean="0"/>
              <a:t> (1989) zorbalık tanımlarını kabul etmekle birlikte zorbalığın bir kişiye karşı bir grup tarafından yapılması durumunda </a:t>
            </a:r>
            <a:r>
              <a:rPr lang="tr-TR" b="1" dirty="0" smtClean="0"/>
              <a:t>farklı isimlendirilmesini - </a:t>
            </a:r>
            <a:r>
              <a:rPr lang="tr-TR" b="1" dirty="0" err="1" smtClean="0"/>
              <a:t>mobbing</a:t>
            </a:r>
            <a:r>
              <a:rPr lang="tr-TR" b="1" dirty="0" smtClean="0"/>
              <a:t> </a:t>
            </a:r>
            <a:r>
              <a:rPr lang="tr-TR" dirty="0" smtClean="0"/>
              <a:t>önermektedir. </a:t>
            </a:r>
          </a:p>
          <a:p>
            <a:pPr marL="228600" indent="-228600"/>
            <a:endParaRPr lang="tr-TR" altLang="tr-TR" dirty="0" smtClean="0"/>
          </a:p>
        </p:txBody>
      </p:sp>
      <p:sp>
        <p:nvSpPr>
          <p:cNvPr id="64516" name="Slayt Numarası Yer Tutucusu 3"/>
          <p:cNvSpPr>
            <a:spLocks noGrp="1"/>
          </p:cNvSpPr>
          <p:nvPr>
            <p:ph type="sldNum" sz="quarter" idx="5"/>
          </p:nvPr>
        </p:nvSpPr>
        <p:spPr bwMode="auto">
          <a:noFill/>
          <a:ln>
            <a:miter lim="800000"/>
            <a:headEnd/>
            <a:tailEnd/>
          </a:ln>
        </p:spPr>
        <p:txBody>
          <a:bodyPr/>
          <a:lstStyle/>
          <a:p>
            <a:fld id="{5960B7B4-C2BB-4386-AB08-39C2A6CF6C42}" type="slidenum">
              <a:rPr lang="tr-TR" altLang="tr-TR" smtClean="0">
                <a:latin typeface="Arial" charset="0"/>
              </a:rPr>
              <a:pPr/>
              <a:t>4</a:t>
            </a:fld>
            <a:endParaRPr lang="tr-TR" altLang="tr-TR" smtClean="0">
              <a:latin typeface="Arial" charset="0"/>
            </a:endParaRPr>
          </a:p>
        </p:txBody>
      </p:sp>
    </p:spTree>
    <p:extLst>
      <p:ext uri="{BB962C8B-B14F-4D97-AF65-F5344CB8AC3E}">
        <p14:creationId xmlns:p14="http://schemas.microsoft.com/office/powerpoint/2010/main" xmlns="" val="88351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smtClean="0"/>
              <a:t>Olweus’a (1999) göre şiddet, bir kimsenin fiziksel olarak ya da herhangi bir nesne kullanarak, diğer bir bireyi ciddi biçimde yaralaması ya da zarar vermesidir. Aslında şiddet de bir saldırganlık biçimi olmakla birlikte, temel özelliği “fiziksel gücün kullanımına” dayalı olmasıdır. </a:t>
            </a:r>
          </a:p>
          <a:p>
            <a:r>
              <a:rPr lang="tr-TR" smtClean="0"/>
              <a:t>Şiddetin zorbalık ve saldırganlıkla benzeşen yönlerinin yanı sıra kendine özgü özellikleri de bulunmaktadır. </a:t>
            </a:r>
          </a:p>
          <a:p>
            <a:r>
              <a:rPr lang="tr-TR" smtClean="0"/>
              <a:t>Saldırganlık, şiddet ve zorbalık arasındaki bu ilişki yukarıdaki şekilde yer almaktadır. </a:t>
            </a:r>
          </a:p>
        </p:txBody>
      </p:sp>
      <p:sp>
        <p:nvSpPr>
          <p:cNvPr id="65540" name="3 Slayt Numarası Yer Tutucusu"/>
          <p:cNvSpPr>
            <a:spLocks noGrp="1"/>
          </p:cNvSpPr>
          <p:nvPr>
            <p:ph type="sldNum" sz="quarter" idx="5"/>
          </p:nvPr>
        </p:nvSpPr>
        <p:spPr bwMode="auto">
          <a:noFill/>
          <a:ln>
            <a:miter lim="800000"/>
            <a:headEnd/>
            <a:tailEnd/>
          </a:ln>
        </p:spPr>
        <p:txBody>
          <a:bodyPr/>
          <a:lstStyle/>
          <a:p>
            <a:fld id="{A76684DC-EAE5-4EA5-9066-6E625B663FF4}" type="slidenum">
              <a:rPr lang="tr-TR" altLang="tr-TR" smtClean="0"/>
              <a:pPr/>
              <a:t>6</a:t>
            </a:fld>
            <a:endParaRPr lang="tr-TR" altLang="tr-TR" smtClean="0"/>
          </a:p>
        </p:txBody>
      </p:sp>
    </p:spTree>
    <p:extLst>
      <p:ext uri="{BB962C8B-B14F-4D97-AF65-F5344CB8AC3E}">
        <p14:creationId xmlns:p14="http://schemas.microsoft.com/office/powerpoint/2010/main" xmlns="" val="323563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6564" name="Slayt Numarası Yer Tutucusu 3"/>
          <p:cNvSpPr>
            <a:spLocks noGrp="1"/>
          </p:cNvSpPr>
          <p:nvPr>
            <p:ph type="sldNum" sz="quarter" idx="5"/>
          </p:nvPr>
        </p:nvSpPr>
        <p:spPr bwMode="auto">
          <a:noFill/>
          <a:ln>
            <a:miter lim="800000"/>
            <a:headEnd/>
            <a:tailEnd/>
          </a:ln>
        </p:spPr>
        <p:txBody>
          <a:bodyPr/>
          <a:lstStyle/>
          <a:p>
            <a:fld id="{D9B10425-CDC6-493A-BCEE-F19D148289E5}" type="slidenum">
              <a:rPr lang="tr-TR" altLang="tr-TR" smtClean="0">
                <a:latin typeface="Arial" charset="0"/>
              </a:rPr>
              <a:pPr/>
              <a:t>7</a:t>
            </a:fld>
            <a:endParaRPr lang="tr-TR" altLang="tr-TR" smtClean="0">
              <a:latin typeface="Arial" charset="0"/>
            </a:endParaRPr>
          </a:p>
        </p:txBody>
      </p:sp>
    </p:spTree>
    <p:extLst>
      <p:ext uri="{BB962C8B-B14F-4D97-AF65-F5344CB8AC3E}">
        <p14:creationId xmlns:p14="http://schemas.microsoft.com/office/powerpoint/2010/main" xmlns="" val="227329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7587" name="Not Yer Tutucusu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tr-TR" altLang="tr-TR" smtClean="0"/>
              <a:t>Yukarıda yer alan davranış kategorileri sadece belirtilen davranışlarla sınırlı değildir; söz konusu zorbalık davranışlarına yönelik fikir vermesi adına bu tablodan  yararlanılabilir. Bu davranış biçimleri farklı yaş ve gelişim düzeylerinde oldukça farklılık/çeşitlilik gösterebilmektedir. </a:t>
            </a:r>
          </a:p>
          <a:p>
            <a:pPr marL="228600" indent="-228600">
              <a:buFontTx/>
              <a:buAutoNum type="arabicPeriod"/>
            </a:pPr>
            <a:r>
              <a:rPr lang="tr-TR" smtClean="0"/>
              <a:t>Zorba erkek çocuklar daha çok  fiziksel şiddet veya tehdit kullanırken; kızlar dedikodu, alay etme, sosyal dışlama gibi dolaylı yolları kullanmaktadırlar.</a:t>
            </a:r>
          </a:p>
          <a:p>
            <a:pPr marL="228600" indent="-228600">
              <a:buFontTx/>
              <a:buAutoNum type="arabicPeriod"/>
            </a:pPr>
            <a:r>
              <a:rPr lang="tr-TR" smtClean="0"/>
              <a:t>Erkekler çeşitli sınıflardan hem kız hem de erkek öğrencilere  yönelik zorbaca davranış gösterdikleri halde kızlar daha çok kendi sınıflarındaki veya yaşlarındaki kızları kurban olarak seçmektedirler. </a:t>
            </a:r>
          </a:p>
          <a:p>
            <a:pPr marL="228600" indent="-228600">
              <a:buFontTx/>
              <a:buAutoNum type="arabicPeriod"/>
            </a:pPr>
            <a:endParaRPr lang="tr-TR" altLang="tr-TR" smtClean="0"/>
          </a:p>
        </p:txBody>
      </p:sp>
      <p:sp>
        <p:nvSpPr>
          <p:cNvPr id="67588" name="Slayt Numarası Yer Tutucusu 3"/>
          <p:cNvSpPr>
            <a:spLocks noGrp="1"/>
          </p:cNvSpPr>
          <p:nvPr>
            <p:ph type="sldNum" sz="quarter" idx="5"/>
          </p:nvPr>
        </p:nvSpPr>
        <p:spPr bwMode="auto">
          <a:noFill/>
          <a:ln>
            <a:miter lim="800000"/>
            <a:headEnd/>
            <a:tailEnd/>
          </a:ln>
        </p:spPr>
        <p:txBody>
          <a:bodyPr/>
          <a:lstStyle/>
          <a:p>
            <a:fld id="{AEBFFE65-F37D-4D32-A4B0-5875D6D02763}" type="slidenum">
              <a:rPr lang="tr-TR" altLang="tr-TR" smtClean="0"/>
              <a:pPr/>
              <a:t>9</a:t>
            </a:fld>
            <a:endParaRPr lang="tr-TR" altLang="tr-TR" smtClean="0"/>
          </a:p>
        </p:txBody>
      </p:sp>
    </p:spTree>
    <p:extLst>
      <p:ext uri="{BB962C8B-B14F-4D97-AF65-F5344CB8AC3E}">
        <p14:creationId xmlns:p14="http://schemas.microsoft.com/office/powerpoint/2010/main" xmlns="" val="232175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dirty="0" smtClean="0"/>
              <a:t>1. </a:t>
            </a:r>
            <a:r>
              <a:rPr lang="tr-TR" b="1" dirty="0" smtClean="0"/>
              <a:t>ZORBA</a:t>
            </a:r>
            <a:r>
              <a:rPr lang="tr-TR" dirty="0" smtClean="0"/>
              <a:t>;  heyecan, statü, maddi kazanç için veya grup süreci olarak ihtiyaçlarını karşılamak için başkalarının ihtiyaç ve haklarını dikkate almadan başka kişilere zarar veren davranışlarda bulunan kişi veya grup olarak,</a:t>
            </a:r>
          </a:p>
          <a:p>
            <a:r>
              <a:rPr lang="tr-TR" dirty="0" smtClean="0"/>
              <a:t>2. </a:t>
            </a:r>
            <a:r>
              <a:rPr lang="tr-TR" b="1" dirty="0" smtClean="0"/>
              <a:t>MAĞDUR</a:t>
            </a:r>
            <a:r>
              <a:rPr lang="tr-TR" dirty="0" smtClean="0"/>
              <a:t> ise; başkalarının davranışlarından zarar gören ve  zarar veren </a:t>
            </a:r>
            <a:r>
              <a:rPr lang="tr-TR" b="1" dirty="0" smtClean="0"/>
              <a:t>bu davranışlara karşı koyacak veya durduracak beceri, statü veya kaynaklara sahip olmayan </a:t>
            </a:r>
            <a:r>
              <a:rPr lang="tr-TR" dirty="0" smtClean="0"/>
              <a:t>kişi veya grup olarak tanımlamaktadırlar. </a:t>
            </a:r>
          </a:p>
          <a:p>
            <a:endParaRPr lang="tr-TR" dirty="0" smtClean="0"/>
          </a:p>
        </p:txBody>
      </p:sp>
      <p:sp>
        <p:nvSpPr>
          <p:cNvPr id="68612" name="3 Slayt Numarası Yer Tutucusu"/>
          <p:cNvSpPr>
            <a:spLocks noGrp="1"/>
          </p:cNvSpPr>
          <p:nvPr>
            <p:ph type="sldNum" sz="quarter" idx="5"/>
          </p:nvPr>
        </p:nvSpPr>
        <p:spPr bwMode="auto">
          <a:noFill/>
          <a:ln>
            <a:miter lim="800000"/>
            <a:headEnd/>
            <a:tailEnd/>
          </a:ln>
        </p:spPr>
        <p:txBody>
          <a:bodyPr/>
          <a:lstStyle/>
          <a:p>
            <a:fld id="{A645F03C-C6FC-4C4C-9F19-933F0BDD54DB}" type="slidenum">
              <a:rPr lang="tr-TR" altLang="tr-TR" smtClean="0"/>
              <a:pPr/>
              <a:t>11</a:t>
            </a:fld>
            <a:endParaRPr lang="tr-TR" altLang="tr-TR" smtClean="0"/>
          </a:p>
        </p:txBody>
      </p:sp>
    </p:spTree>
    <p:extLst>
      <p:ext uri="{BB962C8B-B14F-4D97-AF65-F5344CB8AC3E}">
        <p14:creationId xmlns:p14="http://schemas.microsoft.com/office/powerpoint/2010/main" xmlns="" val="179144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b="1" dirty="0" smtClean="0"/>
              <a:t>ZORBALARIN DİĞER ÖZELLİKLERİ</a:t>
            </a:r>
          </a:p>
          <a:p>
            <a:r>
              <a:rPr lang="tr-TR" dirty="0" smtClean="0"/>
              <a:t>1. Evde az zaman geçirir, aile içinde olumlu etkileşimi azdır. </a:t>
            </a:r>
          </a:p>
          <a:p>
            <a:r>
              <a:rPr lang="tr-TR" dirty="0" smtClean="0"/>
              <a:t>2.Güvenli, hazırcevap,dalgacı ve alaycıdır. İletişimde başarılıdır. Başı otorite ile derde düştüğünde </a:t>
            </a:r>
          </a:p>
          <a:p>
            <a:r>
              <a:rPr lang="tr-TR" dirty="0" smtClean="0"/>
              <a:t>kurtulmayı bilir. </a:t>
            </a:r>
          </a:p>
          <a:p>
            <a:r>
              <a:rPr lang="tr-TR" dirty="0" smtClean="0"/>
              <a:t>3. Kendi sosyal idealine uygun olan baskın ve güçlü bireylere uyma gösterir,yaşıtlarınca “kabul gören maço” imajı taşır .  </a:t>
            </a:r>
          </a:p>
          <a:p>
            <a:r>
              <a:rPr lang="tr-TR" dirty="0" smtClean="0"/>
              <a:t>4. Kaygı düzeyi düşüktür; Nadiren endişeli zorbalar da kaygı görülebilir. </a:t>
            </a:r>
          </a:p>
          <a:p>
            <a:r>
              <a:rPr lang="tr-TR" dirty="0" smtClean="0"/>
              <a:t>5. Güce dayalı benlik algısına sahiptir; kendisini sert, başarılı ve becerikli görür;tatminsizlik duymaz. Kendisini okulda aldığı notlara göre daha akıllı bulur; güvenli, dışa dönük ve rahattır. </a:t>
            </a:r>
          </a:p>
          <a:p>
            <a:r>
              <a:rPr lang="tr-TR" dirty="0" smtClean="0"/>
              <a:t>6.Baş etme becerileri yüksektir, bağımsızdır ve kendini güvenle ortaya koyabilir. </a:t>
            </a:r>
          </a:p>
          <a:p>
            <a:r>
              <a:rPr lang="tr-TR" dirty="0" smtClean="0"/>
              <a:t>7. Mağdurun cezayı hak ettiğine inanır.</a:t>
            </a:r>
          </a:p>
          <a:p>
            <a:r>
              <a:rPr lang="tr-TR" dirty="0" smtClean="0"/>
              <a:t>8. Sosyal yönden cüretli olarak tanımlanır. </a:t>
            </a:r>
          </a:p>
          <a:p>
            <a:endParaRPr lang="tr-TR" dirty="0" smtClean="0"/>
          </a:p>
          <a:p>
            <a:endParaRPr lang="tr-TR" dirty="0" smtClean="0"/>
          </a:p>
        </p:txBody>
      </p:sp>
      <p:sp>
        <p:nvSpPr>
          <p:cNvPr id="69636" name="3 Slayt Numarası Yer Tutucusu"/>
          <p:cNvSpPr>
            <a:spLocks noGrp="1"/>
          </p:cNvSpPr>
          <p:nvPr>
            <p:ph type="sldNum" sz="quarter" idx="5"/>
          </p:nvPr>
        </p:nvSpPr>
        <p:spPr bwMode="auto">
          <a:noFill/>
          <a:ln>
            <a:miter lim="800000"/>
            <a:headEnd/>
            <a:tailEnd/>
          </a:ln>
        </p:spPr>
        <p:txBody>
          <a:bodyPr/>
          <a:lstStyle/>
          <a:p>
            <a:fld id="{DD504C8D-6C00-4E57-BEFE-6C0CD93C01BA}" type="slidenum">
              <a:rPr lang="tr-TR" altLang="tr-TR" smtClean="0"/>
              <a:pPr/>
              <a:t>13</a:t>
            </a:fld>
            <a:endParaRPr lang="tr-TR" altLang="tr-TR" smtClean="0"/>
          </a:p>
        </p:txBody>
      </p:sp>
    </p:spTree>
    <p:extLst>
      <p:ext uri="{BB962C8B-B14F-4D97-AF65-F5344CB8AC3E}">
        <p14:creationId xmlns:p14="http://schemas.microsoft.com/office/powerpoint/2010/main" xmlns="" val="419679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a:defRPr/>
            </a:pPr>
            <a:r>
              <a:rPr lang="tr-TR" b="1" dirty="0" smtClean="0"/>
              <a:t>MAĞDURLARIN</a:t>
            </a:r>
            <a:r>
              <a:rPr lang="tr-TR" b="1" baseline="0" dirty="0" smtClean="0"/>
              <a:t> DİĞER</a:t>
            </a:r>
            <a:r>
              <a:rPr lang="tr-TR" b="1" dirty="0" smtClean="0"/>
              <a:t> ÖZELLİKLERİ</a:t>
            </a:r>
          </a:p>
          <a:p>
            <a:pPr>
              <a:defRPr/>
            </a:pPr>
            <a:r>
              <a:rPr lang="tr-TR" dirty="0" smtClean="0"/>
              <a:t>1. Ev yaşamından hoşlanır ,ailesi ile yakın ilişki  içindedir.   	 	 	 </a:t>
            </a:r>
          </a:p>
          <a:p>
            <a:pPr>
              <a:defRPr/>
            </a:pPr>
            <a:r>
              <a:rPr lang="tr-TR" dirty="0" smtClean="0"/>
              <a:t>2. Çekingen,içedönük, endişeli</a:t>
            </a:r>
            <a:r>
              <a:rPr lang="tr-TR" baseline="0" dirty="0" smtClean="0"/>
              <a:t> ve</a:t>
            </a:r>
            <a:r>
              <a:rPr lang="tr-TR" dirty="0" smtClean="0"/>
              <a:t> pasiftir. Başkalarına az ilgi gösterir ve iletişim becerileri zayıftır.  	 	 	 </a:t>
            </a:r>
          </a:p>
          <a:p>
            <a:pPr>
              <a:defRPr/>
            </a:pPr>
            <a:r>
              <a:rPr lang="tr-TR" dirty="0" smtClean="0"/>
              <a:t>3.Sosyal olarak duyarsızdır, obsesif davranışlar gösterir; sosyal becerileri etkili değildir; uyma isteği ve yeteneği zayıftır; kolay boyun eğer.  </a:t>
            </a:r>
          </a:p>
          <a:p>
            <a:pPr>
              <a:defRPr/>
            </a:pPr>
            <a:r>
              <a:rPr lang="tr-TR" dirty="0" smtClean="0"/>
              <a:t>4. Uyum zorlukları, etkili olamama, depresyon, etkili olamama gibi kaygı sorunları vardır.  </a:t>
            </a:r>
          </a:p>
          <a:p>
            <a:pPr>
              <a:defRPr/>
            </a:pPr>
            <a:r>
              <a:rPr lang="tr-TR" dirty="0" smtClean="0"/>
              <a:t>5. Aşağılık duygusu vardır. Kendine saygısı ortalamanın altındadır;kendisini zihinsel yetenek ve çekicilikte yetersiz görür. Kendisini eleştirici, </a:t>
            </a:r>
          </a:p>
          <a:p>
            <a:pPr>
              <a:defRPr/>
            </a:pPr>
            <a:r>
              <a:rPr lang="tr-TR" dirty="0" smtClean="0"/>
              <a:t>soğuk ve bağlantısız bulur. 	  </a:t>
            </a:r>
          </a:p>
          <a:p>
            <a:pPr>
              <a:defRPr/>
            </a:pPr>
            <a:r>
              <a:rPr lang="tr-TR" dirty="0" smtClean="0"/>
              <a:t>6. Bazı sorunlarla tek başına baş edemeyeceğine inanır ve yaşıtlarından yardım isteyemez; kendini çaresiz ve etkisiz hisseder. </a:t>
            </a:r>
          </a:p>
          <a:p>
            <a:pPr>
              <a:defRPr/>
            </a:pPr>
            <a:r>
              <a:rPr lang="tr-TR" dirty="0" smtClean="0"/>
              <a:t>7. Zorbalığı hak ettiğini sanır. </a:t>
            </a:r>
          </a:p>
          <a:p>
            <a:pPr>
              <a:defRPr/>
            </a:pPr>
            <a:r>
              <a:rPr lang="tr-TR" dirty="0" smtClean="0"/>
              <a:t>8. </a:t>
            </a:r>
            <a:r>
              <a:rPr lang="tr-TR" dirty="0" err="1" smtClean="0"/>
              <a:t>Tehdite</a:t>
            </a:r>
            <a:r>
              <a:rPr lang="tr-TR" dirty="0" smtClean="0"/>
              <a:t> karşı duyarlı olarak tanımlanır.	 </a:t>
            </a:r>
          </a:p>
          <a:p>
            <a:pPr>
              <a:defRPr/>
            </a:pPr>
            <a:endParaRPr lang="tr-TR" dirty="0"/>
          </a:p>
        </p:txBody>
      </p:sp>
      <p:sp>
        <p:nvSpPr>
          <p:cNvPr id="70660" name="3 Slayt Numarası Yer Tutucusu"/>
          <p:cNvSpPr>
            <a:spLocks noGrp="1"/>
          </p:cNvSpPr>
          <p:nvPr>
            <p:ph type="sldNum" sz="quarter" idx="5"/>
          </p:nvPr>
        </p:nvSpPr>
        <p:spPr bwMode="auto">
          <a:noFill/>
          <a:ln>
            <a:miter lim="800000"/>
            <a:headEnd/>
            <a:tailEnd/>
          </a:ln>
        </p:spPr>
        <p:txBody>
          <a:bodyPr/>
          <a:lstStyle/>
          <a:p>
            <a:fld id="{B9B1EF6A-A0CD-46AC-8274-DF8D66D8D14F}" type="slidenum">
              <a:rPr lang="tr-TR" altLang="tr-TR" smtClean="0"/>
              <a:pPr/>
              <a:t>14</a:t>
            </a:fld>
            <a:endParaRPr lang="tr-TR" altLang="tr-TR" smtClean="0"/>
          </a:p>
        </p:txBody>
      </p:sp>
    </p:spTree>
    <p:extLst>
      <p:ext uri="{BB962C8B-B14F-4D97-AF65-F5344CB8AC3E}">
        <p14:creationId xmlns:p14="http://schemas.microsoft.com/office/powerpoint/2010/main" xmlns="" val="545393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5" name="gökyüzü">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B2C96707-4526-40F6-AF87-BE3E406163FC}"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817C8D17-C5C2-4B00-A88B-B3E98EE466C1}" type="slidenum">
              <a:rPr lang="tr-TR" altLang="tr-TR"/>
              <a:pPr>
                <a:defRPr/>
              </a:pPr>
              <a:t>‹#›</a:t>
            </a:fld>
            <a:endParaRPr lang="tr-TR" altLang="tr-T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9D0102C0-9027-42A5-B6E6-400CE8492E0E}"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20CFF5A8-193A-4A45-BD53-EE901E68EF7E}" type="slidenum">
              <a:rPr lang="tr-TR" altLang="tr-TR"/>
              <a:pPr>
                <a:defRPr/>
              </a:pPr>
              <a:t>‹#›</a:t>
            </a:fld>
            <a:endParaRPr lang="tr-TR" altLang="tr-T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5" name="gökyüzü">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2F3B8CB5-C14F-4713-B289-36F47D361412}"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0F5C1CB6-BB1A-46C8-A560-2D94BBA61888}" type="slidenum">
              <a:rPr lang="tr-TR" altLang="tr-TR"/>
              <a:pPr>
                <a:defRPr/>
              </a:pPr>
              <a:t>‹#›</a:t>
            </a:fld>
            <a:endParaRPr lang="tr-TR" altLang="tr-T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smtClean="0"/>
            </a:lvl1pPr>
          </a:lstStyle>
          <a:p>
            <a:pPr>
              <a:defRPr/>
            </a:pPr>
            <a:fld id="{6C98C9B1-3055-42E5-8E4F-832600CE81B5}"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6BCB3643-4874-41CF-9B54-300F32EEB3F3}" type="slidenum">
              <a:rPr lang="tr-TR" altLang="tr-TR"/>
              <a:pPr>
                <a:defRPr/>
              </a:pPr>
              <a:t>‹#›</a:t>
            </a:fld>
            <a:endParaRPr lang="tr-TR" altLang="tr-T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7C2DE4EE-EA59-48F1-8B26-67559115B3B5}"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723A609D-0827-4726-9D11-FAC4AC785F4B}" type="slidenum">
              <a:rPr lang="tr-TR" altLang="tr-TR"/>
              <a:pPr>
                <a:defRPr/>
              </a:pPr>
              <a:t>‹#›</a:t>
            </a:fld>
            <a:endParaRPr lang="tr-TR" altLang="tr-T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8" name="Tarih Yer Tutucusu 3">
            <a:extLst/>
          </p:cNvPr>
          <p:cNvSpPr>
            <a:spLocks noGrp="1"/>
          </p:cNvSpPr>
          <p:nvPr>
            <p:ph type="dt" sz="half" idx="11"/>
          </p:nvPr>
        </p:nvSpPr>
        <p:spPr/>
        <p:txBody>
          <a:bodyPr/>
          <a:lstStyle>
            <a:lvl1pPr>
              <a:defRPr/>
            </a:lvl1pPr>
          </a:lstStyle>
          <a:p>
            <a:pPr>
              <a:defRPr/>
            </a:pPr>
            <a:fld id="{DB7998FA-2AA3-49EA-BF66-685490F8297C}" type="datetime1">
              <a:rPr lang="tr-TR"/>
              <a:pPr>
                <a:defRPr/>
              </a:pPr>
              <a:t>15.11.2021</a:t>
            </a:fld>
            <a:endParaRPr lang="tr-TR"/>
          </a:p>
        </p:txBody>
      </p:sp>
      <p:sp>
        <p:nvSpPr>
          <p:cNvPr id="9" name="Slayt Numarası Yer Tutucusu 5">
            <a:extLst/>
          </p:cNvPr>
          <p:cNvSpPr>
            <a:spLocks noGrp="1"/>
          </p:cNvSpPr>
          <p:nvPr>
            <p:ph type="sldNum" sz="quarter" idx="12"/>
          </p:nvPr>
        </p:nvSpPr>
        <p:spPr/>
        <p:txBody>
          <a:bodyPr/>
          <a:lstStyle>
            <a:lvl1pPr>
              <a:defRPr/>
            </a:lvl1pPr>
          </a:lstStyle>
          <a:p>
            <a:pPr>
              <a:defRPr/>
            </a:pPr>
            <a:fld id="{F6E42A1A-47B1-473C-907E-67C60AB0BF77}" type="slidenum">
              <a:rPr lang="tr-TR" altLang="tr-TR"/>
              <a:pPr>
                <a:defRPr/>
              </a:pPr>
              <a:t>‹#›</a:t>
            </a:fld>
            <a:endParaRPr lang="tr-TR" altLang="tr-TR"/>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4" name="Tarih Yer Tutucusu 3">
            <a:extLst/>
          </p:cNvPr>
          <p:cNvSpPr>
            <a:spLocks noGrp="1"/>
          </p:cNvSpPr>
          <p:nvPr>
            <p:ph type="dt" sz="half" idx="11"/>
          </p:nvPr>
        </p:nvSpPr>
        <p:spPr/>
        <p:txBody>
          <a:bodyPr/>
          <a:lstStyle>
            <a:lvl1pPr>
              <a:defRPr/>
            </a:lvl1pPr>
          </a:lstStyle>
          <a:p>
            <a:pPr>
              <a:defRPr/>
            </a:pPr>
            <a:fld id="{1AA6ECE8-19DB-4CA3-A627-A808DB58A667}" type="datetime1">
              <a:rPr lang="tr-TR"/>
              <a:pPr>
                <a:defRPr/>
              </a:pPr>
              <a:t>15.11.2021</a:t>
            </a:fld>
            <a:endParaRPr lang="tr-TR"/>
          </a:p>
        </p:txBody>
      </p:sp>
      <p:sp>
        <p:nvSpPr>
          <p:cNvPr id="5" name="Slayt Numarası Yer Tutucusu 5">
            <a:extLst/>
          </p:cNvPr>
          <p:cNvSpPr>
            <a:spLocks noGrp="1"/>
          </p:cNvSpPr>
          <p:nvPr>
            <p:ph type="sldNum" sz="quarter" idx="12"/>
          </p:nvPr>
        </p:nvSpPr>
        <p:spPr/>
        <p:txBody>
          <a:bodyPr/>
          <a:lstStyle>
            <a:lvl1pPr>
              <a:defRPr/>
            </a:lvl1pPr>
          </a:lstStyle>
          <a:p>
            <a:pPr>
              <a:defRPr/>
            </a:pPr>
            <a:fld id="{F56F884A-6710-4694-8EFD-97A5D79ADADC}" type="slidenum">
              <a:rPr lang="tr-TR" altLang="tr-TR"/>
              <a:pPr>
                <a:defRPr/>
              </a:pPr>
              <a:t>‹#›</a:t>
            </a:fld>
            <a:endParaRPr lang="tr-TR" altLang="tr-T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3" name="Alt Bilgi Yer Tutucusu 2">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4" name="Tarih Yer Tutucusu 1">
            <a:extLst/>
          </p:cNvPr>
          <p:cNvSpPr>
            <a:spLocks noGrp="1"/>
          </p:cNvSpPr>
          <p:nvPr>
            <p:ph type="dt" sz="half" idx="11"/>
          </p:nvPr>
        </p:nvSpPr>
        <p:spPr/>
        <p:txBody>
          <a:bodyPr/>
          <a:lstStyle>
            <a:lvl1pPr>
              <a:defRPr smtClean="0"/>
            </a:lvl1pPr>
          </a:lstStyle>
          <a:p>
            <a:pPr>
              <a:defRPr/>
            </a:pPr>
            <a:fld id="{07C3ED9E-4D8A-4576-B672-DCB3EDE14094}" type="datetime1">
              <a:rPr lang="tr-TR"/>
              <a:pPr>
                <a:defRPr/>
              </a:pPr>
              <a:t>15.11.2021</a:t>
            </a:fld>
            <a:endParaRPr lang="tr-TR"/>
          </a:p>
        </p:txBody>
      </p:sp>
      <p:sp>
        <p:nvSpPr>
          <p:cNvPr id="5" name="Slayt Numarası Yer Tutucusu 3">
            <a:extLst/>
          </p:cNvPr>
          <p:cNvSpPr>
            <a:spLocks noGrp="1"/>
          </p:cNvSpPr>
          <p:nvPr>
            <p:ph type="sldNum" sz="quarter" idx="12"/>
          </p:nvPr>
        </p:nvSpPr>
        <p:spPr/>
        <p:txBody>
          <a:bodyPr/>
          <a:lstStyle>
            <a:lvl1pPr>
              <a:defRPr/>
            </a:lvl1pPr>
          </a:lstStyle>
          <a:p>
            <a:pPr>
              <a:defRPr/>
            </a:pPr>
            <a:fld id="{E8C024C7-6E2F-4983-82E2-4B5B23B39BA1}" type="slidenum">
              <a:rPr lang="tr-TR" altLang="tr-TR"/>
              <a:pPr>
                <a:defRPr/>
              </a:pPr>
              <a:t>‹#›</a:t>
            </a:fld>
            <a:endParaRPr lang="tr-TR" altLang="tr-T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9B091D80-3814-49C9-9794-D8D4280BC2A6}"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E93940D5-1C69-43F6-B69E-604F0A08B372}" type="slidenum">
              <a:rPr lang="tr-TR" altLang="tr-TR"/>
              <a:pPr>
                <a:defRPr/>
              </a:pPr>
              <a:t>‹#›</a:t>
            </a:fld>
            <a:endParaRPr lang="tr-TR" altLang="tr-T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61389942-5B66-4033-90A8-24ACB2163657}"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88B01906-7EE1-49E0-9D6C-3810B3849DAA}" type="slidenum">
              <a:rPr lang="tr-TR" altLang="tr-TR"/>
              <a:pPr>
                <a:defRPr/>
              </a:pPr>
              <a:t>‹#›</a:t>
            </a:fld>
            <a:endParaRPr lang="tr-TR" altLang="tr-T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77EB47E7-63C3-44AD-B106-87E15BFB7569}"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3E467E88-6927-4419-87CB-094FFDF20C01}" type="slidenum">
              <a:rPr lang="tr-TR" altLang="tr-TR"/>
              <a:pPr>
                <a:defRPr/>
              </a:pPr>
              <a:t>‹#›</a:t>
            </a:fld>
            <a:endParaRPr lang="tr-TR" altLang="tr-T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E25A7D6D-0459-4DA6-9ED1-FD50A2BC964C}"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A4FB0498-EC07-4A1B-B590-0FEA252C3701}" type="slidenum">
              <a:rPr lang="tr-TR" altLang="tr-TR"/>
              <a:pPr>
                <a:defRPr/>
              </a:pPr>
              <a:t>‹#›</a:t>
            </a:fld>
            <a:endParaRPr lang="tr-TR" altLang="tr-T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a:extLst/>
          </p:cNvPr>
          <p:cNvSpPr>
            <a:spLocks noGrp="1"/>
          </p:cNvSpPr>
          <p:nvPr>
            <p:ph type="dt" sz="half" idx="11"/>
          </p:nvPr>
        </p:nvSpPr>
        <p:spPr/>
        <p:txBody>
          <a:bodyPr/>
          <a:lstStyle>
            <a:lvl1pPr>
              <a:defRPr/>
            </a:lvl1pPr>
          </a:lstStyle>
          <a:p>
            <a:pPr>
              <a:defRPr/>
            </a:pPr>
            <a:fld id="{7ECF4F00-D09E-4577-8D40-5071195566B4}" type="datetime1">
              <a:rPr lang="tr-TR"/>
              <a:pPr>
                <a:defRPr/>
              </a:pPr>
              <a:t>15.11.2021</a:t>
            </a:fld>
            <a:endParaRPr lang="tr-TR"/>
          </a:p>
        </p:txBody>
      </p:sp>
      <p:sp>
        <p:nvSpPr>
          <p:cNvPr id="6" name="Slayt Numarası Yer Tutucusu 5">
            <a:extLst/>
          </p:cNvPr>
          <p:cNvSpPr>
            <a:spLocks noGrp="1"/>
          </p:cNvSpPr>
          <p:nvPr>
            <p:ph type="sldNum" sz="quarter" idx="12"/>
          </p:nvPr>
        </p:nvSpPr>
        <p:spPr/>
        <p:txBody>
          <a:bodyPr/>
          <a:lstStyle>
            <a:lvl1pPr>
              <a:defRPr/>
            </a:lvl1pPr>
          </a:lstStyle>
          <a:p>
            <a:pPr>
              <a:defRPr/>
            </a:pPr>
            <a:fld id="{1E7A9595-8585-4786-A743-9EA775F74C64}" type="slidenum">
              <a:rPr lang="tr-TR" altLang="tr-TR"/>
              <a:pPr>
                <a:defRPr/>
              </a:pPr>
              <a:t>‹#›</a:t>
            </a:fld>
            <a:endParaRPr lang="tr-TR" altLang="tr-T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C4988547-D109-49C0-AF7A-5B27B23669BE}"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2800A63A-0864-442D-BCF7-7B99EA9CBB85}" type="slidenum">
              <a:rPr lang="tr-TR" altLang="tr-TR"/>
              <a:pPr>
                <a:defRPr/>
              </a:pPr>
              <a:t>‹#›</a:t>
            </a:fld>
            <a:endParaRPr lang="tr-TR" altLang="tr-TR"/>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smtClean="0"/>
            </a:lvl1pPr>
          </a:lstStyle>
          <a:p>
            <a:pPr>
              <a:defRPr/>
            </a:pPr>
            <a:fld id="{48CABE10-5C1A-40E9-9A45-79C004BE474E}"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7AA750FC-A592-4202-960A-1FB918AE0D0E}" type="slidenum">
              <a:rPr lang="tr-TR" altLang="tr-TR"/>
              <a:pPr>
                <a:defRPr/>
              </a:pPr>
              <a:t>‹#›</a:t>
            </a:fld>
            <a:endParaRPr lang="tr-TR" altLang="tr-T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5A8E5AA7-6200-4793-80B5-47A41E526B62}"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7ADD82A8-33FE-44E2-A39E-6ACE7486E536}" type="slidenum">
              <a:rPr lang="tr-TR" altLang="tr-TR"/>
              <a:pPr>
                <a:defRPr/>
              </a:pPr>
              <a:t>‹#›</a:t>
            </a:fld>
            <a:endParaRPr lang="tr-TR" altLang="tr-T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8" name="Tarih Yer Tutucusu 3"/>
          <p:cNvSpPr>
            <a:spLocks noGrp="1"/>
          </p:cNvSpPr>
          <p:nvPr>
            <p:ph type="dt" sz="half" idx="11"/>
          </p:nvPr>
        </p:nvSpPr>
        <p:spPr/>
        <p:txBody>
          <a:bodyPr/>
          <a:lstStyle>
            <a:lvl1pPr>
              <a:defRPr/>
            </a:lvl1pPr>
          </a:lstStyle>
          <a:p>
            <a:pPr>
              <a:defRPr/>
            </a:pPr>
            <a:fld id="{FD715664-596D-4874-9569-B6F0F9481BD7}" type="datetime1">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CC3BE7AF-3072-47CD-98B3-C9B9EAA8D81E}" type="slidenum">
              <a:rPr lang="tr-TR" altLang="tr-TR"/>
              <a:pPr>
                <a:defRPr/>
              </a:pPr>
              <a:t>‹#›</a:t>
            </a:fld>
            <a:endParaRPr lang="tr-TR" altLang="tr-T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4" name="Tarih Yer Tutucusu 3"/>
          <p:cNvSpPr>
            <a:spLocks noGrp="1"/>
          </p:cNvSpPr>
          <p:nvPr>
            <p:ph type="dt" sz="half" idx="11"/>
          </p:nvPr>
        </p:nvSpPr>
        <p:spPr/>
        <p:txBody>
          <a:bodyPr/>
          <a:lstStyle>
            <a:lvl1pPr>
              <a:defRPr/>
            </a:lvl1pPr>
          </a:lstStyle>
          <a:p>
            <a:pPr>
              <a:defRPr/>
            </a:pPr>
            <a:fld id="{AEF5F23A-CB93-4AA8-BB65-FB95D063202A}" type="datetime1">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FB8C9983-3A18-4925-AD07-6D2A69B8FA3E}" type="slidenum">
              <a:rPr lang="tr-TR" altLang="tr-TR"/>
              <a:pPr>
                <a:defRPr/>
              </a:pPr>
              <a:t>‹#›</a:t>
            </a:fld>
            <a:endParaRPr lang="tr-TR" altLang="tr-TR"/>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4" name="Tarih Yer Tutucusu 1">
            <a:extLst/>
          </p:cNvPr>
          <p:cNvSpPr>
            <a:spLocks noGrp="1"/>
          </p:cNvSpPr>
          <p:nvPr>
            <p:ph type="dt" sz="half" idx="11"/>
          </p:nvPr>
        </p:nvSpPr>
        <p:spPr/>
        <p:txBody>
          <a:bodyPr/>
          <a:lstStyle>
            <a:lvl1pPr>
              <a:defRPr smtClean="0"/>
            </a:lvl1pPr>
          </a:lstStyle>
          <a:p>
            <a:pPr>
              <a:defRPr/>
            </a:pPr>
            <a:fld id="{B73DE031-17E3-4AE2-933D-41523FE6CCC2}" type="datetime1">
              <a:rPr lang="tr-TR"/>
              <a:pPr>
                <a:defRPr/>
              </a:pPr>
              <a:t>15.11.2021</a:t>
            </a:fld>
            <a:endParaRPr lang="tr-TR"/>
          </a:p>
        </p:txBody>
      </p:sp>
      <p:sp>
        <p:nvSpPr>
          <p:cNvPr id="5" name="Slayt Numarası Yer Tutucusu 3">
            <a:extLst/>
          </p:cNvPr>
          <p:cNvSpPr>
            <a:spLocks noGrp="1"/>
          </p:cNvSpPr>
          <p:nvPr>
            <p:ph type="sldNum" sz="quarter" idx="12"/>
          </p:nvPr>
        </p:nvSpPr>
        <p:spPr/>
        <p:txBody>
          <a:bodyPr/>
          <a:lstStyle>
            <a:lvl1pPr>
              <a:defRPr/>
            </a:lvl1pPr>
          </a:lstStyle>
          <a:p>
            <a:pPr>
              <a:defRPr/>
            </a:pPr>
            <a:fld id="{BF6EA656-4989-476A-958A-4B0E02E6437E}" type="slidenum">
              <a:rPr lang="tr-TR" altLang="tr-TR"/>
              <a:pPr>
                <a:defRPr/>
              </a:pPr>
              <a:t>‹#›</a:t>
            </a:fld>
            <a:endParaRPr lang="tr-TR" altLang="tr-T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smtClean="0"/>
            </a:lvl1pPr>
          </a:lstStyle>
          <a:p>
            <a:pPr>
              <a:defRPr/>
            </a:pPr>
            <a:fld id="{BD7B2C09-6689-49B0-AE6A-55B6481DD96A}"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EF927BA8-0A68-4355-9360-3D56DFA532B7}" type="slidenum">
              <a:rPr lang="tr-TR" altLang="tr-TR"/>
              <a:pPr>
                <a:defRPr/>
              </a:pPr>
              <a:t>‹#›</a:t>
            </a:fld>
            <a:endParaRPr lang="tr-TR" altLang="tr-TR"/>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1F55BB9B-71D3-4774-A591-CBF022544612}"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9B084116-B059-440D-A682-53308BCFD26F}" type="slidenum">
              <a:rPr lang="tr-TR" altLang="tr-TR"/>
              <a:pPr>
                <a:defRPr/>
              </a:pPr>
              <a:t>‹#›</a:t>
            </a:fld>
            <a:endParaRPr lang="tr-TR" altLang="tr-TR"/>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7622FCC8-B6AF-43B5-AD7E-CFC6C4040BA6}"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90D30FAA-7F79-4C0D-97EA-4D3FCEDBD6BE}" type="slidenum">
              <a:rPr lang="tr-TR" altLang="tr-TR"/>
              <a:pPr>
                <a:defRPr/>
              </a:pPr>
              <a:t>‹#›</a:t>
            </a:fld>
            <a:endParaRPr lang="tr-TR" altLang="tr-TR"/>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811548CC-C1F8-4E41-AFC4-A2D25A245666}"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EF27D5E0-8BB2-4922-B882-FF62C8156730}" type="slidenum">
              <a:rPr lang="tr-TR" altLang="tr-TR"/>
              <a:pPr>
                <a:defRPr/>
              </a:pPr>
              <a:t>‹#›</a:t>
            </a:fld>
            <a:endParaRPr lang="tr-TR" altLang="tr-TR"/>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D6ADCDF4-61BD-4B3E-8186-7FB716509725}"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2594519B-080B-4A99-A56C-772BC109666F}" type="slidenum">
              <a:rPr lang="tr-TR" altLang="tr-TR"/>
              <a:pPr>
                <a:defRPr/>
              </a:pPr>
              <a:t>‹#›</a:t>
            </a:fld>
            <a:endParaRPr lang="tr-TR" altLang="tr-TR"/>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839EBF7C-82E4-45AE-A463-2F3046E33FC2}"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DB5D6BDA-80BC-45D3-B165-98FD7B7E2108}" type="slidenum">
              <a:rPr lang="tr-TR" altLang="tr-TR"/>
              <a:pPr>
                <a:defRPr/>
              </a:pPr>
              <a:t>‹#›</a:t>
            </a:fld>
            <a:endParaRPr lang="tr-TR" altLang="tr-TR"/>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smtClean="0"/>
            </a:lvl1pPr>
          </a:lstStyle>
          <a:p>
            <a:pPr>
              <a:defRPr/>
            </a:pPr>
            <a:fld id="{CB8A29A5-3A99-47D9-B044-DE847F53A003}"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0E20D3FB-63AD-4FEF-B9D4-E1C7D2D3D60D}" type="slidenum">
              <a:rPr lang="tr-TR" altLang="tr-TR"/>
              <a:pPr>
                <a:defRPr/>
              </a:pPr>
              <a:t>‹#›</a:t>
            </a:fld>
            <a:endParaRPr lang="tr-TR" altLang="tr-T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C003FE86-EBE9-4EC0-ADA8-DE9A51EBA159}"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9B0B17FD-160B-4D84-932C-B821AABD1DB2}" type="slidenum">
              <a:rPr lang="tr-TR" altLang="tr-TR"/>
              <a:pPr>
                <a:defRPr/>
              </a:pPr>
              <a:t>‹#›</a:t>
            </a:fld>
            <a:endParaRPr lang="tr-TR" altLang="tr-T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8" name="Tarih Yer Tutucusu 3"/>
          <p:cNvSpPr>
            <a:spLocks noGrp="1"/>
          </p:cNvSpPr>
          <p:nvPr>
            <p:ph type="dt" sz="half" idx="11"/>
          </p:nvPr>
        </p:nvSpPr>
        <p:spPr/>
        <p:txBody>
          <a:bodyPr/>
          <a:lstStyle>
            <a:lvl1pPr>
              <a:defRPr/>
            </a:lvl1pPr>
          </a:lstStyle>
          <a:p>
            <a:pPr>
              <a:defRPr/>
            </a:pPr>
            <a:fld id="{CAF71389-A461-49F7-B6E8-A10FC74ED0AC}" type="datetime1">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8B8870B4-7B85-440A-A063-5941F8E10F9C}" type="slidenum">
              <a:rPr lang="tr-TR" altLang="tr-TR"/>
              <a:pPr>
                <a:defRPr/>
              </a:pPr>
              <a:t>‹#›</a:t>
            </a:fld>
            <a:endParaRPr lang="tr-TR" altLang="tr-T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4" name="Tarih Yer Tutucusu 3"/>
          <p:cNvSpPr>
            <a:spLocks noGrp="1"/>
          </p:cNvSpPr>
          <p:nvPr>
            <p:ph type="dt" sz="half" idx="11"/>
          </p:nvPr>
        </p:nvSpPr>
        <p:spPr/>
        <p:txBody>
          <a:bodyPr/>
          <a:lstStyle>
            <a:lvl1pPr>
              <a:defRPr/>
            </a:lvl1pPr>
          </a:lstStyle>
          <a:p>
            <a:pPr>
              <a:defRPr/>
            </a:pPr>
            <a:fld id="{DE71C65F-562B-4CCF-B64A-2540E90D5870}" type="datetime1">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48C5133E-AF62-4879-AD1B-B2CBD41DF441}" type="slidenum">
              <a:rPr lang="tr-TR" altLang="tr-TR"/>
              <a:pPr>
                <a:defRPr/>
              </a:pPr>
              <a:t>‹#›</a:t>
            </a:fld>
            <a:endParaRPr lang="tr-TR" altLang="tr-T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C82F9C64-A592-46E2-9400-199BEF34485F}"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718FF093-5D10-4516-8149-5BFE64CD4B9E}" type="slidenum">
              <a:rPr lang="tr-TR" altLang="tr-TR"/>
              <a:pPr>
                <a:defRPr/>
              </a:pPr>
              <a:t>‹#›</a:t>
            </a:fld>
            <a:endParaRPr lang="tr-TR" altLang="tr-TR"/>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4" name="Tarih Yer Tutucusu 1">
            <a:extLst/>
          </p:cNvPr>
          <p:cNvSpPr>
            <a:spLocks noGrp="1"/>
          </p:cNvSpPr>
          <p:nvPr>
            <p:ph type="dt" sz="half" idx="11"/>
          </p:nvPr>
        </p:nvSpPr>
        <p:spPr/>
        <p:txBody>
          <a:bodyPr/>
          <a:lstStyle>
            <a:lvl1pPr>
              <a:defRPr smtClean="0"/>
            </a:lvl1pPr>
          </a:lstStyle>
          <a:p>
            <a:pPr>
              <a:defRPr/>
            </a:pPr>
            <a:fld id="{8E4EF54C-1E55-41BF-A42F-741E95956805}" type="datetime1">
              <a:rPr lang="tr-TR"/>
              <a:pPr>
                <a:defRPr/>
              </a:pPr>
              <a:t>15.11.2021</a:t>
            </a:fld>
            <a:endParaRPr lang="tr-TR"/>
          </a:p>
        </p:txBody>
      </p:sp>
      <p:sp>
        <p:nvSpPr>
          <p:cNvPr id="5" name="Slayt Numarası Yer Tutucusu 3">
            <a:extLst/>
          </p:cNvPr>
          <p:cNvSpPr>
            <a:spLocks noGrp="1"/>
          </p:cNvSpPr>
          <p:nvPr>
            <p:ph type="sldNum" sz="quarter" idx="12"/>
          </p:nvPr>
        </p:nvSpPr>
        <p:spPr/>
        <p:txBody>
          <a:bodyPr/>
          <a:lstStyle>
            <a:lvl1pPr>
              <a:defRPr/>
            </a:lvl1pPr>
          </a:lstStyle>
          <a:p>
            <a:pPr>
              <a:defRPr/>
            </a:pPr>
            <a:fld id="{EAB0E361-1828-426B-ACB5-4E7A0E26B557}" type="slidenum">
              <a:rPr lang="tr-TR" altLang="tr-TR"/>
              <a:pPr>
                <a:defRPr/>
              </a:pPr>
              <a:t>‹#›</a:t>
            </a:fld>
            <a:endParaRPr lang="tr-TR" altLang="tr-T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6E51A348-D107-4FA4-8BA5-0FE1DDDBA36E}"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AA8FA098-9CD6-41D2-868C-BF2EC4068CA8}" type="slidenum">
              <a:rPr lang="tr-TR" altLang="tr-TR"/>
              <a:pPr>
                <a:defRPr/>
              </a:pPr>
              <a:t>‹#›</a:t>
            </a:fld>
            <a:endParaRPr lang="tr-TR" altLang="tr-T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C0897402-2398-47DB-9CBA-40EE7966D4A5}"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DDB774C5-B5B0-4839-A7FA-3FC6A0572417}" type="slidenum">
              <a:rPr lang="tr-TR" altLang="tr-TR"/>
              <a:pPr>
                <a:defRPr/>
              </a:pPr>
              <a:t>‹#›</a:t>
            </a:fld>
            <a:endParaRPr lang="tr-TR" altLang="tr-T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323838AB-D056-442E-A7EA-9D46F3FFD658}"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72C557AA-D4A9-4E65-87D5-BFA3D854E127}" type="slidenum">
              <a:rPr lang="tr-TR" altLang="tr-TR"/>
              <a:pPr>
                <a:defRPr/>
              </a:pPr>
              <a:t>‹#›</a:t>
            </a:fld>
            <a:endParaRPr lang="tr-TR" altLang="tr-T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31661BE9-81B7-44C0-A7CE-A4B89D238223}"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6C3AE5C-FC5E-446C-9BD7-0B674F66B35D}" type="slidenum">
              <a:rPr lang="tr-TR" altLang="tr-TR"/>
              <a:pPr>
                <a:defRPr/>
              </a:pPr>
              <a:t>‹#›</a:t>
            </a:fld>
            <a:endParaRPr lang="tr-TR" altLang="tr-TR"/>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08CA01BC-3C7F-48E0-B9A7-670740317B22}"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5BD51D4-AA79-41E8-AFA3-BF5D3E140553}" type="slidenum">
              <a:rPr lang="tr-TR" altLang="tr-TR"/>
              <a:pPr>
                <a:defRPr/>
              </a:pPr>
              <a:t>‹#›</a:t>
            </a:fld>
            <a:endParaRPr lang="tr-TR" altLang="tr-TR"/>
          </a:p>
        </p:txBody>
      </p:sp>
    </p:spTree>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smtClean="0"/>
            </a:lvl1pPr>
          </a:lstStyle>
          <a:p>
            <a:pPr>
              <a:defRPr/>
            </a:pPr>
            <a:fld id="{0F88F7CE-3D42-4576-8F83-608F03F356F7}"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83CFB128-3F10-4713-B84D-ABDA86D8AE65}" type="slidenum">
              <a:rPr lang="tr-TR" altLang="tr-TR"/>
              <a:pPr>
                <a:defRPr/>
              </a:pPr>
              <a:t>‹#›</a:t>
            </a:fld>
            <a:endParaRPr lang="tr-TR" altLang="tr-TR"/>
          </a:p>
        </p:txBody>
      </p:sp>
    </p:spTree>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CD926270-8E0A-4848-9F31-3F5C17DB7352}"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ECDD8FFA-5241-4697-AF2D-3192CB250942}" type="slidenum">
              <a:rPr lang="tr-TR" altLang="tr-TR"/>
              <a:pPr>
                <a:defRPr/>
              </a:pPr>
              <a:t>‹#›</a:t>
            </a:fld>
            <a:endParaRPr lang="tr-TR" altLang="tr-TR"/>
          </a:p>
        </p:txBody>
      </p:sp>
    </p:spTree>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8" name="Tarih Yer Tutucusu 3"/>
          <p:cNvSpPr>
            <a:spLocks noGrp="1"/>
          </p:cNvSpPr>
          <p:nvPr>
            <p:ph type="dt" sz="half" idx="11"/>
          </p:nvPr>
        </p:nvSpPr>
        <p:spPr/>
        <p:txBody>
          <a:bodyPr/>
          <a:lstStyle>
            <a:lvl1pPr>
              <a:defRPr/>
            </a:lvl1pPr>
          </a:lstStyle>
          <a:p>
            <a:pPr>
              <a:defRPr/>
            </a:pPr>
            <a:fld id="{ED0D5106-B413-401E-812A-F326B18391DA}" type="datetime1">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A38118D4-E729-405E-B205-9EDD400B7D37}" type="slidenum">
              <a:rPr lang="tr-TR" altLang="tr-TR"/>
              <a:pPr>
                <a:defRPr/>
              </a:pPr>
              <a:t>‹#›</a:t>
            </a:fld>
            <a:endParaRPr lang="tr-TR" altLang="tr-T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8" name="Tarih Yer Tutucusu 3">
            <a:extLst/>
          </p:cNvPr>
          <p:cNvSpPr>
            <a:spLocks noGrp="1"/>
          </p:cNvSpPr>
          <p:nvPr>
            <p:ph type="dt" sz="half" idx="11"/>
          </p:nvPr>
        </p:nvSpPr>
        <p:spPr/>
        <p:txBody>
          <a:bodyPr/>
          <a:lstStyle>
            <a:lvl1pPr>
              <a:defRPr/>
            </a:lvl1pPr>
          </a:lstStyle>
          <a:p>
            <a:pPr>
              <a:defRPr/>
            </a:pPr>
            <a:fld id="{ADB16C4B-C260-4572-923E-F4FBA7779842}" type="datetime1">
              <a:rPr lang="tr-TR"/>
              <a:pPr>
                <a:defRPr/>
              </a:pPr>
              <a:t>15.11.2021</a:t>
            </a:fld>
            <a:endParaRPr lang="tr-TR"/>
          </a:p>
        </p:txBody>
      </p:sp>
      <p:sp>
        <p:nvSpPr>
          <p:cNvPr id="9" name="Slayt Numarası Yer Tutucusu 5">
            <a:extLst/>
          </p:cNvPr>
          <p:cNvSpPr>
            <a:spLocks noGrp="1"/>
          </p:cNvSpPr>
          <p:nvPr>
            <p:ph type="sldNum" sz="quarter" idx="12"/>
          </p:nvPr>
        </p:nvSpPr>
        <p:spPr/>
        <p:txBody>
          <a:bodyPr/>
          <a:lstStyle>
            <a:lvl1pPr>
              <a:defRPr/>
            </a:lvl1pPr>
          </a:lstStyle>
          <a:p>
            <a:pPr>
              <a:defRPr/>
            </a:pPr>
            <a:fld id="{F0316512-2284-4BB6-A265-4BF8D6A32A18}" type="slidenum">
              <a:rPr lang="tr-TR" altLang="tr-TR"/>
              <a:pPr>
                <a:defRPr/>
              </a:pPr>
              <a:t>‹#›</a:t>
            </a:fld>
            <a:endParaRPr lang="tr-TR" altLang="tr-TR"/>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4" name="Tarih Yer Tutucusu 3"/>
          <p:cNvSpPr>
            <a:spLocks noGrp="1"/>
          </p:cNvSpPr>
          <p:nvPr>
            <p:ph type="dt" sz="half" idx="11"/>
          </p:nvPr>
        </p:nvSpPr>
        <p:spPr/>
        <p:txBody>
          <a:bodyPr/>
          <a:lstStyle>
            <a:lvl1pPr>
              <a:defRPr/>
            </a:lvl1pPr>
          </a:lstStyle>
          <a:p>
            <a:pPr>
              <a:defRPr/>
            </a:pPr>
            <a:fld id="{E1204DB4-C0E7-4A13-975F-538938A782EF}" type="datetime1">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E7D8398F-F606-4D21-8091-38851E174A5B}" type="slidenum">
              <a:rPr lang="tr-TR" altLang="tr-TR"/>
              <a:pPr>
                <a:defRPr/>
              </a:pPr>
              <a:t>‹#›</a:t>
            </a:fld>
            <a:endParaRPr lang="tr-TR" altLang="tr-TR"/>
          </a:p>
        </p:txBody>
      </p:sp>
    </p:spTree>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4" name="Tarih Yer Tutucusu 1">
            <a:extLst/>
          </p:cNvPr>
          <p:cNvSpPr>
            <a:spLocks noGrp="1"/>
          </p:cNvSpPr>
          <p:nvPr>
            <p:ph type="dt" sz="half" idx="11"/>
          </p:nvPr>
        </p:nvSpPr>
        <p:spPr/>
        <p:txBody>
          <a:bodyPr/>
          <a:lstStyle>
            <a:lvl1pPr>
              <a:defRPr smtClean="0"/>
            </a:lvl1pPr>
          </a:lstStyle>
          <a:p>
            <a:pPr>
              <a:defRPr/>
            </a:pPr>
            <a:fld id="{6C6A6629-73DE-4A5D-88C1-A99ABA80E65C}" type="datetime1">
              <a:rPr lang="tr-TR"/>
              <a:pPr>
                <a:defRPr/>
              </a:pPr>
              <a:t>15.11.2021</a:t>
            </a:fld>
            <a:endParaRPr lang="tr-TR"/>
          </a:p>
        </p:txBody>
      </p:sp>
      <p:sp>
        <p:nvSpPr>
          <p:cNvPr id="5" name="Slayt Numarası Yer Tutucusu 3">
            <a:extLst/>
          </p:cNvPr>
          <p:cNvSpPr>
            <a:spLocks noGrp="1"/>
          </p:cNvSpPr>
          <p:nvPr>
            <p:ph type="sldNum" sz="quarter" idx="12"/>
          </p:nvPr>
        </p:nvSpPr>
        <p:spPr/>
        <p:txBody>
          <a:bodyPr/>
          <a:lstStyle>
            <a:lvl1pPr>
              <a:defRPr/>
            </a:lvl1pPr>
          </a:lstStyle>
          <a:p>
            <a:pPr>
              <a:defRPr/>
            </a:pPr>
            <a:fld id="{B7595A45-C6B2-489D-8C70-94C77B41629C}" type="slidenum">
              <a:rPr lang="tr-TR" altLang="tr-TR"/>
              <a:pPr>
                <a:defRPr/>
              </a:pPr>
              <a:t>‹#›</a:t>
            </a:fld>
            <a:endParaRPr lang="tr-TR" altLang="tr-TR"/>
          </a:p>
        </p:txBody>
      </p:sp>
    </p:spTree>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EB2CF4D7-C2E5-4B1F-AE56-24B27B965126}"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A77F1E57-35C3-4EAA-A0DC-7D3C34A55DC6}" type="slidenum">
              <a:rPr lang="tr-TR" altLang="tr-TR"/>
              <a:pPr>
                <a:defRPr/>
              </a:pPr>
              <a:t>‹#›</a:t>
            </a:fld>
            <a:endParaRPr lang="tr-TR" altLang="tr-TR"/>
          </a:p>
        </p:txBody>
      </p:sp>
    </p:spTree>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p:cNvSpPr>
            <a:spLocks noGrp="1"/>
          </p:cNvSpPr>
          <p:nvPr>
            <p:ph type="dt" sz="half" idx="11"/>
          </p:nvPr>
        </p:nvSpPr>
        <p:spPr/>
        <p:txBody>
          <a:bodyPr/>
          <a:lstStyle>
            <a:lvl1pPr>
              <a:defRPr/>
            </a:lvl1pPr>
          </a:lstStyle>
          <a:p>
            <a:pPr>
              <a:defRPr/>
            </a:pPr>
            <a:fld id="{158EA2DC-A1DA-448F-84B1-4085FDE75F2B}" type="datetime1">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31D17B40-1BBD-4380-AEA0-CE086CCD7427}" type="slidenum">
              <a:rPr lang="tr-TR" altLang="tr-TR"/>
              <a:pPr>
                <a:defRPr/>
              </a:pPr>
              <a:t>‹#›</a:t>
            </a:fld>
            <a:endParaRPr lang="tr-TR" altLang="tr-TR"/>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9D398DC5-B0BA-4292-8C1D-D09BD2676D68}"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77064E7A-5B52-49FE-9924-9DA7C3CEF4E5}" type="slidenum">
              <a:rPr lang="tr-TR" altLang="tr-TR"/>
              <a:pPr>
                <a:defRPr/>
              </a:pPr>
              <a:t>‹#›</a:t>
            </a:fld>
            <a:endParaRPr lang="tr-TR" altLang="tr-TR"/>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r>
              <a:rPr lang="tr-TR"/>
              <a:t>Çankaya Rehberlik ve Araştırma Merkezi</a:t>
            </a:r>
          </a:p>
        </p:txBody>
      </p:sp>
      <p:sp>
        <p:nvSpPr>
          <p:cNvPr id="5" name="Tarih Yer Tutucusu 3"/>
          <p:cNvSpPr>
            <a:spLocks noGrp="1"/>
          </p:cNvSpPr>
          <p:nvPr>
            <p:ph type="dt" sz="half" idx="11"/>
          </p:nvPr>
        </p:nvSpPr>
        <p:spPr/>
        <p:txBody>
          <a:bodyPr/>
          <a:lstStyle>
            <a:lvl1pPr>
              <a:defRPr/>
            </a:lvl1pPr>
          </a:lstStyle>
          <a:p>
            <a:pPr>
              <a:defRPr/>
            </a:pPr>
            <a:fld id="{79256A13-FED1-408C-A223-23510BAFD572}" type="datetime1">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56B21380-E9AE-4F29-92B7-37C50E80DD4F}" type="slidenum">
              <a:rPr lang="tr-TR" altLang="tr-TR"/>
              <a:pPr>
                <a:defRPr/>
              </a:pPr>
              <a:t>‹#›</a:t>
            </a:fld>
            <a:endParaRPr lang="tr-TR" altLang="tr-TR"/>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3 İkizkenar Üçgen"/>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Başlık"/>
          <p:cNvSpPr>
            <a:spLocks noGrp="1"/>
          </p:cNvSpPr>
          <p:nvPr>
            <p:ph type="ctrTitle"/>
          </p:nvPr>
        </p:nvSpPr>
        <p:spPr>
          <a:xfrm>
            <a:off x="540544" y="776288"/>
            <a:ext cx="8062912"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A858E917-CF5E-4610-AEC1-180CF0DF1CC1}" type="datetime1">
              <a:rPr lang="tr-TR"/>
              <a:pPr>
                <a:defRPr/>
              </a:pPr>
              <a:t>15.11.2021</a:t>
            </a:fld>
            <a:endParaRPr lang="en-US"/>
          </a:p>
        </p:txBody>
      </p:sp>
      <p:sp>
        <p:nvSpPr>
          <p:cNvPr id="6" name="16 Altbilgi Yer Tutucusu"/>
          <p:cNvSpPr>
            <a:spLocks noGrp="1"/>
          </p:cNvSpPr>
          <p:nvPr>
            <p:ph type="ftr" sz="quarter" idx="11"/>
          </p:nvPr>
        </p:nvSpPr>
        <p:spPr>
          <a:xfrm>
            <a:off x="1371600" y="5649913"/>
            <a:ext cx="5791200" cy="365125"/>
          </a:xfrm>
        </p:spPr>
        <p:txBody>
          <a:bodyPr tIns="0" bIns="0"/>
          <a:lstStyle>
            <a:lvl1pPr algn="r">
              <a:defRPr sz="1100" smtClean="0"/>
            </a:lvl1pPr>
          </a:lstStyle>
          <a:p>
            <a:pPr>
              <a:defRPr/>
            </a:pPr>
            <a:r>
              <a:rPr lang="en-US"/>
              <a:t>Çankaya Rehberlik ve Araştırma Merkezi</a:t>
            </a:r>
          </a:p>
        </p:txBody>
      </p:sp>
      <p:sp>
        <p:nvSpPr>
          <p:cNvPr id="7" name="28 Slayt Numarası Yer Tutucusu"/>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9AC66C11-CE1F-4906-BE56-586F1E9BCF78}"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1882808"/>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791075" y="6480175"/>
            <a:ext cx="2133600" cy="301625"/>
          </a:xfrm>
        </p:spPr>
        <p:txBody>
          <a:bodyPr/>
          <a:lstStyle>
            <a:lvl1pPr>
              <a:defRPr smtClean="0"/>
            </a:lvl1pPr>
          </a:lstStyle>
          <a:p>
            <a:pPr>
              <a:defRPr/>
            </a:pPr>
            <a:fld id="{8F21B47C-17B4-4F9D-BBB0-6AA52EEAE673}" type="datetime1">
              <a:rPr lang="tr-TR"/>
              <a:pPr>
                <a:defRPr/>
              </a:pPr>
              <a:t>15.11.2021</a:t>
            </a:fld>
            <a:endParaRPr lang="tr-TR"/>
          </a:p>
        </p:txBody>
      </p:sp>
      <p:sp>
        <p:nvSpPr>
          <p:cNvPr id="5" name="4 Altbilgi Yer Tutucusu"/>
          <p:cNvSpPr>
            <a:spLocks noGrp="1"/>
          </p:cNvSpPr>
          <p:nvPr>
            <p:ph type="ftr" sz="quarter" idx="11"/>
          </p:nvPr>
        </p:nvSpPr>
        <p:spPr>
          <a:xfrm>
            <a:off x="457200" y="6481763"/>
            <a:ext cx="4259263" cy="300037"/>
          </a:xfrm>
        </p:spPr>
        <p:txBody>
          <a:bodyPr/>
          <a:lstStyle>
            <a:lvl1pPr>
              <a:defRPr smtClean="0"/>
            </a:lvl1pPr>
          </a:lstStyle>
          <a:p>
            <a:pPr>
              <a:defRPr/>
            </a:pPr>
            <a:r>
              <a:rPr lang="tr-TR"/>
              <a:t>Çankaya Rehberlik ve Araştırma Merkezi</a:t>
            </a:r>
          </a:p>
        </p:txBody>
      </p:sp>
      <p:sp>
        <p:nvSpPr>
          <p:cNvPr id="6" name="5 Slayt Numarası Yer Tutucusu"/>
          <p:cNvSpPr>
            <a:spLocks noGrp="1"/>
          </p:cNvSpPr>
          <p:nvPr>
            <p:ph type="sldNum" sz="quarter" idx="12"/>
          </p:nvPr>
        </p:nvSpPr>
        <p:spPr/>
        <p:txBody>
          <a:bodyPr/>
          <a:lstStyle>
            <a:lvl1pPr>
              <a:defRPr/>
            </a:lvl1pPr>
          </a:lstStyle>
          <a:p>
            <a:pPr>
              <a:defRPr/>
            </a:pPr>
            <a:fld id="{6D56A4D7-7456-4CFF-9FF6-2B9FD6C15A9F}" type="slidenum">
              <a:rPr lang="tr-TR" altLang="tr-TR"/>
              <a:pPr>
                <a:defRPr/>
              </a:pPr>
              <a:t>‹#›</a:t>
            </a:fld>
            <a:endParaRPr lang="tr-TR" alt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Dik Üçgen"/>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4 İkizkenar Üçgen"/>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5 Düz Bağlayıcı"/>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6 Düz Bağlayıcı"/>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6956425" y="6477000"/>
            <a:ext cx="2133600" cy="304800"/>
          </a:xfrm>
        </p:spPr>
        <p:txBody>
          <a:bodyPr/>
          <a:lstStyle>
            <a:lvl1pPr>
              <a:defRPr smtClean="0"/>
            </a:lvl1pPr>
          </a:lstStyle>
          <a:p>
            <a:pPr>
              <a:defRPr/>
            </a:pPr>
            <a:fld id="{AAB63504-4164-4A0E-9483-657AB597419D}" type="datetime1">
              <a:rPr lang="tr-TR"/>
              <a:pPr>
                <a:defRPr/>
              </a:pPr>
              <a:t>15.11.2021</a:t>
            </a:fld>
            <a:endParaRPr lang="tr-TR"/>
          </a:p>
        </p:txBody>
      </p:sp>
      <p:sp>
        <p:nvSpPr>
          <p:cNvPr id="9" name="4 Altbilgi Yer Tutucusu"/>
          <p:cNvSpPr>
            <a:spLocks noGrp="1"/>
          </p:cNvSpPr>
          <p:nvPr>
            <p:ph type="ftr" sz="quarter" idx="11"/>
          </p:nvPr>
        </p:nvSpPr>
        <p:spPr>
          <a:xfrm>
            <a:off x="2619375" y="6481763"/>
            <a:ext cx="4260850" cy="300037"/>
          </a:xfrm>
        </p:spPr>
        <p:txBody>
          <a:bodyPr/>
          <a:lstStyle>
            <a:lvl1pPr>
              <a:defRPr smtClean="0"/>
            </a:lvl1pPr>
          </a:lstStyle>
          <a:p>
            <a:pPr>
              <a:defRPr/>
            </a:pPr>
            <a:r>
              <a:rPr lang="tr-TR"/>
              <a:t>Çankaya Rehberlik ve Araştırma Merkezi</a:t>
            </a:r>
          </a:p>
        </p:txBody>
      </p:sp>
      <p:sp>
        <p:nvSpPr>
          <p:cNvPr id="10" name="5 Slayt Numarası Yer Tutucusu"/>
          <p:cNvSpPr>
            <a:spLocks noGrp="1"/>
          </p:cNvSpPr>
          <p:nvPr>
            <p:ph type="sldNum" sz="quarter" idx="12"/>
          </p:nvPr>
        </p:nvSpPr>
        <p:spPr>
          <a:xfrm>
            <a:off x="8450263" y="809625"/>
            <a:ext cx="503237" cy="300038"/>
          </a:xfrm>
        </p:spPr>
        <p:txBody>
          <a:bodyPr/>
          <a:lstStyle>
            <a:lvl1pPr>
              <a:defRPr/>
            </a:lvl1pPr>
          </a:lstStyle>
          <a:p>
            <a:pPr>
              <a:defRPr/>
            </a:pPr>
            <a:fld id="{1434EE6C-2921-49BB-9CF4-FBFFA1BC58A6}"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D8F6D890-8836-4199-B6D2-26DB8AEA75CD}" type="datetime1">
              <a:rPr lang="tr-TR"/>
              <a:pPr>
                <a:defRPr/>
              </a:pPr>
              <a:t>15.11.2021</a:t>
            </a:fld>
            <a:endParaRPr lang="tr-TR"/>
          </a:p>
        </p:txBody>
      </p:sp>
      <p:sp>
        <p:nvSpPr>
          <p:cNvPr id="6" name="2 Altbilgi Yer Tutucusu"/>
          <p:cNvSpPr>
            <a:spLocks noGrp="1"/>
          </p:cNvSpPr>
          <p:nvPr>
            <p:ph type="ftr" sz="quarter" idx="11"/>
          </p:nvPr>
        </p:nvSpPr>
        <p:spPr/>
        <p:txBody>
          <a:bodyPr/>
          <a:lstStyle>
            <a:lvl1pPr>
              <a:defRPr/>
            </a:lvl1pPr>
          </a:lstStyle>
          <a:p>
            <a:pPr>
              <a:defRPr/>
            </a:pPr>
            <a:r>
              <a:rPr lang="tr-TR"/>
              <a:t>Çankaya Rehberlik ve Araştırma Merkezi</a:t>
            </a:r>
          </a:p>
        </p:txBody>
      </p:sp>
      <p:sp>
        <p:nvSpPr>
          <p:cNvPr id="7" name="22 Slayt Numarası Yer Tutucusu"/>
          <p:cNvSpPr>
            <a:spLocks noGrp="1"/>
          </p:cNvSpPr>
          <p:nvPr>
            <p:ph type="sldNum" sz="quarter" idx="12"/>
          </p:nvPr>
        </p:nvSpPr>
        <p:spPr/>
        <p:txBody>
          <a:bodyPr/>
          <a:lstStyle>
            <a:lvl1pPr>
              <a:defRPr/>
            </a:lvl1pPr>
          </a:lstStyle>
          <a:p>
            <a:pPr>
              <a:defRPr/>
            </a:pPr>
            <a:fld id="{E21143C9-3D61-40AD-AF46-B28E28361973}"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4" name="Tarih Yer Tutucusu 3">
            <a:extLst/>
          </p:cNvPr>
          <p:cNvSpPr>
            <a:spLocks noGrp="1"/>
          </p:cNvSpPr>
          <p:nvPr>
            <p:ph type="dt" sz="half" idx="11"/>
          </p:nvPr>
        </p:nvSpPr>
        <p:spPr/>
        <p:txBody>
          <a:bodyPr/>
          <a:lstStyle>
            <a:lvl1pPr>
              <a:defRPr/>
            </a:lvl1pPr>
          </a:lstStyle>
          <a:p>
            <a:pPr>
              <a:defRPr/>
            </a:pPr>
            <a:fld id="{7474663E-4933-4726-97FC-182885A761C2}" type="datetime1">
              <a:rPr lang="tr-TR"/>
              <a:pPr>
                <a:defRPr/>
              </a:pPr>
              <a:t>15.11.2021</a:t>
            </a:fld>
            <a:endParaRPr lang="tr-TR"/>
          </a:p>
        </p:txBody>
      </p:sp>
      <p:sp>
        <p:nvSpPr>
          <p:cNvPr id="5" name="Slayt Numarası Yer Tutucusu 5">
            <a:extLst/>
          </p:cNvPr>
          <p:cNvSpPr>
            <a:spLocks noGrp="1"/>
          </p:cNvSpPr>
          <p:nvPr>
            <p:ph type="sldNum" sz="quarter" idx="12"/>
          </p:nvPr>
        </p:nvSpPr>
        <p:spPr/>
        <p:txBody>
          <a:bodyPr/>
          <a:lstStyle>
            <a:lvl1pPr>
              <a:defRPr/>
            </a:lvl1pPr>
          </a:lstStyle>
          <a:p>
            <a:pPr>
              <a:defRPr/>
            </a:pPr>
            <a:fld id="{615BE5EA-B2A4-4E62-B79C-804CD53F4E9E}" type="slidenum">
              <a:rPr lang="tr-TR" altLang="tr-TR"/>
              <a:pPr>
                <a:defRPr/>
              </a:pPr>
              <a:t>‹#›</a:t>
            </a:fld>
            <a:endParaRPr lang="tr-TR" altLang="tr-TR"/>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4791075" y="6481763"/>
            <a:ext cx="2130425" cy="301625"/>
          </a:xfrm>
        </p:spPr>
        <p:txBody>
          <a:bodyPr/>
          <a:lstStyle>
            <a:lvl1pPr>
              <a:defRPr smtClean="0"/>
            </a:lvl1pPr>
          </a:lstStyle>
          <a:p>
            <a:pPr>
              <a:defRPr/>
            </a:pPr>
            <a:fld id="{6A168E3D-BEBA-4373-BBF3-4C2C0A24910B}" type="datetime1">
              <a:rPr lang="tr-TR"/>
              <a:pPr>
                <a:defRPr/>
              </a:pPr>
              <a:t>15.11.2021</a:t>
            </a:fld>
            <a:endParaRPr lang="tr-TR"/>
          </a:p>
        </p:txBody>
      </p:sp>
      <p:sp>
        <p:nvSpPr>
          <p:cNvPr id="8" name="7 Altbilgi Yer Tutucusu"/>
          <p:cNvSpPr>
            <a:spLocks noGrp="1"/>
          </p:cNvSpPr>
          <p:nvPr>
            <p:ph type="ftr" sz="quarter" idx="11"/>
          </p:nvPr>
        </p:nvSpPr>
        <p:spPr>
          <a:xfrm>
            <a:off x="457200" y="6481763"/>
            <a:ext cx="4260850" cy="301625"/>
          </a:xfrm>
        </p:spPr>
        <p:txBody>
          <a:bodyPr/>
          <a:lstStyle>
            <a:lvl1pPr>
              <a:defRPr smtClean="0"/>
            </a:lvl1pPr>
          </a:lstStyle>
          <a:p>
            <a:pPr>
              <a:defRPr/>
            </a:pPr>
            <a:r>
              <a:rPr lang="tr-TR"/>
              <a:t>Çankaya Rehberlik ve Araştırma Merkezi</a:t>
            </a:r>
          </a:p>
        </p:txBody>
      </p:sp>
      <p:sp>
        <p:nvSpPr>
          <p:cNvPr id="9" name="8 Slayt Numarası Yer Tutucusu"/>
          <p:cNvSpPr>
            <a:spLocks noGrp="1"/>
          </p:cNvSpPr>
          <p:nvPr>
            <p:ph type="sldNum" sz="quarter" idx="12"/>
          </p:nvPr>
        </p:nvSpPr>
        <p:spPr>
          <a:xfrm>
            <a:off x="7589838" y="6483350"/>
            <a:ext cx="503237" cy="301625"/>
          </a:xfrm>
        </p:spPr>
        <p:txBody>
          <a:bodyPr/>
          <a:lstStyle>
            <a:lvl1pPr algn="ctr">
              <a:defRPr/>
            </a:lvl1pPr>
          </a:lstStyle>
          <a:p>
            <a:pPr>
              <a:defRPr/>
            </a:pPr>
            <a:fld id="{58283930-1E20-4352-A69E-6ECB087A3EE9}"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6ADFC87C-700E-4A9C-ADBC-96E6265AF90D}" type="datetime1">
              <a:rPr lang="tr-TR"/>
              <a:pPr>
                <a:defRPr/>
              </a:pPr>
              <a:t>15.11.2021</a:t>
            </a:fld>
            <a:endParaRPr lang="tr-TR"/>
          </a:p>
        </p:txBody>
      </p:sp>
      <p:sp>
        <p:nvSpPr>
          <p:cNvPr id="4" name="2 Altbilgi Yer Tutucusu"/>
          <p:cNvSpPr>
            <a:spLocks noGrp="1"/>
          </p:cNvSpPr>
          <p:nvPr>
            <p:ph type="ftr" sz="quarter" idx="11"/>
          </p:nvPr>
        </p:nvSpPr>
        <p:spPr/>
        <p:txBody>
          <a:bodyPr/>
          <a:lstStyle>
            <a:lvl1pPr>
              <a:defRPr/>
            </a:lvl1pPr>
          </a:lstStyle>
          <a:p>
            <a:pPr>
              <a:defRPr/>
            </a:pPr>
            <a:r>
              <a:rPr lang="tr-TR"/>
              <a:t>Çankaya Rehberlik ve Araştırma Merkezi</a:t>
            </a:r>
          </a:p>
        </p:txBody>
      </p:sp>
      <p:sp>
        <p:nvSpPr>
          <p:cNvPr id="5" name="22 Slayt Numarası Yer Tutucusu"/>
          <p:cNvSpPr>
            <a:spLocks noGrp="1"/>
          </p:cNvSpPr>
          <p:nvPr>
            <p:ph type="sldNum" sz="quarter" idx="12"/>
          </p:nvPr>
        </p:nvSpPr>
        <p:spPr/>
        <p:txBody>
          <a:bodyPr/>
          <a:lstStyle>
            <a:lvl1pPr>
              <a:defRPr/>
            </a:lvl1pPr>
          </a:lstStyle>
          <a:p>
            <a:pPr>
              <a:defRPr/>
            </a:pPr>
            <a:fld id="{4F34FE16-6438-4DCD-9846-171E7C6A20F4}" type="slidenum">
              <a:rPr lang="tr-TR" altLang="tr-TR"/>
              <a:pPr>
                <a:defRPr/>
              </a:pPr>
              <a:t>‹#›</a:t>
            </a:fld>
            <a:endParaRPr lang="tr-TR" alt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1F743621-3233-4F44-99C0-2A8184DC4A42}" type="datetime1">
              <a:rPr lang="tr-TR"/>
              <a:pPr>
                <a:defRPr/>
              </a:pPr>
              <a:t>15.11.2021</a:t>
            </a:fld>
            <a:endParaRPr lang="tr-TR"/>
          </a:p>
        </p:txBody>
      </p:sp>
      <p:sp>
        <p:nvSpPr>
          <p:cNvPr id="3" name="2 Altbilgi Yer Tutucusu"/>
          <p:cNvSpPr>
            <a:spLocks noGrp="1"/>
          </p:cNvSpPr>
          <p:nvPr>
            <p:ph type="ftr" sz="quarter" idx="11"/>
          </p:nvPr>
        </p:nvSpPr>
        <p:spPr/>
        <p:txBody>
          <a:bodyPr/>
          <a:lstStyle>
            <a:lvl1pPr>
              <a:defRPr/>
            </a:lvl1pPr>
          </a:lstStyle>
          <a:p>
            <a:pPr>
              <a:defRPr/>
            </a:pPr>
            <a:r>
              <a:rPr lang="tr-TR"/>
              <a:t>Çankaya Rehberlik ve Araştırma Merkezi</a:t>
            </a:r>
          </a:p>
        </p:txBody>
      </p:sp>
      <p:sp>
        <p:nvSpPr>
          <p:cNvPr id="4" name="22 Slayt Numarası Yer Tutucusu"/>
          <p:cNvSpPr>
            <a:spLocks noGrp="1"/>
          </p:cNvSpPr>
          <p:nvPr>
            <p:ph type="sldNum" sz="quarter" idx="12"/>
          </p:nvPr>
        </p:nvSpPr>
        <p:spPr/>
        <p:txBody>
          <a:bodyPr/>
          <a:lstStyle>
            <a:lvl1pPr>
              <a:defRPr/>
            </a:lvl1pPr>
          </a:lstStyle>
          <a:p>
            <a:pPr>
              <a:defRPr/>
            </a:pPr>
            <a:fld id="{3AE8AAEA-837E-40AA-8CC3-DED861596300}" type="slidenum">
              <a:rPr lang="tr-TR" altLang="tr-TR"/>
              <a:pPr>
                <a:defRPr/>
              </a:pPr>
              <a:t>‹#›</a:t>
            </a:fld>
            <a:endParaRPr lang="tr-TR" alt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6278563" y="6556375"/>
            <a:ext cx="2133600" cy="301625"/>
          </a:xfrm>
        </p:spPr>
        <p:txBody>
          <a:bodyPr/>
          <a:lstStyle>
            <a:lvl1pPr>
              <a:defRPr sz="900" smtClean="0"/>
            </a:lvl1pPr>
          </a:lstStyle>
          <a:p>
            <a:pPr>
              <a:defRPr/>
            </a:pPr>
            <a:fld id="{0CD265FF-DE20-47A5-83F3-2367438F311A}" type="datetime1">
              <a:rPr lang="tr-TR"/>
              <a:pPr>
                <a:defRPr/>
              </a:pPr>
              <a:t>15.11.2021</a:t>
            </a:fld>
            <a:endParaRPr lang="tr-TR"/>
          </a:p>
        </p:txBody>
      </p:sp>
      <p:sp>
        <p:nvSpPr>
          <p:cNvPr id="6" name="5 Altbilgi Yer Tutucusu"/>
          <p:cNvSpPr>
            <a:spLocks noGrp="1"/>
          </p:cNvSpPr>
          <p:nvPr>
            <p:ph type="ftr" sz="quarter" idx="11"/>
          </p:nvPr>
        </p:nvSpPr>
        <p:spPr>
          <a:xfrm>
            <a:off x="1135063" y="6556375"/>
            <a:ext cx="5143500" cy="301625"/>
          </a:xfrm>
        </p:spPr>
        <p:txBody>
          <a:bodyPr/>
          <a:lstStyle>
            <a:lvl1pPr>
              <a:defRPr sz="900" smtClean="0"/>
            </a:lvl1pPr>
          </a:lstStyle>
          <a:p>
            <a:pPr>
              <a:defRPr/>
            </a:pPr>
            <a:r>
              <a:rPr lang="tr-TR"/>
              <a:t>Çankaya Rehberlik ve Araştırma Merkezi</a:t>
            </a:r>
          </a:p>
        </p:txBody>
      </p:sp>
      <p:sp>
        <p:nvSpPr>
          <p:cNvPr id="7" name="6 Slayt Numarası Yer Tutucusu"/>
          <p:cNvSpPr>
            <a:spLocks noGrp="1"/>
          </p:cNvSpPr>
          <p:nvPr>
            <p:ph type="sldNum" sz="quarter" idx="12"/>
          </p:nvPr>
        </p:nvSpPr>
        <p:spPr>
          <a:xfrm>
            <a:off x="8410575" y="6556375"/>
            <a:ext cx="503238" cy="301625"/>
          </a:xfrm>
        </p:spPr>
        <p:txBody>
          <a:bodyPr/>
          <a:lstStyle>
            <a:lvl1pPr>
              <a:defRPr sz="900"/>
            </a:lvl1pPr>
          </a:lstStyle>
          <a:p>
            <a:pPr>
              <a:defRPr/>
            </a:pPr>
            <a:fld id="{10B9B8A5-EB23-4917-BA8A-73A1BE9258FC}"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6108700" y="6556375"/>
            <a:ext cx="2101850" cy="301625"/>
          </a:xfrm>
        </p:spPr>
        <p:txBody>
          <a:bodyPr/>
          <a:lstStyle>
            <a:lvl1pPr>
              <a:defRPr sz="900" smtClean="0"/>
            </a:lvl1pPr>
          </a:lstStyle>
          <a:p>
            <a:pPr>
              <a:defRPr/>
            </a:pPr>
            <a:fld id="{E719A4D7-A3ED-4B87-90A5-4E406E4DE348}" type="datetime1">
              <a:rPr lang="tr-TR"/>
              <a:pPr>
                <a:defRPr/>
              </a:pPr>
              <a:t>15.11.2021</a:t>
            </a:fld>
            <a:endParaRPr lang="tr-TR"/>
          </a:p>
        </p:txBody>
      </p:sp>
      <p:sp>
        <p:nvSpPr>
          <p:cNvPr id="6" name="5 Altbilgi Yer Tutucusu"/>
          <p:cNvSpPr>
            <a:spLocks noGrp="1"/>
          </p:cNvSpPr>
          <p:nvPr>
            <p:ph type="ftr" sz="quarter" idx="11"/>
          </p:nvPr>
        </p:nvSpPr>
        <p:spPr>
          <a:xfrm>
            <a:off x="1169988" y="6557963"/>
            <a:ext cx="4948237" cy="301625"/>
          </a:xfrm>
        </p:spPr>
        <p:txBody>
          <a:bodyPr/>
          <a:lstStyle>
            <a:lvl1pPr>
              <a:defRPr sz="900" smtClean="0"/>
            </a:lvl1pPr>
          </a:lstStyle>
          <a:p>
            <a:pPr>
              <a:defRPr/>
            </a:pPr>
            <a:r>
              <a:rPr lang="tr-TR"/>
              <a:t>Çankaya Rehberlik ve Araştırma Merkezi</a:t>
            </a:r>
          </a:p>
        </p:txBody>
      </p:sp>
      <p:sp>
        <p:nvSpPr>
          <p:cNvPr id="7" name="6 Slayt Numarası Yer Tutucusu"/>
          <p:cNvSpPr>
            <a:spLocks noGrp="1"/>
          </p:cNvSpPr>
          <p:nvPr>
            <p:ph type="sldNum" sz="quarter" idx="12"/>
          </p:nvPr>
        </p:nvSpPr>
        <p:spPr>
          <a:xfrm>
            <a:off x="8216900" y="6556375"/>
            <a:ext cx="366713" cy="301625"/>
          </a:xfrm>
        </p:spPr>
        <p:txBody>
          <a:bodyPr/>
          <a:lstStyle>
            <a:lvl1pPr algn="ctr">
              <a:defRPr sz="900"/>
            </a:lvl1pPr>
          </a:lstStyle>
          <a:p>
            <a:pPr>
              <a:defRPr/>
            </a:pPr>
            <a:fld id="{53FD6AE0-41AC-46D7-90F0-B37FF956C142}"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5CDB38B-F70D-460F-BD91-2A0C578EE7DA}" type="datetime1">
              <a:rPr lang="tr-TR"/>
              <a:pPr>
                <a:defRPr/>
              </a:pPr>
              <a:t>15.11.2021</a:t>
            </a:fld>
            <a:endParaRPr lang="tr-TR"/>
          </a:p>
        </p:txBody>
      </p:sp>
      <p:sp>
        <p:nvSpPr>
          <p:cNvPr id="5" name="2 Altbilgi Yer Tutucusu"/>
          <p:cNvSpPr>
            <a:spLocks noGrp="1"/>
          </p:cNvSpPr>
          <p:nvPr>
            <p:ph type="ftr" sz="quarter" idx="11"/>
          </p:nvPr>
        </p:nvSpPr>
        <p:spPr/>
        <p:txBody>
          <a:bodyPr/>
          <a:lstStyle>
            <a:lvl1pPr>
              <a:defRPr/>
            </a:lvl1pPr>
          </a:lstStyle>
          <a:p>
            <a:pPr>
              <a:defRPr/>
            </a:pPr>
            <a:r>
              <a:rPr lang="tr-TR"/>
              <a:t>Çankaya Rehberlik ve Araştırma Merkezi</a:t>
            </a:r>
          </a:p>
        </p:txBody>
      </p:sp>
      <p:sp>
        <p:nvSpPr>
          <p:cNvPr id="6" name="22 Slayt Numarası Yer Tutucusu"/>
          <p:cNvSpPr>
            <a:spLocks noGrp="1"/>
          </p:cNvSpPr>
          <p:nvPr>
            <p:ph type="sldNum" sz="quarter" idx="12"/>
          </p:nvPr>
        </p:nvSpPr>
        <p:spPr/>
        <p:txBody>
          <a:bodyPr/>
          <a:lstStyle>
            <a:lvl1pPr>
              <a:defRPr/>
            </a:lvl1pPr>
          </a:lstStyle>
          <a:p>
            <a:pPr>
              <a:defRPr/>
            </a:pPr>
            <a:fld id="{1CBFC644-5EB4-408F-A33B-247BE741B080}" type="slidenum">
              <a:rPr lang="tr-TR" altLang="tr-TR"/>
              <a:pPr>
                <a:defRPr/>
              </a:pPr>
              <a:t>‹#›</a:t>
            </a:fld>
            <a:endParaRPr lang="tr-TR" alt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E842DE1B-94A1-48B2-A208-C3FA000F8391}" type="datetime1">
              <a:rPr lang="tr-TR"/>
              <a:pPr>
                <a:defRPr/>
              </a:pPr>
              <a:t>15.11.2021</a:t>
            </a:fld>
            <a:endParaRPr lang="tr-TR"/>
          </a:p>
        </p:txBody>
      </p:sp>
      <p:sp>
        <p:nvSpPr>
          <p:cNvPr id="5" name="2 Altbilgi Yer Tutucusu"/>
          <p:cNvSpPr>
            <a:spLocks noGrp="1"/>
          </p:cNvSpPr>
          <p:nvPr>
            <p:ph type="ftr" sz="quarter" idx="11"/>
          </p:nvPr>
        </p:nvSpPr>
        <p:spPr/>
        <p:txBody>
          <a:bodyPr/>
          <a:lstStyle>
            <a:lvl1pPr>
              <a:defRPr/>
            </a:lvl1pPr>
          </a:lstStyle>
          <a:p>
            <a:pPr>
              <a:defRPr/>
            </a:pPr>
            <a:r>
              <a:rPr lang="tr-TR"/>
              <a:t>Çankaya Rehberlik ve Araştırma Merkezi</a:t>
            </a:r>
          </a:p>
        </p:txBody>
      </p:sp>
      <p:sp>
        <p:nvSpPr>
          <p:cNvPr id="6" name="22 Slayt Numarası Yer Tutucusu"/>
          <p:cNvSpPr>
            <a:spLocks noGrp="1"/>
          </p:cNvSpPr>
          <p:nvPr>
            <p:ph type="sldNum" sz="quarter" idx="12"/>
          </p:nvPr>
        </p:nvSpPr>
        <p:spPr/>
        <p:txBody>
          <a:bodyPr/>
          <a:lstStyle>
            <a:lvl1pPr>
              <a:defRPr/>
            </a:lvl1pPr>
          </a:lstStyle>
          <a:p>
            <a:pPr>
              <a:defRPr/>
            </a:pPr>
            <a:fld id="{094D1BDF-5FED-4EC2-A544-DD5B60F98F4E}"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3" name="Alt Bilgi Yer Tutucusu 2">
            <a:extLst/>
          </p:cNvPr>
          <p:cNvSpPr>
            <a:spLocks noGrp="1"/>
          </p:cNvSpPr>
          <p:nvPr>
            <p:ph type="ftr" sz="quarter" idx="10"/>
          </p:nvPr>
        </p:nvSpPr>
        <p:spPr/>
        <p:txBody>
          <a:bodyPr/>
          <a:lstStyle>
            <a:lvl1pPr>
              <a:defRPr smtClean="0"/>
            </a:lvl1pPr>
          </a:lstStyle>
          <a:p>
            <a:pPr>
              <a:defRPr/>
            </a:pPr>
            <a:r>
              <a:rPr lang="tr-TR"/>
              <a:t>Çankaya Rehberlik ve Araştırma Merkezi</a:t>
            </a:r>
          </a:p>
        </p:txBody>
      </p:sp>
      <p:sp>
        <p:nvSpPr>
          <p:cNvPr id="4" name="Tarih Yer Tutucusu 1">
            <a:extLst/>
          </p:cNvPr>
          <p:cNvSpPr>
            <a:spLocks noGrp="1"/>
          </p:cNvSpPr>
          <p:nvPr>
            <p:ph type="dt" sz="half" idx="11"/>
          </p:nvPr>
        </p:nvSpPr>
        <p:spPr/>
        <p:txBody>
          <a:bodyPr/>
          <a:lstStyle>
            <a:lvl1pPr>
              <a:defRPr smtClean="0"/>
            </a:lvl1pPr>
          </a:lstStyle>
          <a:p>
            <a:pPr>
              <a:defRPr/>
            </a:pPr>
            <a:fld id="{97F6A2E9-08B5-4DE8-9392-E389E3E1A477}" type="datetime1">
              <a:rPr lang="tr-TR"/>
              <a:pPr>
                <a:defRPr/>
              </a:pPr>
              <a:t>15.11.2021</a:t>
            </a:fld>
            <a:endParaRPr lang="tr-TR"/>
          </a:p>
        </p:txBody>
      </p:sp>
      <p:sp>
        <p:nvSpPr>
          <p:cNvPr id="5" name="Slayt Numarası Yer Tutucusu 3">
            <a:extLst/>
          </p:cNvPr>
          <p:cNvSpPr>
            <a:spLocks noGrp="1"/>
          </p:cNvSpPr>
          <p:nvPr>
            <p:ph type="sldNum" sz="quarter" idx="12"/>
          </p:nvPr>
        </p:nvSpPr>
        <p:spPr/>
        <p:txBody>
          <a:bodyPr/>
          <a:lstStyle>
            <a:lvl1pPr>
              <a:defRPr/>
            </a:lvl1pPr>
          </a:lstStyle>
          <a:p>
            <a:pPr>
              <a:defRPr/>
            </a:pPr>
            <a:fld id="{C1115A5D-CBA2-4059-A760-2D11DE333356}" type="slidenum">
              <a:rPr lang="tr-TR" altLang="tr-TR"/>
              <a:pPr>
                <a:defRPr/>
              </a:pPr>
              <a:t>‹#›</a:t>
            </a:fld>
            <a:endParaRPr lang="tr-TR" altLang="tr-T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59FC7613-B27C-425A-BA47-F7F0D7CD7407}"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31C2FB41-41F7-4BF0-BD8A-5A9B2AD04DBB}" type="slidenum">
              <a:rPr lang="tr-TR" altLang="tr-TR"/>
              <a:pPr>
                <a:defRPr/>
              </a:pPr>
              <a:t>‹#›</a:t>
            </a:fld>
            <a:endParaRPr lang="tr-TR" altLang="tr-T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p:cNvPr>
          <p:cNvSpPr>
            <a:spLocks noGrp="1"/>
          </p:cNvSpPr>
          <p:nvPr>
            <p:ph type="ftr" sz="quarter" idx="10"/>
          </p:nvPr>
        </p:nvSpPr>
        <p:spPr/>
        <p:txBody>
          <a:bodyPr/>
          <a:lstStyle>
            <a:lvl1pPr>
              <a:defRPr/>
            </a:lvl1pPr>
          </a:lstStyle>
          <a:p>
            <a:pPr>
              <a:defRPr/>
            </a:pPr>
            <a:r>
              <a:rPr lang="tr-TR"/>
              <a:t>Çankaya Rehberlik ve Araştırma Merkezi</a:t>
            </a:r>
          </a:p>
        </p:txBody>
      </p:sp>
      <p:sp>
        <p:nvSpPr>
          <p:cNvPr id="6" name="Tarih Yer Tutucusu 3">
            <a:extLst/>
          </p:cNvPr>
          <p:cNvSpPr>
            <a:spLocks noGrp="1"/>
          </p:cNvSpPr>
          <p:nvPr>
            <p:ph type="dt" sz="half" idx="11"/>
          </p:nvPr>
        </p:nvSpPr>
        <p:spPr/>
        <p:txBody>
          <a:bodyPr/>
          <a:lstStyle>
            <a:lvl1pPr>
              <a:defRPr/>
            </a:lvl1pPr>
          </a:lstStyle>
          <a:p>
            <a:pPr>
              <a:defRPr/>
            </a:pPr>
            <a:fld id="{B95986DB-0DE5-4435-82CC-3D46C7417257}" type="datetime1">
              <a:rPr lang="tr-TR"/>
              <a:pPr>
                <a:defRPr/>
              </a:pPr>
              <a:t>15.11.2021</a:t>
            </a:fld>
            <a:endParaRPr lang="tr-TR"/>
          </a:p>
        </p:txBody>
      </p:sp>
      <p:sp>
        <p:nvSpPr>
          <p:cNvPr id="7" name="Slayt Numarası Yer Tutucusu 5">
            <a:extLst/>
          </p:cNvPr>
          <p:cNvSpPr>
            <a:spLocks noGrp="1"/>
          </p:cNvSpPr>
          <p:nvPr>
            <p:ph type="sldNum" sz="quarter" idx="12"/>
          </p:nvPr>
        </p:nvSpPr>
        <p:spPr/>
        <p:txBody>
          <a:bodyPr/>
          <a:lstStyle>
            <a:lvl1pPr>
              <a:defRPr/>
            </a:lvl1pPr>
          </a:lstStyle>
          <a:p>
            <a:pPr>
              <a:defRPr/>
            </a:pPr>
            <a:fld id="{55B12D21-CA1C-464F-B636-17F14E5C2BDB}" type="slidenum">
              <a:rPr lang="tr-TR" altLang="tr-TR"/>
              <a:pPr>
                <a:defRPr/>
              </a:pPr>
              <a:t>‹#›</a:t>
            </a:fld>
            <a:endParaRPr lang="tr-TR" altLang="tr-T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gökyüzü">
            <a:extLst/>
          </p:cNvPr>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8" name="su3">
            <a:extLst/>
          </p:cNvPr>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1030"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a:extLst/>
          </p:cNvPr>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1032"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1033"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a:extLst/>
          </p:cNvPr>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smtClean="0">
                <a:solidFill>
                  <a:schemeClr val="tx1"/>
                </a:solidFill>
                <a:latin typeface="+mn-lt"/>
              </a:defRPr>
            </a:lvl1pPr>
          </a:lstStyle>
          <a:p>
            <a:pPr>
              <a:defRPr/>
            </a:pPr>
            <a:r>
              <a:rPr lang="tr-TR"/>
              <a:t>Çankaya Rehberlik ve Araştırma Merkezi</a:t>
            </a:r>
          </a:p>
        </p:txBody>
      </p:sp>
      <p:sp>
        <p:nvSpPr>
          <p:cNvPr id="4" name="Tarih Yer Tutucusu 3">
            <a:extLst/>
          </p:cNvPr>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smtClean="0">
                <a:solidFill>
                  <a:schemeClr val="tx1"/>
                </a:solidFill>
                <a:latin typeface="+mn-lt"/>
              </a:defRPr>
            </a:lvl1pPr>
          </a:lstStyle>
          <a:p>
            <a:pPr>
              <a:defRPr/>
            </a:pPr>
            <a:fld id="{EC64466A-E764-4AF7-B825-8CC23B3D27E2}" type="datetime1">
              <a:rPr lang="tr-TR"/>
              <a:pPr>
                <a:defRPr/>
              </a:pPr>
              <a:t>15.11.2021</a:t>
            </a:fld>
            <a:endParaRPr lang="tr-TR"/>
          </a:p>
        </p:txBody>
      </p:sp>
      <p:sp>
        <p:nvSpPr>
          <p:cNvPr id="6" name="Slayt Numarası Yer Tutucusu 5">
            <a:extLst/>
          </p:cNvPr>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7B42A55D-AD46-43F8-8D55-40396D7C31EF}"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984" r:id="rId1"/>
    <p:sldLayoutId id="2147485939" r:id="rId2"/>
    <p:sldLayoutId id="2147485985" r:id="rId3"/>
    <p:sldLayoutId id="2147485940" r:id="rId4"/>
    <p:sldLayoutId id="2147485941" r:id="rId5"/>
    <p:sldLayoutId id="2147485942" r:id="rId6"/>
    <p:sldLayoutId id="2147485986" r:id="rId7"/>
    <p:sldLayoutId id="2147485943" r:id="rId8"/>
    <p:sldLayoutId id="2147485944" r:id="rId9"/>
    <p:sldLayoutId id="2147485945" r:id="rId10"/>
    <p:sldLayoutId id="2147485946" r:id="rId11"/>
  </p:sldLayoutIdLst>
  <p:transition advClick="0"/>
  <p:hf sldNum="0" hdr="0" dt="0"/>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gökyüzü">
            <a:extLst/>
          </p:cNvPr>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8" name="su3">
            <a:extLst/>
          </p:cNvPr>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2054"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a:extLst/>
          </p:cNvPr>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2056"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2057"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a:extLst/>
          </p:cNvPr>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smtClean="0">
                <a:solidFill>
                  <a:schemeClr val="tx1"/>
                </a:solidFill>
                <a:latin typeface="+mn-lt"/>
              </a:defRPr>
            </a:lvl1pPr>
          </a:lstStyle>
          <a:p>
            <a:pPr>
              <a:defRPr/>
            </a:pPr>
            <a:r>
              <a:rPr lang="tr-TR"/>
              <a:t>Çankaya Rehberlik ve Araştırma Merkezi</a:t>
            </a:r>
          </a:p>
        </p:txBody>
      </p:sp>
      <p:sp>
        <p:nvSpPr>
          <p:cNvPr id="4" name="Tarih Yer Tutucusu 3">
            <a:extLst/>
          </p:cNvPr>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smtClean="0">
                <a:solidFill>
                  <a:schemeClr val="tx1"/>
                </a:solidFill>
                <a:latin typeface="+mn-lt"/>
              </a:defRPr>
            </a:lvl1pPr>
          </a:lstStyle>
          <a:p>
            <a:pPr>
              <a:defRPr/>
            </a:pPr>
            <a:fld id="{DE6A7E22-30C0-439B-857F-E8142ED54662}" type="datetime1">
              <a:rPr lang="tr-TR"/>
              <a:pPr>
                <a:defRPr/>
              </a:pPr>
              <a:t>15.11.2021</a:t>
            </a:fld>
            <a:endParaRPr lang="tr-TR"/>
          </a:p>
        </p:txBody>
      </p:sp>
      <p:sp>
        <p:nvSpPr>
          <p:cNvPr id="6" name="Slayt Numarası Yer Tutucusu 5">
            <a:extLst/>
          </p:cNvPr>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384027FC-109F-4049-86D0-FCF33DB1AADA}"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987" r:id="rId1"/>
    <p:sldLayoutId id="2147485947" r:id="rId2"/>
    <p:sldLayoutId id="2147485988" r:id="rId3"/>
    <p:sldLayoutId id="2147485948" r:id="rId4"/>
    <p:sldLayoutId id="2147485949" r:id="rId5"/>
    <p:sldLayoutId id="2147485950" r:id="rId6"/>
    <p:sldLayoutId id="2147485989" r:id="rId7"/>
    <p:sldLayoutId id="2147485951" r:id="rId8"/>
    <p:sldLayoutId id="2147485952" r:id="rId9"/>
    <p:sldLayoutId id="2147485953" r:id="rId10"/>
    <p:sldLayoutId id="2147485954" r:id="rId11"/>
  </p:sldLayoutIdLst>
  <p:transition advClick="0"/>
  <p:hf sldNum="0" hdr="0" dt="0"/>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3078"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3080"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3081"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r>
              <a:rPr lang="tr-TR"/>
              <a:t>Çankaya Rehberlik ve Araştırma Merkezi</a:t>
            </a: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fld id="{F3D7F0B7-3DDE-48A8-89A0-F9CDFC9ABFAB}" type="datetime1">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a:lvl1pPr>
          </a:lstStyle>
          <a:p>
            <a:pPr>
              <a:defRPr/>
            </a:pPr>
            <a:fld id="{CCBE795A-DA31-42F7-AACB-5DED658B6F13}"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990" r:id="rId1"/>
    <p:sldLayoutId id="2147485955" r:id="rId2"/>
    <p:sldLayoutId id="2147485991" r:id="rId3"/>
    <p:sldLayoutId id="2147485956" r:id="rId4"/>
    <p:sldLayoutId id="2147485957" r:id="rId5"/>
    <p:sldLayoutId id="2147485958" r:id="rId6"/>
    <p:sldLayoutId id="2147485992" r:id="rId7"/>
    <p:sldLayoutId id="2147485959" r:id="rId8"/>
    <p:sldLayoutId id="2147485960" r:id="rId9"/>
    <p:sldLayoutId id="2147485961" r:id="rId10"/>
    <p:sldLayoutId id="2147485962" r:id="rId11"/>
  </p:sldLayoutIdLst>
  <p:transition advClick="0"/>
  <p:hf sldNum="0" hdr="0" dt="0"/>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4102"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4104"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4105"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r>
              <a:rPr lang="tr-TR"/>
              <a:t>Çankaya Rehberlik ve Araştırma Merkezi</a:t>
            </a: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fld id="{2EFB608C-65A5-44CF-963A-7FCFE7CEF8D1}" type="datetime1">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a:lvl1pPr>
          </a:lstStyle>
          <a:p>
            <a:pPr>
              <a:defRPr/>
            </a:pPr>
            <a:fld id="{5D4EB21A-D0BB-42E1-B3A6-33113BB08A95}"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993" r:id="rId1"/>
    <p:sldLayoutId id="2147485963" r:id="rId2"/>
    <p:sldLayoutId id="2147485994" r:id="rId3"/>
    <p:sldLayoutId id="2147485964" r:id="rId4"/>
    <p:sldLayoutId id="2147485965" r:id="rId5"/>
    <p:sldLayoutId id="2147485966" r:id="rId6"/>
    <p:sldLayoutId id="2147485995" r:id="rId7"/>
    <p:sldLayoutId id="2147485967" r:id="rId8"/>
    <p:sldLayoutId id="2147485968" r:id="rId9"/>
    <p:sldLayoutId id="2147485969" r:id="rId10"/>
    <p:sldLayoutId id="2147485970" r:id="rId11"/>
  </p:sldLayoutIdLst>
  <p:transition advClick="0"/>
  <p:hf sldNum="0" hdr="0" dt="0"/>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5126"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5128"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5129"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r>
              <a:rPr lang="tr-TR"/>
              <a:t>Çankaya Rehberlik ve Araştırma Merkezi</a:t>
            </a: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smtClean="0">
                <a:solidFill>
                  <a:schemeClr val="tx1"/>
                </a:solidFill>
              </a:defRPr>
            </a:lvl1pPr>
          </a:lstStyle>
          <a:p>
            <a:pPr>
              <a:defRPr/>
            </a:pPr>
            <a:fld id="{A2443359-4B4C-4D9D-BE0B-559415D0916C}" type="datetime1">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a:lvl1pPr>
          </a:lstStyle>
          <a:p>
            <a:pPr>
              <a:defRPr/>
            </a:pPr>
            <a:fld id="{A0B12140-EB6B-4A4F-A63D-4ACE6D6F071D}"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996" r:id="rId1"/>
    <p:sldLayoutId id="2147485971" r:id="rId2"/>
    <p:sldLayoutId id="2147485997" r:id="rId3"/>
    <p:sldLayoutId id="2147485972" r:id="rId4"/>
    <p:sldLayoutId id="2147485973" r:id="rId5"/>
    <p:sldLayoutId id="2147485974" r:id="rId6"/>
    <p:sldLayoutId id="2147485998" r:id="rId7"/>
    <p:sldLayoutId id="2147485975" r:id="rId8"/>
    <p:sldLayoutId id="2147485976" r:id="rId9"/>
    <p:sldLayoutId id="2147485977" r:id="rId10"/>
    <p:sldLayoutId id="2147485978" r:id="rId11"/>
  </p:sldLayoutIdLst>
  <p:transition advClick="0"/>
  <p:hf sldNum="0" hdr="0" dt="0"/>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1" name="10 Dik Üçgen"/>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7 Düz Bağlayıcı"/>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8288"/>
            <a:ext cx="8229600" cy="1398587"/>
          </a:xfrm>
          <a:prstGeom prst="rect">
            <a:avLst/>
          </a:prstGeom>
        </p:spPr>
        <p:txBody>
          <a:bodyPr vert="horz" anchor="ctr">
            <a:normAutofit/>
          </a:bodyPr>
          <a:lstStyle/>
          <a:p>
            <a:r>
              <a:rPr lang="tr-TR" smtClean="0"/>
              <a:t>Asıl başlık stili için tıklatın</a:t>
            </a:r>
            <a:endParaRPr lang="en-US"/>
          </a:p>
        </p:txBody>
      </p:sp>
      <p:sp>
        <p:nvSpPr>
          <p:cNvPr id="6150" name="12 Metin Yer Tutucusu"/>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smtClean="0">
                <a:solidFill>
                  <a:schemeClr val="tx1"/>
                </a:solidFill>
              </a:defRPr>
            </a:lvl1pPr>
          </a:lstStyle>
          <a:p>
            <a:pPr>
              <a:defRPr/>
            </a:pPr>
            <a:fld id="{DCA0A2FB-1FAD-4321-9E2A-FDF47A85FF7E}" type="datetime1">
              <a:rPr lang="tr-TR"/>
              <a:pPr>
                <a:defRPr/>
              </a:pPr>
              <a:t>15.11.2021</a:t>
            </a:fld>
            <a:endParaRPr lang="tr-TR"/>
          </a:p>
        </p:txBody>
      </p:sp>
      <p:sp>
        <p:nvSpPr>
          <p:cNvPr id="3" name="2 Altbilgi Yer Tutucusu"/>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smtClean="0">
                <a:solidFill>
                  <a:schemeClr val="tx1"/>
                </a:solidFill>
              </a:defRPr>
            </a:lvl1pPr>
          </a:lstStyle>
          <a:p>
            <a:pPr>
              <a:defRPr/>
            </a:pPr>
            <a:r>
              <a:rPr lang="tr-TR"/>
              <a:t>Çankaya Rehberlik ve Araştırma Merkezi</a:t>
            </a:r>
          </a:p>
        </p:txBody>
      </p:sp>
      <p:sp>
        <p:nvSpPr>
          <p:cNvPr id="23" name="22 Slayt Numarası Yer Tutucusu"/>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9EC775EB-4AE6-450E-95FF-7CBF2245042B}" type="slidenum">
              <a:rPr lang="tr-TR" altLang="tr-TR"/>
              <a:pPr>
                <a:defRPr/>
              </a:pPr>
              <a:t>‹#›</a:t>
            </a:fld>
            <a:endParaRPr lang="tr-TR" altLang="tr-TR"/>
          </a:p>
        </p:txBody>
      </p:sp>
    </p:spTree>
  </p:cSld>
  <p:clrMap bg1="dk1" tx1="lt1" bg2="dk2" tx2="lt2" accent1="accent1" accent2="accent2" accent3="accent3" accent4="accent4" accent5="accent5" accent6="accent6" hlink="hlink" folHlink="folHlink"/>
  <p:sldLayoutIdLst>
    <p:sldLayoutId id="2147485999" r:id="rId1"/>
    <p:sldLayoutId id="2147486000" r:id="rId2"/>
    <p:sldLayoutId id="2147486001" r:id="rId3"/>
    <p:sldLayoutId id="2147485979" r:id="rId4"/>
    <p:sldLayoutId id="2147486002" r:id="rId5"/>
    <p:sldLayoutId id="2147485980" r:id="rId6"/>
    <p:sldLayoutId id="2147485981" r:id="rId7"/>
    <p:sldLayoutId id="2147486003" r:id="rId8"/>
    <p:sldLayoutId id="2147486004" r:id="rId9"/>
    <p:sldLayoutId id="2147485982" r:id="rId10"/>
    <p:sldLayoutId id="2147485983" r:id="rId11"/>
  </p:sldLayoutIdLst>
  <p:hf sldNum="0" hdr="0" dt="0"/>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07F6D"/>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07F6D"/>
          </a:solidFill>
          <a:latin typeface="Century Gothic" pitchFamily="34" charset="0"/>
        </a:defRPr>
      </a:lvl2pPr>
      <a:lvl3pPr marL="484188" algn="l" rtl="0" eaLnBrk="0" fontAlgn="base" hangingPunct="0">
        <a:spcBef>
          <a:spcPct val="0"/>
        </a:spcBef>
        <a:spcAft>
          <a:spcPct val="0"/>
        </a:spcAft>
        <a:defRPr sz="4200">
          <a:solidFill>
            <a:srgbClr val="F07F6D"/>
          </a:solidFill>
          <a:latin typeface="Century Gothic" pitchFamily="34" charset="0"/>
        </a:defRPr>
      </a:lvl3pPr>
      <a:lvl4pPr marL="484188" algn="l" rtl="0" eaLnBrk="0" fontAlgn="base" hangingPunct="0">
        <a:spcBef>
          <a:spcPct val="0"/>
        </a:spcBef>
        <a:spcAft>
          <a:spcPct val="0"/>
        </a:spcAft>
        <a:defRPr sz="4200">
          <a:solidFill>
            <a:srgbClr val="F07F6D"/>
          </a:solidFill>
          <a:latin typeface="Century Gothic" pitchFamily="34" charset="0"/>
        </a:defRPr>
      </a:lvl4pPr>
      <a:lvl5pPr marL="484188" algn="l" rtl="0" eaLnBrk="0" fontAlgn="base" hangingPunct="0">
        <a:spcBef>
          <a:spcPct val="0"/>
        </a:spcBef>
        <a:spcAft>
          <a:spcPct val="0"/>
        </a:spcAft>
        <a:defRPr sz="4200">
          <a:solidFill>
            <a:srgbClr val="F07F6D"/>
          </a:solidFill>
          <a:latin typeface="Century Gothic" pitchFamily="34" charset="0"/>
        </a:defRPr>
      </a:lvl5pPr>
      <a:lvl6pPr marL="941388" algn="l" rtl="0" fontAlgn="base">
        <a:spcBef>
          <a:spcPct val="0"/>
        </a:spcBef>
        <a:spcAft>
          <a:spcPct val="0"/>
        </a:spcAft>
        <a:defRPr sz="4200">
          <a:solidFill>
            <a:srgbClr val="F07F6D"/>
          </a:solidFill>
          <a:latin typeface="Century Gothic" pitchFamily="34" charset="0"/>
        </a:defRPr>
      </a:lvl6pPr>
      <a:lvl7pPr marL="1398588" algn="l" rtl="0" fontAlgn="base">
        <a:spcBef>
          <a:spcPct val="0"/>
        </a:spcBef>
        <a:spcAft>
          <a:spcPct val="0"/>
        </a:spcAft>
        <a:defRPr sz="4200">
          <a:solidFill>
            <a:srgbClr val="F07F6D"/>
          </a:solidFill>
          <a:latin typeface="Century Gothic" pitchFamily="34" charset="0"/>
        </a:defRPr>
      </a:lvl7pPr>
      <a:lvl8pPr marL="1855788" algn="l" rtl="0" fontAlgn="base">
        <a:spcBef>
          <a:spcPct val="0"/>
        </a:spcBef>
        <a:spcAft>
          <a:spcPct val="0"/>
        </a:spcAft>
        <a:defRPr sz="4200">
          <a:solidFill>
            <a:srgbClr val="F07F6D"/>
          </a:solidFill>
          <a:latin typeface="Century Gothic" pitchFamily="34" charset="0"/>
        </a:defRPr>
      </a:lvl8pPr>
      <a:lvl9pPr marL="2312988" algn="l" rtl="0" fontAlgn="base">
        <a:spcBef>
          <a:spcPct val="0"/>
        </a:spcBef>
        <a:spcAft>
          <a:spcPct val="0"/>
        </a:spcAft>
        <a:defRPr sz="4200">
          <a:solidFill>
            <a:srgbClr val="F07F6D"/>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DE9E95"/>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lt Başlık 2"/>
          <p:cNvSpPr>
            <a:spLocks noGrp="1"/>
          </p:cNvSpPr>
          <p:nvPr>
            <p:ph type="subTitle" idx="4294967295"/>
          </p:nvPr>
        </p:nvSpPr>
        <p:spPr>
          <a:xfrm>
            <a:off x="467544" y="5085184"/>
            <a:ext cx="8209284" cy="1368573"/>
          </a:xfrm>
        </p:spPr>
        <p:txBody>
          <a:bodyPr/>
          <a:lstStyle/>
          <a:p>
            <a:pPr algn="ctr" eaLnBrk="1" hangingPunct="1">
              <a:lnSpc>
                <a:spcPct val="150000"/>
              </a:lnSpc>
              <a:spcBef>
                <a:spcPts val="600"/>
              </a:spcBef>
              <a:buFont typeface="Arial" charset="0"/>
              <a:buNone/>
            </a:pPr>
            <a:r>
              <a:rPr lang="tr-TR" altLang="tr-TR" sz="2400" b="1" dirty="0" smtClean="0">
                <a:solidFill>
                  <a:srgbClr val="002060"/>
                </a:solidFill>
                <a:latin typeface="Arial Black" pitchFamily="34" charset="0"/>
              </a:rPr>
              <a:t>AKRAN ZORBALIĞI </a:t>
            </a:r>
          </a:p>
          <a:p>
            <a:pPr algn="ctr" eaLnBrk="1" hangingPunct="1">
              <a:lnSpc>
                <a:spcPct val="150000"/>
              </a:lnSpc>
              <a:spcBef>
                <a:spcPts val="600"/>
              </a:spcBef>
              <a:buFont typeface="Arial" charset="0"/>
              <a:buNone/>
            </a:pPr>
            <a:r>
              <a:rPr lang="tr-TR" altLang="tr-TR" sz="2400" b="1" dirty="0" smtClean="0">
                <a:solidFill>
                  <a:srgbClr val="002060"/>
                </a:solidFill>
                <a:latin typeface="Arial Black" pitchFamily="34" charset="0"/>
              </a:rPr>
              <a:t>   AİLE SUNUSU</a:t>
            </a:r>
          </a:p>
          <a:p>
            <a:pPr algn="ctr" eaLnBrk="1" hangingPunct="1">
              <a:buFont typeface="Arial" charset="0"/>
              <a:buNone/>
            </a:pPr>
            <a:endParaRPr lang="tr-TR" altLang="tr-TR" sz="1200" b="1" dirty="0" smtClean="0">
              <a:solidFill>
                <a:srgbClr val="002060"/>
              </a:solidFill>
              <a:latin typeface="Arial Black" pitchFamily="34" charset="0"/>
            </a:endParaRPr>
          </a:p>
          <a:p>
            <a:pPr algn="ctr" eaLnBrk="1" hangingPunct="1">
              <a:buFont typeface="Arial" charset="0"/>
              <a:buNone/>
            </a:pPr>
            <a:r>
              <a:rPr lang="tr-TR" altLang="tr-TR" sz="1400" b="1" dirty="0" smtClean="0">
                <a:solidFill>
                  <a:srgbClr val="002060"/>
                </a:solidFill>
                <a:latin typeface="Arial Black" pitchFamily="34" charset="0"/>
              </a:rPr>
              <a:t>2021</a:t>
            </a:r>
          </a:p>
        </p:txBody>
      </p:sp>
      <p:pic>
        <p:nvPicPr>
          <p:cNvPr id="28675" name="8 Resim" descr="LOGO (1).png"/>
          <p:cNvPicPr>
            <a:picLocks noChangeAspect="1" noChangeArrowheads="1"/>
          </p:cNvPicPr>
          <p:nvPr/>
        </p:nvPicPr>
        <p:blipFill>
          <a:blip r:embed="rId2" cstate="print"/>
          <a:srcRect/>
          <a:stretch>
            <a:fillRect/>
          </a:stretch>
        </p:blipFill>
        <p:spPr bwMode="auto">
          <a:xfrm>
            <a:off x="2843808" y="188640"/>
            <a:ext cx="3959225" cy="3417888"/>
          </a:xfrm>
          <a:prstGeom prst="rect">
            <a:avLst/>
          </a:prstGeom>
          <a:noFill/>
          <a:ln w="9525">
            <a:noFill/>
            <a:miter lim="800000"/>
            <a:headEnd/>
            <a:tailEnd/>
          </a:ln>
        </p:spPr>
      </p:pic>
      <p:sp>
        <p:nvSpPr>
          <p:cNvPr id="5" name="Alt Başlık 2"/>
          <p:cNvSpPr txBox="1">
            <a:spLocks/>
          </p:cNvSpPr>
          <p:nvPr/>
        </p:nvSpPr>
        <p:spPr>
          <a:xfrm>
            <a:off x="683568" y="3501008"/>
            <a:ext cx="8208962" cy="865188"/>
          </a:xfrm>
          <a:prstGeom prst="rect">
            <a:avLst/>
          </a:prstGeom>
        </p:spPr>
        <p:txBody>
          <a:bodyPr>
            <a:normAutofit fontScale="25000" lnSpcReduction="20000"/>
          </a:bodyPr>
          <a:lstStyle/>
          <a:p>
            <a:pPr marL="204788" indent="-171450" algn="ctr" defTabSz="685800">
              <a:lnSpc>
                <a:spcPct val="90000"/>
              </a:lnSpc>
              <a:spcBef>
                <a:spcPts val="1350"/>
              </a:spcBef>
              <a:buSzPct val="100000"/>
              <a:buFont typeface="Arial" charset="0"/>
              <a:buChar char="•"/>
              <a:defRPr/>
            </a:pPr>
            <a:endParaRPr lang="tr-TR" sz="1500" dirty="0">
              <a:solidFill>
                <a:srgbClr val="002060"/>
              </a:solidFill>
              <a:latin typeface="Arial Black" panose="020B0A04020102020204" pitchFamily="34" charset="0"/>
            </a:endParaRPr>
          </a:p>
          <a:p>
            <a:pPr marL="204788" indent="-171450" algn="ctr" defTabSz="685800">
              <a:lnSpc>
                <a:spcPct val="170000"/>
              </a:lnSpc>
              <a:spcBef>
                <a:spcPts val="600"/>
              </a:spcBef>
              <a:buSzPct val="100000"/>
              <a:defRPr/>
            </a:pPr>
            <a:r>
              <a:rPr lang="tr-TR" sz="12800" b="1" dirty="0">
                <a:solidFill>
                  <a:schemeClr val="bg1">
                    <a:lumMod val="95000"/>
                    <a:lumOff val="5000"/>
                  </a:schemeClr>
                </a:solidFill>
                <a:latin typeface="Arial Black" pitchFamily="34" charset="0"/>
              </a:rPr>
              <a:t>ÇANKAYA REHBERLİK VE ARAŞTIRMA MERKEZİ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noChangeArrowheads="1"/>
          </p:cNvSpPr>
          <p:nvPr>
            <p:ph type="title"/>
          </p:nvPr>
        </p:nvSpPr>
        <p:spPr>
          <a:xfrm>
            <a:off x="467544" y="476672"/>
            <a:ext cx="8229600" cy="1503040"/>
          </a:xfrm>
        </p:spPr>
        <p:txBody>
          <a:bodyPr rtlCol="0">
            <a:normAutofit fontScale="90000"/>
          </a:bodyPr>
          <a:lstStyle/>
          <a:p>
            <a:pPr marL="484632" algn="ctr" eaLnBrk="1" fontAlgn="auto" hangingPunct="1">
              <a:spcAft>
                <a:spcPts val="0"/>
              </a:spcAft>
              <a:defRPr/>
            </a:pPr>
            <a:r>
              <a:rPr lang="tr-TR" altLang="tr-TR" sz="4000" b="1" dirty="0" smtClean="0">
                <a:solidFill>
                  <a:schemeClr val="tx1"/>
                </a:solidFill>
                <a:latin typeface="Comic Sans MS" panose="030F0702030302020204" pitchFamily="66" charset="0"/>
              </a:rPr>
              <a:t>ZORBALIK OLAYLARINA KARIŞAN ÖĞRENCİLER </a:t>
            </a:r>
            <a:br>
              <a:rPr lang="tr-TR" altLang="tr-TR" sz="4000" b="1" dirty="0" smtClean="0">
                <a:solidFill>
                  <a:schemeClr val="tx1"/>
                </a:solidFill>
                <a:latin typeface="Comic Sans MS" panose="030F0702030302020204" pitchFamily="66" charset="0"/>
              </a:rPr>
            </a:br>
            <a:endParaRPr lang="tr-TR" altLang="tr-TR" sz="4000" b="1" dirty="0" smtClean="0">
              <a:solidFill>
                <a:schemeClr val="tx1"/>
              </a:solidFill>
              <a:latin typeface="Comic Sans MS" panose="030F0702030302020204" pitchFamily="66" charset="0"/>
            </a:endParaRPr>
          </a:p>
        </p:txBody>
      </p:sp>
      <p:sp>
        <p:nvSpPr>
          <p:cNvPr id="24579" name="İçerik Yer Tutucusu 2">
            <a:extLst/>
          </p:cNvPr>
          <p:cNvSpPr>
            <a:spLocks noGrp="1" noChangeArrowheads="1"/>
          </p:cNvSpPr>
          <p:nvPr>
            <p:ph idx="1"/>
          </p:nvPr>
        </p:nvSpPr>
        <p:spPr>
          <a:xfrm>
            <a:off x="4356100" y="1773238"/>
            <a:ext cx="4537075" cy="4319587"/>
          </a:xfrm>
        </p:spPr>
        <p:style>
          <a:lnRef idx="0">
            <a:scrgbClr r="0" g="0" b="0"/>
          </a:lnRef>
          <a:fillRef idx="1001">
            <a:schemeClr val="lt1"/>
          </a:fillRef>
          <a:effectRef idx="0">
            <a:scrgbClr r="0" g="0" b="0"/>
          </a:effectRef>
          <a:fontRef idx="major"/>
        </p:style>
        <p:txBody>
          <a:bodyPr rtlCol="0">
            <a:normAutofit lnSpcReduction="10000"/>
          </a:bodyPr>
          <a:lstStyle/>
          <a:p>
            <a:pPr marL="205740" indent="-384048" eaLnBrk="1" fontAlgn="auto" hangingPunct="1">
              <a:spcAft>
                <a:spcPts val="0"/>
              </a:spcAft>
              <a:buFont typeface="Arial" panose="020B0604020202020204" pitchFamily="34" charset="0"/>
              <a:buChar char="•"/>
              <a:defRPr/>
            </a:pPr>
            <a:endParaRPr lang="tr-TR" altLang="tr-TR" b="1" dirty="0" smtClean="0">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Zorbalar</a:t>
            </a:r>
          </a:p>
          <a:p>
            <a:pPr marL="205740" indent="-384048" eaLnBrk="1" fontAlgn="auto" hangingPunct="1">
              <a:spcAft>
                <a:spcPts val="0"/>
              </a:spcAft>
              <a:buClr>
                <a:srgbClr val="FF0000"/>
              </a:buClr>
              <a:buNone/>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Mağdurlar</a:t>
            </a:r>
          </a:p>
          <a:p>
            <a:pPr marL="205740" indent="-384048" eaLnBrk="1" fontAlgn="auto" hangingPunct="1">
              <a:spcAft>
                <a:spcPts val="0"/>
              </a:spcAft>
              <a:buClr>
                <a:srgbClr val="FF0000"/>
              </a:buClr>
              <a:buNone/>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Hem Zorba Hem de            Mağdur Olanlar</a:t>
            </a:r>
          </a:p>
          <a:p>
            <a:pPr marL="205740" indent="-384048" eaLnBrk="1" fontAlgn="auto" hangingPunct="1">
              <a:spcAft>
                <a:spcPts val="0"/>
              </a:spcAft>
              <a:buClr>
                <a:srgbClr val="FF0000"/>
              </a:buClr>
              <a:buFont typeface="Wingdings 2" pitchFamily="18" charset="2"/>
              <a:buChar char=""/>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Seyirciler</a:t>
            </a:r>
          </a:p>
          <a:p>
            <a:pPr marL="205740" indent="-384048" eaLnBrk="1" fontAlgn="auto" hangingPunct="1">
              <a:spcAft>
                <a:spcPts val="0"/>
              </a:spcAft>
              <a:buFont typeface="Arial" panose="020B0604020202020204" pitchFamily="34" charset="0"/>
              <a:buChar char="•"/>
              <a:defRPr/>
            </a:pPr>
            <a:endParaRPr lang="tr-TR" altLang="tr-TR" dirty="0">
              <a:solidFill>
                <a:schemeClr val="accent2">
                  <a:lumMod val="50000"/>
                </a:schemeClr>
              </a:solidFill>
            </a:endParaRPr>
          </a:p>
        </p:txBody>
      </p:sp>
      <p:sp>
        <p:nvSpPr>
          <p:cNvPr id="3789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7894" name="Picture 5"/>
          <p:cNvPicPr>
            <a:picLocks noChangeAspect="1" noChangeArrowheads="1"/>
          </p:cNvPicPr>
          <p:nvPr/>
        </p:nvPicPr>
        <p:blipFill>
          <a:blip r:embed="rId2" cstate="print"/>
          <a:srcRect/>
          <a:stretch>
            <a:fillRect/>
          </a:stretch>
        </p:blipFill>
        <p:spPr bwMode="auto">
          <a:xfrm>
            <a:off x="323850" y="2349500"/>
            <a:ext cx="3887788" cy="2951163"/>
          </a:xfrm>
          <a:prstGeom prst="rect">
            <a:avLst/>
          </a:prstGeom>
          <a:noFill/>
          <a:ln w="9525">
            <a:noFill/>
            <a:miter lim="800000"/>
            <a:headEnd/>
            <a:tailEnd/>
          </a:ln>
        </p:spPr>
      </p:pic>
      <p:pic>
        <p:nvPicPr>
          <p:cNvPr id="7"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noChangeArrowheads="1"/>
          </p:cNvSpPr>
          <p:nvPr>
            <p:ph type="title"/>
          </p:nvPr>
        </p:nvSpPr>
        <p:spPr>
          <a:xfrm>
            <a:off x="250825" y="188913"/>
            <a:ext cx="8640763" cy="1223962"/>
          </a:xfrm>
        </p:spPr>
        <p:txBody>
          <a:bodyPr>
            <a:normAutofit fontScale="90000"/>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OLAYLARINA KARIŞAN ÖĞRENCİLER</a:t>
            </a:r>
          </a:p>
        </p:txBody>
      </p:sp>
      <p:sp>
        <p:nvSpPr>
          <p:cNvPr id="25603" name="İçerik Yer Tutucusu 2"/>
          <p:cNvSpPr>
            <a:spLocks noGrp="1" noChangeArrowheads="1"/>
          </p:cNvSpPr>
          <p:nvPr>
            <p:ph idx="1"/>
          </p:nvPr>
        </p:nvSpPr>
        <p:spPr>
          <a:xfrm>
            <a:off x="250825" y="1630363"/>
            <a:ext cx="8642350" cy="1077912"/>
          </a:xfrm>
        </p:spPr>
        <p:style>
          <a:lnRef idx="0">
            <a:scrgbClr r="0" g="0" b="0"/>
          </a:lnRef>
          <a:fillRef idx="1001">
            <a:schemeClr val="lt1"/>
          </a:fillRef>
          <a:effectRef idx="0">
            <a:scrgbClr r="0" g="0" b="0"/>
          </a:effectRef>
          <a:fontRef idx="major"/>
        </p:style>
        <p:txBody>
          <a:bodyPr rtlCol="0">
            <a:normAutofit/>
          </a:bodyPr>
          <a:lstStyle/>
          <a:p>
            <a:pPr marL="448056" indent="-384048" eaLnBrk="1" fontAlgn="auto" hangingPunct="1">
              <a:spcAft>
                <a:spcPts val="0"/>
              </a:spcAft>
              <a:buFont typeface="Wingdings 2" pitchFamily="18" charset="2"/>
              <a:buNone/>
              <a:defRPr/>
            </a:pPr>
            <a:r>
              <a:rPr lang="tr-TR" altLang="tr-TR" sz="2800" b="1" dirty="0" smtClean="0">
                <a:solidFill>
                  <a:srgbClr val="FF0000"/>
                </a:solidFill>
                <a:latin typeface="Comic Sans MS" panose="030F0702030302020204" pitchFamily="66" charset="0"/>
              </a:rPr>
              <a:t>	</a:t>
            </a:r>
            <a:r>
              <a:rPr lang="tr-TR" altLang="tr-TR" sz="2400" b="1" dirty="0" smtClean="0">
                <a:solidFill>
                  <a:srgbClr val="FF0000"/>
                </a:solidFill>
                <a:latin typeface="Comic Sans MS" panose="030F0702030302020204" pitchFamily="66" charset="0"/>
              </a:rPr>
              <a:t>Zorbalar:</a:t>
            </a:r>
            <a:r>
              <a:rPr lang="tr-TR" altLang="tr-TR" sz="2400" b="1" dirty="0" smtClean="0">
                <a:latin typeface="Comic Sans MS" panose="030F0702030302020204" pitchFamily="66" charset="0"/>
              </a:rPr>
              <a:t>: </a:t>
            </a:r>
            <a:r>
              <a:rPr lang="tr-TR" altLang="tr-TR" sz="2400" b="1" dirty="0" smtClean="0">
                <a:solidFill>
                  <a:schemeClr val="bg1"/>
                </a:solidFill>
                <a:latin typeface="Comic Sans MS" panose="030F0702030302020204" pitchFamily="66" charset="0"/>
              </a:rPr>
              <a:t>Kendilerinden daha güçsüz olan öğrencilere zorbaca davrananlar.</a:t>
            </a:r>
          </a:p>
        </p:txBody>
      </p:sp>
      <p:sp>
        <p:nvSpPr>
          <p:cNvPr id="3891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8" name="İçerik Yer Tutucusu 2"/>
          <p:cNvSpPr txBox="1">
            <a:spLocks noChangeArrowheads="1"/>
          </p:cNvSpPr>
          <p:nvPr/>
        </p:nvSpPr>
        <p:spPr bwMode="auto">
          <a:xfrm>
            <a:off x="250825" y="2852738"/>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a:bodyPr>
          <a:lstStyle/>
          <a:p>
            <a:pPr marL="448056" indent="-384048" eaLnBrk="1" fontAlgn="auto" hangingPunct="1">
              <a:spcBef>
                <a:spcPct val="20000"/>
              </a:spcBef>
              <a:spcAft>
                <a:spcPts val="0"/>
              </a:spcAft>
              <a:buClr>
                <a:schemeClr val="accent1"/>
              </a:buClr>
              <a:buSzPct val="80000"/>
              <a:defRPr/>
            </a:pPr>
            <a:r>
              <a:rPr lang="tr-TR" altLang="tr-TR" sz="2800" b="1" dirty="0">
                <a:solidFill>
                  <a:srgbClr val="FF0000"/>
                </a:solidFill>
                <a:latin typeface="Comic Sans MS" panose="030F0702030302020204" pitchFamily="66" charset="0"/>
              </a:rPr>
              <a:t>	</a:t>
            </a:r>
            <a:r>
              <a:rPr lang="tr-TR" altLang="tr-TR" sz="2400" b="1" dirty="0">
                <a:solidFill>
                  <a:srgbClr val="FF0000"/>
                </a:solidFill>
                <a:latin typeface="Comic Sans MS" panose="030F0702030302020204" pitchFamily="66" charset="0"/>
              </a:rPr>
              <a:t>Mağdurlar:</a:t>
            </a:r>
            <a:r>
              <a:rPr lang="tr-TR" altLang="tr-TR" sz="2400" b="1" dirty="0">
                <a:latin typeface="Comic Sans MS" panose="030F0702030302020204" pitchFamily="66" charset="0"/>
              </a:rPr>
              <a:t>: </a:t>
            </a:r>
            <a:r>
              <a:rPr lang="tr-TR" altLang="tr-TR" sz="2400" b="1" dirty="0">
                <a:solidFill>
                  <a:schemeClr val="bg1"/>
                </a:solidFill>
                <a:latin typeface="Comic Sans MS" panose="030F0702030302020204" pitchFamily="66" charset="0"/>
              </a:rPr>
              <a:t>Kendilerinden daha güçlü öğrencilerin zorbalıklarına uğrayanlar.</a:t>
            </a:r>
          </a:p>
          <a:p>
            <a:pPr marL="448056" indent="-384048" eaLnBrk="1" fontAlgn="auto" hangingPunct="1">
              <a:spcBef>
                <a:spcPct val="20000"/>
              </a:spcBef>
              <a:spcAft>
                <a:spcPts val="0"/>
              </a:spcAft>
              <a:buClr>
                <a:schemeClr val="accent1"/>
              </a:buClr>
              <a:buSzPct val="80000"/>
              <a:buFont typeface="Wingdings 2" pitchFamily="18" charset="2"/>
              <a:buNone/>
              <a:defRPr/>
            </a:pPr>
            <a:endParaRPr lang="tr-TR" altLang="tr-TR" sz="2800" b="1" dirty="0">
              <a:solidFill>
                <a:schemeClr val="bg1"/>
              </a:solidFill>
              <a:latin typeface="Comic Sans MS" panose="030F0702030302020204" pitchFamily="66" charset="0"/>
            </a:endParaRPr>
          </a:p>
        </p:txBody>
      </p:sp>
      <p:sp>
        <p:nvSpPr>
          <p:cNvPr id="9" name="İçerik Yer Tutucusu 2"/>
          <p:cNvSpPr txBox="1">
            <a:spLocks noChangeArrowheads="1"/>
          </p:cNvSpPr>
          <p:nvPr/>
        </p:nvSpPr>
        <p:spPr bwMode="auto">
          <a:xfrm>
            <a:off x="250825" y="4076700"/>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fontScale="92500" lnSpcReduction="20000"/>
          </a:bodyPr>
          <a:lstStyle/>
          <a:p>
            <a:pPr marL="448056" indent="-384048" eaLnBrk="1" fontAlgn="auto" hangingPunct="1">
              <a:spcAft>
                <a:spcPts val="0"/>
              </a:spcAft>
              <a:defRPr/>
            </a:pPr>
            <a:r>
              <a:rPr lang="tr-TR" altLang="tr-TR" sz="2800" b="1" dirty="0">
                <a:solidFill>
                  <a:srgbClr val="FF0000"/>
                </a:solidFill>
                <a:latin typeface="Comic Sans MS" panose="030F0702030302020204" pitchFamily="66" charset="0"/>
              </a:rPr>
              <a:t>	</a:t>
            </a:r>
            <a:r>
              <a:rPr lang="tr-TR" altLang="tr-TR" sz="2600" b="1" dirty="0">
                <a:solidFill>
                  <a:srgbClr val="FF0000"/>
                </a:solidFill>
                <a:latin typeface="Comic Sans MS" panose="030F0702030302020204" pitchFamily="66" charset="0"/>
              </a:rPr>
              <a:t>Hem Zorba Hem de Mağdur Olanlar</a:t>
            </a:r>
            <a:r>
              <a:rPr lang="tr-TR" altLang="tr-TR" sz="2600" b="1" dirty="0">
                <a:latin typeface="Comic Sans MS" panose="030F0702030302020204" pitchFamily="66" charset="0"/>
              </a:rPr>
              <a:t> </a:t>
            </a:r>
            <a:r>
              <a:rPr lang="tr-TR" altLang="tr-TR" sz="2600" b="1" dirty="0">
                <a:solidFill>
                  <a:srgbClr val="FF0000"/>
                </a:solidFill>
                <a:latin typeface="Comic Sans MS" panose="030F0702030302020204" pitchFamily="66" charset="0"/>
              </a:rPr>
              <a:t>:</a:t>
            </a:r>
            <a:r>
              <a:rPr lang="tr-TR" altLang="tr-TR" sz="2600" b="1" dirty="0">
                <a:latin typeface="Comic Sans MS" panose="030F0702030302020204" pitchFamily="66" charset="0"/>
              </a:rPr>
              <a:t> </a:t>
            </a:r>
            <a:r>
              <a:rPr lang="tr-TR" altLang="tr-TR" sz="2600" b="1" dirty="0">
                <a:solidFill>
                  <a:schemeClr val="bg1"/>
                </a:solidFill>
                <a:latin typeface="Comic Sans MS" panose="030F0702030302020204" pitchFamily="66" charset="0"/>
              </a:rPr>
              <a:t>Zaman zaman zorbalık yapan, bazen de başkalarının zorbalığına uğrayanlar.</a:t>
            </a:r>
          </a:p>
        </p:txBody>
      </p:sp>
      <p:sp>
        <p:nvSpPr>
          <p:cNvPr id="10" name="İçerik Yer Tutucusu 2"/>
          <p:cNvSpPr txBox="1">
            <a:spLocks noChangeArrowheads="1"/>
          </p:cNvSpPr>
          <p:nvPr/>
        </p:nvSpPr>
        <p:spPr bwMode="auto">
          <a:xfrm>
            <a:off x="250825" y="5300663"/>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fontScale="92500" lnSpcReduction="20000"/>
          </a:bodyPr>
          <a:lstStyle/>
          <a:p>
            <a:pPr marL="448056" indent="-384048" eaLnBrk="1" fontAlgn="auto" hangingPunct="1">
              <a:spcAft>
                <a:spcPts val="0"/>
              </a:spcAft>
              <a:defRPr/>
            </a:pPr>
            <a:r>
              <a:rPr lang="tr-TR" altLang="tr-TR" sz="2800" b="1" dirty="0">
                <a:solidFill>
                  <a:srgbClr val="FF0000"/>
                </a:solidFill>
                <a:latin typeface="Comic Sans MS" panose="030F0702030302020204" pitchFamily="66" charset="0"/>
              </a:rPr>
              <a:t>	</a:t>
            </a:r>
            <a:r>
              <a:rPr lang="tr-TR" altLang="tr-TR" sz="2600" b="1" dirty="0">
                <a:solidFill>
                  <a:srgbClr val="FF0000"/>
                </a:solidFill>
                <a:latin typeface="Comic Sans MS" panose="030F0702030302020204" pitchFamily="66" charset="0"/>
              </a:rPr>
              <a:t>Seyirciler:</a:t>
            </a:r>
            <a:r>
              <a:rPr lang="tr-TR" altLang="tr-TR" sz="2600" b="1" dirty="0">
                <a:latin typeface="Comic Sans MS" panose="030F0702030302020204" pitchFamily="66" charset="0"/>
              </a:rPr>
              <a:t> </a:t>
            </a:r>
            <a:r>
              <a:rPr lang="tr-TR" altLang="tr-TR" sz="2600" b="1" dirty="0">
                <a:solidFill>
                  <a:schemeClr val="bg1"/>
                </a:solidFill>
                <a:latin typeface="Comic Sans MS" panose="030F0702030302020204" pitchFamily="66" charset="0"/>
              </a:rPr>
              <a:t>Sadece pasif olarak akran zorbalığına tanık olmayan aynı zamanda zorbalıkta aktif rol oynayan gruptur.</a:t>
            </a:r>
          </a:p>
          <a:p>
            <a:pPr marL="448056" indent="-384048" eaLnBrk="1" fontAlgn="auto" hangingPunct="1">
              <a:spcAft>
                <a:spcPts val="0"/>
              </a:spcAft>
              <a:defRPr/>
            </a:pPr>
            <a:endParaRPr lang="tr-TR" altLang="tr-TR" sz="2800" b="1" dirty="0">
              <a:solidFill>
                <a:schemeClr val="bg1"/>
              </a:solidFill>
              <a:latin typeface="Comic Sans MS" panose="030F0702030302020204" pitchFamily="66" charset="0"/>
            </a:endParaRPr>
          </a:p>
        </p:txBody>
      </p:sp>
      <p:pic>
        <p:nvPicPr>
          <p:cNvPr id="11"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572000" y="1700213"/>
            <a:ext cx="4186238" cy="410527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ZORBA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ve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MAĞDURLARIN ÖZELLİKLERİ</a:t>
            </a:r>
          </a:p>
          <a:p>
            <a:pPr algn="ctr" eaLnBrk="1" hangingPunct="1">
              <a:spcBef>
                <a:spcPct val="20000"/>
              </a:spcBef>
              <a:buClr>
                <a:srgbClr val="0BD0D9"/>
              </a:buClr>
              <a:buSzPct val="95000"/>
              <a:buFont typeface="Wingdings 2" pitchFamily="18" charset="2"/>
              <a:buNone/>
            </a:pPr>
            <a:endParaRPr lang="tr-TR" altLang="tr-TR" sz="4000" b="1" dirty="0">
              <a:solidFill>
                <a:srgbClr val="FF000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971600" y="476672"/>
            <a:ext cx="7453312" cy="715962"/>
          </a:xfrm>
        </p:spPr>
        <p:txBody>
          <a:bodyPr>
            <a:normAutofit fontScale="90000"/>
          </a:bodyPr>
          <a:lstStyle/>
          <a:p>
            <a:pPr marL="484632" algn="ctr" defTabSz="347663" eaLnBrk="1" fontAlgn="auto" hangingPunct="1">
              <a:spcAft>
                <a:spcPts val="0"/>
              </a:spcAft>
              <a:defRPr/>
            </a:pPr>
            <a:r>
              <a:rPr lang="tr-TR" altLang="tr-TR" sz="3200" b="1" dirty="0" smtClean="0">
                <a:solidFill>
                  <a:schemeClr val="tx1"/>
                </a:solidFill>
                <a:latin typeface="Comic Sans MS" pitchFamily="66" charset="0"/>
              </a:rPr>
              <a:t>ZORBA VE MAĞDURLARIN ÖZELLİKLERİ</a:t>
            </a:r>
          </a:p>
        </p:txBody>
      </p:sp>
      <p:sp>
        <p:nvSpPr>
          <p:cNvPr id="9219" name="Rectangle 2">
            <a:extLst/>
          </p:cNvPr>
          <p:cNvSpPr>
            <a:spLocks noGrp="1" noChangeArrowheads="1"/>
          </p:cNvSpPr>
          <p:nvPr>
            <p:ph idx="1"/>
          </p:nvPr>
        </p:nvSpPr>
        <p:spPr>
          <a:xfrm>
            <a:off x="250825" y="1844824"/>
            <a:ext cx="8497639" cy="4320480"/>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smtClean="0">
                <a:solidFill>
                  <a:srgbClr val="FF0000"/>
                </a:solidFill>
                <a:latin typeface="Calisto MT" panose="02040603050505030304" pitchFamily="18" charset="0"/>
              </a:rPr>
              <a:t>  </a:t>
            </a:r>
            <a:r>
              <a:rPr lang="tr-TR" altLang="tr-TR" sz="2400" b="1" u="sng" dirty="0" smtClean="0">
                <a:solidFill>
                  <a:schemeClr val="bg1"/>
                </a:solidFill>
                <a:latin typeface="Comic Sans MS" panose="030F0702030302020204" pitchFamily="66" charset="0"/>
              </a:rPr>
              <a:t>ZORBALARIN EN ÖNEMLİ ÖZELLİKLERİ</a:t>
            </a:r>
            <a:r>
              <a:rPr lang="tr-TR" altLang="tr-TR" sz="2400" dirty="0" smtClean="0">
                <a:solidFill>
                  <a:schemeClr val="bg1"/>
                </a:solidFill>
                <a:latin typeface="Comic Sans MS" panose="030F0702030302020204" pitchFamily="66" charset="0"/>
              </a:rPr>
              <a:t>;</a:t>
            </a: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Dürtülerini kontrol edememek (tepkisellik, kolay öfkelenme gibi)</a:t>
            </a:r>
          </a:p>
          <a:p>
            <a:pPr marL="198678" indent="-198678" defTabSz="108269" eaLnBrk="1" fontAlgn="auto" hangingPunct="1">
              <a:spcBef>
                <a:spcPts val="703"/>
              </a:spcBef>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Empati becerisinin düşük olması</a:t>
            </a:r>
          </a:p>
          <a:p>
            <a:pPr marL="198678" indent="-198678" defTabSz="108269" eaLnBrk="1" fontAlgn="auto" hangingPunct="1">
              <a:spcBef>
                <a:spcPts val="703"/>
              </a:spcBef>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Problem çözme becerilerinin zayıf olması</a:t>
            </a:r>
          </a:p>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smtClean="0">
                <a:latin typeface="Comic Sans MS" panose="030F0702030302020204" pitchFamily="66" charset="0"/>
              </a:rPr>
              <a:t>  </a:t>
            </a:r>
            <a:endParaRPr lang="tr-TR" altLang="tr-TR" sz="3200" dirty="0">
              <a:latin typeface="Comic Sans MS" panose="030F0702030302020204" pitchFamily="66" charset="0"/>
            </a:endParaRPr>
          </a:p>
        </p:txBody>
      </p:sp>
      <p:sp>
        <p:nvSpPr>
          <p:cNvPr id="4096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9592" y="260648"/>
            <a:ext cx="7453312" cy="715962"/>
          </a:xfrm>
        </p:spPr>
        <p:txBody>
          <a:bodyPr>
            <a:normAutofit fontScale="90000"/>
          </a:bodyPr>
          <a:lstStyle/>
          <a:p>
            <a:pPr marL="484632" algn="ctr" defTabSz="347663" eaLnBrk="1" fontAlgn="auto" hangingPunct="1">
              <a:spcAft>
                <a:spcPts val="0"/>
              </a:spcAft>
              <a:defRPr/>
            </a:pPr>
            <a:r>
              <a:rPr lang="tr-TR" altLang="tr-TR" sz="3200" b="1" dirty="0" smtClean="0">
                <a:solidFill>
                  <a:schemeClr val="tx1"/>
                </a:solidFill>
                <a:latin typeface="Comic Sans MS" pitchFamily="66" charset="0"/>
              </a:rPr>
              <a:t>ZORBA VE MAĞDURLARIN ÖZELLİKLERİ</a:t>
            </a:r>
          </a:p>
        </p:txBody>
      </p:sp>
      <p:sp>
        <p:nvSpPr>
          <p:cNvPr id="9219" name="Rectangle 2">
            <a:extLst/>
          </p:cNvPr>
          <p:cNvSpPr>
            <a:spLocks noGrp="1" noChangeArrowheads="1"/>
          </p:cNvSpPr>
          <p:nvPr>
            <p:ph idx="1"/>
          </p:nvPr>
        </p:nvSpPr>
        <p:spPr>
          <a:xfrm>
            <a:off x="251520" y="1988840"/>
            <a:ext cx="8569647" cy="4392637"/>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2400" b="1" u="sng" dirty="0" smtClean="0">
                <a:solidFill>
                  <a:schemeClr val="bg1"/>
                </a:solidFill>
                <a:latin typeface="Comic Sans MS" panose="030F0702030302020204" pitchFamily="66" charset="0"/>
              </a:rPr>
              <a:t>MAĞDURLARIN EN ÖNEMLİ ÖZELLİKLERİ</a:t>
            </a: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 Hayır diyememe</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Sosyal ve iletişim becerilerinde zayıflık</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Zorbalığı hak ettiğine inanma</a:t>
            </a:r>
          </a:p>
          <a:p>
            <a:pPr marL="198678" indent="-198678" defTabSz="108269" eaLnBrk="1" fontAlgn="auto" hangingPunct="1">
              <a:lnSpc>
                <a:spcPct val="150000"/>
              </a:lnSpc>
              <a:spcBef>
                <a:spcPts val="703"/>
              </a:spcBef>
              <a:spcAft>
                <a:spcPts val="0"/>
              </a:spcAft>
              <a:buClr>
                <a:srgbClr val="FF0000"/>
              </a:buClr>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err="1" smtClean="0">
                <a:solidFill>
                  <a:schemeClr val="bg1"/>
                </a:solidFill>
                <a:latin typeface="Comic Sans MS" panose="030F0702030302020204" pitchFamily="66" charset="0"/>
              </a:rPr>
              <a:t>Tehdite</a:t>
            </a:r>
            <a:r>
              <a:rPr lang="tr-TR" altLang="tr-TR" sz="2400" dirty="0" smtClean="0">
                <a:solidFill>
                  <a:schemeClr val="bg1"/>
                </a:solidFill>
                <a:latin typeface="Comic Sans MS" panose="030F0702030302020204" pitchFamily="66" charset="0"/>
              </a:rPr>
              <a:t> karşı duyarlı-açık olma</a:t>
            </a:r>
          </a:p>
          <a:p>
            <a:pPr marL="198678" indent="-198678" defTabSz="108269" eaLnBrk="1" fontAlgn="auto" hangingPunct="1">
              <a:spcBef>
                <a:spcPts val="703"/>
              </a:spcBef>
              <a:spcAft>
                <a:spcPts val="0"/>
              </a:spcAft>
              <a:buSzPct val="30000"/>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SzPct val="30000"/>
              <a:defRPr/>
            </a:pPr>
            <a:endParaRPr lang="tr-TR" altLang="tr-TR" sz="2400" dirty="0">
              <a:solidFill>
                <a:schemeClr val="bg1"/>
              </a:solidFill>
              <a:latin typeface="Comic Sans MS" panose="030F0702030302020204" pitchFamily="66" charset="0"/>
            </a:endParaRPr>
          </a:p>
        </p:txBody>
      </p:sp>
      <p:sp>
        <p:nvSpPr>
          <p:cNvPr id="41989"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noChangeArrowheads="1"/>
          </p:cNvSpPr>
          <p:nvPr>
            <p:ph type="title"/>
          </p:nvPr>
        </p:nvSpPr>
        <p:spPr>
          <a:xfrm>
            <a:off x="457200" y="260350"/>
            <a:ext cx="8229600" cy="852488"/>
          </a:xfrm>
        </p:spPr>
        <p:txBody>
          <a:bodyPr/>
          <a:lstStyle/>
          <a:p>
            <a:pPr marL="484632" algn="ctr" eaLnBrk="1" fontAlgn="auto" hangingPunct="1">
              <a:spcAft>
                <a:spcPts val="0"/>
              </a:spcAft>
              <a:defRPr/>
            </a:pPr>
            <a:r>
              <a:rPr lang="tr-TR" altLang="tr-TR" sz="4000" b="1" dirty="0" smtClean="0">
                <a:solidFill>
                  <a:schemeClr val="tx1"/>
                </a:solidFill>
                <a:latin typeface="Comic Sans MS" pitchFamily="66" charset="0"/>
              </a:rPr>
              <a:t>SEYİRCİLER</a:t>
            </a:r>
          </a:p>
        </p:txBody>
      </p:sp>
      <p:sp>
        <p:nvSpPr>
          <p:cNvPr id="49155" name="İçerik Yer Tutucusu 2">
            <a:extLst/>
          </p:cNvPr>
          <p:cNvSpPr>
            <a:spLocks noGrp="1" noChangeArrowheads="1"/>
          </p:cNvSpPr>
          <p:nvPr>
            <p:ph idx="1"/>
          </p:nvPr>
        </p:nvSpPr>
        <p:spPr>
          <a:xfrm>
            <a:off x="467544" y="1988840"/>
            <a:ext cx="8229600" cy="4141787"/>
          </a:xfrm>
        </p:spPr>
        <p:txBody>
          <a:bodyPr rtlCol="0">
            <a:normAutofit/>
          </a:bodyPr>
          <a:lstStyle/>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Zorba genellikle  tek başına davransa da, davranışları bir şekilde başkaları tarafından da izlenmektedir.</a:t>
            </a:r>
          </a:p>
          <a:p>
            <a:pPr marL="205740" indent="-384048" algn="just" eaLnBrk="1" fontAlgn="auto" hangingPunct="1">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Eğer seyredenler zorbayı destekler veya engellemezse; pasif bir şekilde olsa bile bu davranış bütün grup tarafından sahiplenilmiş olur. </a:t>
            </a:r>
          </a:p>
          <a:p>
            <a:pPr marL="205740" indent="-384048" algn="just" eaLnBrk="1" fontAlgn="auto" hangingPunct="1">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Grubun gücü bu davranışı durdurmak için kullanılabilir.</a:t>
            </a:r>
          </a:p>
          <a:p>
            <a:pPr marL="33338" indent="0" eaLnBrk="1" fontAlgn="auto" hangingPunct="1">
              <a:spcAft>
                <a:spcPts val="0"/>
              </a:spcAft>
              <a:buFont typeface="Arial" panose="020B0604020202020204" pitchFamily="34" charset="0"/>
              <a:buNone/>
              <a:defRPr/>
            </a:pPr>
            <a:endParaRPr lang="tr-TR" altLang="tr-TR" sz="2400" dirty="0">
              <a:solidFill>
                <a:schemeClr val="accent2">
                  <a:lumMod val="50000"/>
                </a:schemeClr>
              </a:solidFill>
              <a:latin typeface="Comic Sans MS" panose="030F0702030302020204" pitchFamily="66" charset="0"/>
            </a:endParaRPr>
          </a:p>
        </p:txBody>
      </p:sp>
      <p:sp>
        <p:nvSpPr>
          <p:cNvPr id="4301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noChangeArrowheads="1"/>
          </p:cNvSpPr>
          <p:nvPr>
            <p:ph type="title"/>
          </p:nvPr>
        </p:nvSpPr>
        <p:spPr>
          <a:xfrm>
            <a:off x="1116013" y="549275"/>
            <a:ext cx="7200900" cy="792163"/>
          </a:xfrm>
        </p:spPr>
        <p:txBody>
          <a:bodyPr/>
          <a:lstStyle/>
          <a:p>
            <a:pPr marL="484632" algn="ctr" eaLnBrk="1" fontAlgn="auto" hangingPunct="1">
              <a:spcAft>
                <a:spcPts val="0"/>
              </a:spcAft>
              <a:defRPr/>
            </a:pPr>
            <a:r>
              <a:rPr lang="tr-TR" altLang="tr-TR" sz="4000" b="1" dirty="0" smtClean="0">
                <a:solidFill>
                  <a:schemeClr val="tx1"/>
                </a:solidFill>
                <a:latin typeface="Comic Sans MS" pitchFamily="66" charset="0"/>
              </a:rPr>
              <a:t>SİBER ZORBALIK</a:t>
            </a:r>
          </a:p>
        </p:txBody>
      </p:sp>
      <p:sp>
        <p:nvSpPr>
          <p:cNvPr id="44035" name="İçerik Yer Tutucusu 2"/>
          <p:cNvSpPr>
            <a:spLocks noGrp="1" noChangeArrowheads="1"/>
          </p:cNvSpPr>
          <p:nvPr>
            <p:ph idx="1"/>
          </p:nvPr>
        </p:nvSpPr>
        <p:spPr>
          <a:xfrm>
            <a:off x="827585" y="1556792"/>
            <a:ext cx="7704856" cy="3816895"/>
          </a:xfrm>
        </p:spPr>
        <p:txBody>
          <a:bodyPr/>
          <a:lstStyle/>
          <a:p>
            <a:pPr marL="33338" indent="0" algn="just" eaLnBrk="1" hangingPunct="1">
              <a:buFont typeface="Arial" charset="0"/>
              <a:buNone/>
            </a:pPr>
            <a:endParaRPr lang="tr-TR" altLang="tr-TR" sz="2800" dirty="0" smtClean="0"/>
          </a:p>
          <a:p>
            <a:pPr marL="0" indent="0" algn="ctr">
              <a:buNone/>
            </a:pPr>
            <a:r>
              <a:rPr lang="tr-TR" sz="2400" dirty="0" smtClean="0">
                <a:solidFill>
                  <a:schemeClr val="bg1"/>
                </a:solidFill>
                <a:latin typeface="Comic Sans MS" pitchFamily="66" charset="0"/>
              </a:rPr>
              <a:t>Bir birey veya grubun </a:t>
            </a:r>
          </a:p>
          <a:p>
            <a:pPr marL="0" indent="0" algn="ctr">
              <a:buNone/>
            </a:pPr>
            <a:r>
              <a:rPr lang="tr-TR" sz="2400" dirty="0" smtClean="0">
                <a:solidFill>
                  <a:schemeClr val="bg1"/>
                </a:solidFill>
                <a:latin typeface="Comic Sans MS" pitchFamily="66" charset="0"/>
              </a:rPr>
              <a:t>bilgi ve iletişim teknolojilerini kullanarak </a:t>
            </a:r>
          </a:p>
          <a:p>
            <a:pPr marL="0" indent="0" algn="ctr">
              <a:buNone/>
            </a:pPr>
            <a:r>
              <a:rPr lang="tr-TR" sz="2400" dirty="0" smtClean="0">
                <a:solidFill>
                  <a:schemeClr val="bg1"/>
                </a:solidFill>
                <a:latin typeface="Comic Sans MS" pitchFamily="66" charset="0"/>
              </a:rPr>
              <a:t>diğer bireylere zarar vermek amacıyla yaptığı,</a:t>
            </a:r>
          </a:p>
          <a:p>
            <a:pPr marL="0" indent="0" algn="ctr">
              <a:buNone/>
            </a:pPr>
            <a:r>
              <a:rPr lang="tr-TR" sz="2400" dirty="0" smtClean="0">
                <a:solidFill>
                  <a:schemeClr val="bg1"/>
                </a:solidFill>
                <a:latin typeface="Comic Sans MS" pitchFamily="66" charset="0"/>
              </a:rPr>
              <a:t> kötü niyetli ve tekrarlanabilen davranışlarıdır.</a:t>
            </a:r>
            <a:endParaRPr lang="tr-TR" sz="2400" dirty="0">
              <a:solidFill>
                <a:schemeClr val="bg1"/>
              </a:solidFill>
              <a:latin typeface="Comic Sans MS" pitchFamily="66" charset="0"/>
            </a:endParaRPr>
          </a:p>
        </p:txBody>
      </p:sp>
      <p:sp>
        <p:nvSpPr>
          <p:cNvPr id="4403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4437112"/>
            <a:ext cx="2448272" cy="185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9912" y="4149080"/>
            <a:ext cx="4719392" cy="2088232"/>
          </a:xfrm>
          <a:prstGeom prst="rect">
            <a:avLst/>
          </a:prstGeom>
        </p:spPr>
      </p:pic>
      <p:pic>
        <p:nvPicPr>
          <p:cNvPr id="8" name="8 Resim" descr="LOGO (1).png"/>
          <p:cNvPicPr>
            <a:picLocks noChangeAspect="1" noChangeArrowheads="1"/>
          </p:cNvPicPr>
          <p:nvPr/>
        </p:nvPicPr>
        <p:blipFill>
          <a:blip r:embed="rId5"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Siber zorbalığın diğer zorbalık türlerinden bir farkı vardır. Davranış tekrarlanmasa bile zarar verme amacı taşıdığı için zorbalık olarak adlandırılır. </a:t>
            </a:r>
            <a:endParaRPr lang="tr-TR" altLang="tr-TR" sz="2400" u="sng" dirty="0" smtClean="0">
              <a:solidFill>
                <a:schemeClr val="bg1"/>
              </a:solidFill>
              <a:latin typeface="Comic Sans MS" pitchFamily="66" charset="0"/>
            </a:endParaRPr>
          </a:p>
          <a:p>
            <a:pPr lvl="1" eaLnBrk="1" hangingPunct="1"/>
            <a:r>
              <a:rPr lang="tr-TR" altLang="tr-TR" sz="2400" dirty="0" smtClean="0">
                <a:solidFill>
                  <a:schemeClr val="bg1"/>
                </a:solidFill>
                <a:latin typeface="Comic Sans MS" pitchFamily="66" charset="0"/>
              </a:rPr>
              <a:t>İnternet ortamında kişiye özel rahatsız edici mesajlar atma, </a:t>
            </a:r>
          </a:p>
          <a:p>
            <a:pPr lvl="1" eaLnBrk="1" hangingPunct="1"/>
            <a:r>
              <a:rPr lang="tr-TR" altLang="tr-TR" sz="2400" dirty="0" smtClean="0">
                <a:solidFill>
                  <a:schemeClr val="bg1"/>
                </a:solidFill>
                <a:latin typeface="Comic Sans MS" pitchFamily="66" charset="0"/>
              </a:rPr>
              <a:t>İnternet ortamında kişiyi küçük düşürücü, inciten paylaşımlarda bulunma (sosyal medya grupları…)</a:t>
            </a:r>
          </a:p>
          <a:p>
            <a:pPr lvl="1" eaLnBrk="1" hangingPunct="1"/>
            <a:r>
              <a:rPr lang="tr-TR" altLang="tr-TR" sz="2400" dirty="0" smtClean="0">
                <a:solidFill>
                  <a:schemeClr val="bg1"/>
                </a:solidFill>
                <a:latin typeface="Comic Sans MS" pitchFamily="66" charset="0"/>
              </a:rPr>
              <a:t>Kişinin e-posta, sosyal medya hesaplarının şifrelerini ele geçirip başkalarıyla paylaşma, kişi adına başkalarına mesaj gönderme</a:t>
            </a:r>
          </a:p>
          <a:p>
            <a:pPr lvl="1" eaLnBrk="1" hangingPunct="1"/>
            <a:r>
              <a:rPr lang="tr-TR" altLang="tr-TR" sz="2400" dirty="0" smtClean="0">
                <a:solidFill>
                  <a:schemeClr val="bg1"/>
                </a:solidFill>
                <a:latin typeface="Comic Sans MS" pitchFamily="66" charset="0"/>
              </a:rPr>
              <a:t>Başkalarına ait bilgileri internet ortamında izinsiz kullanma vb.</a:t>
            </a:r>
          </a:p>
          <a:p>
            <a:pPr eaLnBrk="1" hangingPunct="1"/>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6" name="Başlık 1"/>
          <p:cNvSpPr txBox="1">
            <a:spLocks noChangeArrowheads="1"/>
          </p:cNvSpPr>
          <p:nvPr/>
        </p:nvSpPr>
        <p:spPr>
          <a:xfrm>
            <a:off x="1547664" y="404664"/>
            <a:ext cx="7200900" cy="792163"/>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SİBER ZORBALIK</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İçerik Yer Tutucusu 2"/>
          <p:cNvSpPr txBox="1">
            <a:spLocks/>
          </p:cNvSpPr>
          <p:nvPr/>
        </p:nvSpPr>
        <p:spPr bwMode="auto">
          <a:xfrm>
            <a:off x="4092575" y="2636912"/>
            <a:ext cx="5051425" cy="2303661"/>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AİLELERİN ÖZELLİKLERİ</a:t>
            </a:r>
          </a:p>
          <a:p>
            <a:pPr algn="ctr" eaLnBrk="1" hangingPunct="1">
              <a:spcBef>
                <a:spcPct val="20000"/>
              </a:spcBef>
              <a:buClr>
                <a:srgbClr val="0BD0D9"/>
              </a:buClr>
              <a:buSzPct val="95000"/>
              <a:buFont typeface="Wingdings 2" pitchFamily="18" charset="2"/>
              <a:buNone/>
            </a:pPr>
            <a:endParaRPr lang="tr-TR" altLang="tr-TR" sz="4000" b="1" dirty="0">
              <a:solidFill>
                <a:srgbClr val="FF0000"/>
              </a:solidFill>
              <a:latin typeface="Comic Sans MS" pitchFamily="66" charset="0"/>
            </a:endParaRPr>
          </a:p>
        </p:txBody>
      </p:sp>
      <p:pic>
        <p:nvPicPr>
          <p:cNvPr id="46083"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4608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467544"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547664" y="404664"/>
            <a:ext cx="7200900" cy="792163"/>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AİLELERİN ÖZELLİKLERİ</a:t>
            </a:r>
          </a:p>
        </p:txBody>
      </p:sp>
      <p:graphicFrame>
        <p:nvGraphicFramePr>
          <p:cNvPr id="7" name="6 Tablo"/>
          <p:cNvGraphicFramePr>
            <a:graphicFrameLocks noGrp="1"/>
          </p:cNvGraphicFramePr>
          <p:nvPr/>
        </p:nvGraphicFramePr>
        <p:xfrm>
          <a:off x="539552" y="1556792"/>
          <a:ext cx="8352928" cy="4539395"/>
        </p:xfrm>
        <a:graphic>
          <a:graphicData uri="http://schemas.openxmlformats.org/drawingml/2006/table">
            <a:tbl>
              <a:tblPr firstRow="1" bandRow="1">
                <a:tableStyleId>{5C22544A-7EE6-4342-B048-85BDC9FD1C3A}</a:tableStyleId>
              </a:tblPr>
              <a:tblGrid>
                <a:gridCol w="4176464"/>
                <a:gridCol w="4176464"/>
              </a:tblGrid>
              <a:tr h="365760">
                <a:tc>
                  <a:txBody>
                    <a:bodyPr/>
                    <a:lstStyle/>
                    <a:p>
                      <a:pPr algn="ctr"/>
                      <a:r>
                        <a:rPr lang="tr-TR" dirty="0" smtClean="0"/>
                        <a:t>MAĞDUR</a:t>
                      </a:r>
                      <a:endParaRPr lang="tr-TR" dirty="0"/>
                    </a:p>
                  </a:txBody>
                  <a:tcPr/>
                </a:tc>
                <a:tc>
                  <a:txBody>
                    <a:bodyPr/>
                    <a:lstStyle/>
                    <a:p>
                      <a:pPr algn="ctr"/>
                      <a:r>
                        <a:rPr lang="tr-TR" dirty="0" smtClean="0"/>
                        <a:t>ZORBA</a:t>
                      </a:r>
                      <a:endParaRPr lang="tr-TR" dirty="0"/>
                    </a:p>
                  </a:txBody>
                  <a:tcPr/>
                </a:tc>
              </a:tr>
              <a:tr h="816452">
                <a:tc>
                  <a:txBody>
                    <a:bodyPr/>
                    <a:lstStyle/>
                    <a:p>
                      <a:r>
                        <a:rPr kumimoji="0" lang="tr-TR" sz="1800" kern="1200" dirty="0" smtClean="0">
                          <a:solidFill>
                            <a:schemeClr val="dk1"/>
                          </a:solidFill>
                          <a:latin typeface="Comic Sans MS" pitchFamily="66" charset="0"/>
                          <a:ea typeface="+mn-ea"/>
                          <a:cs typeface="+mn-cs"/>
                        </a:rPr>
                        <a:t>Aşırı koruyucu anne baba tutumları, aileye bağımlılık görülür.</a:t>
                      </a:r>
                      <a:endParaRPr lang="tr-TR" dirty="0">
                        <a:latin typeface="Comic Sans MS" pitchFamily="66" charset="0"/>
                      </a:endParaRPr>
                    </a:p>
                  </a:txBody>
                  <a:tcPr/>
                </a:tc>
                <a:tc>
                  <a:txBody>
                    <a:bodyPr/>
                    <a:lstStyle/>
                    <a:p>
                      <a:r>
                        <a:rPr kumimoji="0" lang="tr-TR" sz="1800" kern="1200" dirty="0" smtClean="0">
                          <a:solidFill>
                            <a:schemeClr val="dk1"/>
                          </a:solidFill>
                          <a:latin typeface="Comic Sans MS" pitchFamily="66" charset="0"/>
                          <a:ea typeface="+mn-ea"/>
                          <a:cs typeface="+mn-cs"/>
                        </a:rPr>
                        <a:t>Evdeki denetim ve yönlendirme zayıftır. Örneğin eve geliş saatleri denetlenmez. </a:t>
                      </a:r>
                      <a:endParaRPr lang="tr-TR" dirty="0">
                        <a:latin typeface="Comic Sans MS" pitchFamily="66" charset="0"/>
                      </a:endParaRPr>
                    </a:p>
                  </a:txBody>
                  <a:tcPr/>
                </a:tc>
              </a:tr>
              <a:tr h="1306323">
                <a:tc>
                  <a:txBody>
                    <a:bodyPr/>
                    <a:lstStyle/>
                    <a:p>
                      <a:r>
                        <a:rPr kumimoji="0" lang="tr-TR" sz="1800" kern="1200" dirty="0" smtClean="0">
                          <a:solidFill>
                            <a:schemeClr val="dk1"/>
                          </a:solidFill>
                          <a:latin typeface="Comic Sans MS" pitchFamily="66" charset="0"/>
                          <a:ea typeface="+mn-ea"/>
                          <a:cs typeface="+mn-cs"/>
                        </a:rPr>
                        <a:t>Anne babalarının beklentilerini karşılayamayacaklarına inanırlar.</a:t>
                      </a:r>
                      <a:endParaRPr lang="tr-TR" dirty="0">
                        <a:latin typeface="Comic Sans MS"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kern="1200" dirty="0" smtClean="0">
                          <a:solidFill>
                            <a:schemeClr val="dk1"/>
                          </a:solidFill>
                          <a:latin typeface="Comic Sans MS" pitchFamily="66" charset="0"/>
                          <a:ea typeface="+mn-ea"/>
                          <a:cs typeface="+mn-cs"/>
                        </a:rPr>
                        <a:t>Anne babaya yönelik olumsuz duygular taşırlar .</a:t>
                      </a:r>
                      <a:r>
                        <a:rPr kumimoji="0" lang="tr-TR" sz="1800" u="none" strike="noStrike" kern="1200" baseline="0" dirty="0" smtClean="0">
                          <a:solidFill>
                            <a:schemeClr val="dk1"/>
                          </a:solidFill>
                          <a:latin typeface="Comic Sans MS" pitchFamily="66" charset="0"/>
                          <a:ea typeface="+mn-ea"/>
                          <a:cs typeface="+mn-cs"/>
                        </a:rPr>
                        <a:t> A</a:t>
                      </a:r>
                      <a:r>
                        <a:rPr kumimoji="0" lang="tr-TR" sz="1800" u="none" strike="noStrike" kern="1200" dirty="0" smtClean="0">
                          <a:solidFill>
                            <a:schemeClr val="dk1"/>
                          </a:solidFill>
                          <a:latin typeface="Comic Sans MS" pitchFamily="66" charset="0"/>
                          <a:ea typeface="+mn-ea"/>
                          <a:cs typeface="+mn-cs"/>
                        </a:rPr>
                        <a:t>ile  içindeki empati düzeyi düşük, sevgi ve </a:t>
                      </a:r>
                      <a:r>
                        <a:rPr kumimoji="0" lang="tr-TR" sz="1800" u="none" strike="noStrike" kern="1200" dirty="0" smtClean="0">
                          <a:solidFill>
                            <a:schemeClr val="dk1"/>
                          </a:solidFill>
                          <a:latin typeface="Comic Sans MS" pitchFamily="66" charset="0"/>
                          <a:ea typeface="+mn-ea"/>
                          <a:cs typeface="+mn-cs"/>
                        </a:rPr>
                        <a:t>şefkat </a:t>
                      </a:r>
                      <a:r>
                        <a:rPr kumimoji="0" lang="tr-TR" sz="1800" u="none" strike="noStrike" kern="1200" dirty="0" smtClean="0">
                          <a:solidFill>
                            <a:schemeClr val="dk1"/>
                          </a:solidFill>
                          <a:latin typeface="Comic Sans MS" pitchFamily="66" charset="0"/>
                          <a:ea typeface="+mn-ea"/>
                          <a:cs typeface="+mn-cs"/>
                        </a:rPr>
                        <a:t>azdır. </a:t>
                      </a:r>
                    </a:p>
                    <a:p>
                      <a:endParaRPr lang="tr-TR" dirty="0">
                        <a:latin typeface="Comic Sans MS" pitchFamily="66" charset="0"/>
                      </a:endParaRPr>
                    </a:p>
                  </a:txBody>
                  <a:tcPr/>
                </a:tc>
              </a:tr>
              <a:tr h="1796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tr-TR" sz="1800" kern="1200" dirty="0" smtClean="0">
                          <a:solidFill>
                            <a:schemeClr val="dk1"/>
                          </a:solidFill>
                          <a:latin typeface="Comic Sans MS" pitchFamily="66" charset="0"/>
                          <a:ea typeface="+mn-ea"/>
                          <a:cs typeface="+mn-cs"/>
                        </a:rPr>
                        <a:t>Aile içinde tutarsız ve/veya suçlayıcı iletişim görülür. </a:t>
                      </a:r>
                      <a:endParaRPr lang="tr-TR" dirty="0" smtClean="0">
                        <a:latin typeface="Comic Sans MS" pitchFamily="66" charset="0"/>
                      </a:endParaRPr>
                    </a:p>
                    <a:p>
                      <a:endParaRPr lang="tr-TR" dirty="0">
                        <a:latin typeface="Comic Sans MS" pitchFamily="66" charset="0"/>
                      </a:endParaRPr>
                    </a:p>
                  </a:txBody>
                  <a:tcPr/>
                </a:tc>
                <a:tc>
                  <a:txBody>
                    <a:bodyPr/>
                    <a:lstStyle/>
                    <a:p>
                      <a:r>
                        <a:rPr kumimoji="0" lang="tr-TR" sz="1800" kern="1200" dirty="0" smtClean="0">
                          <a:solidFill>
                            <a:schemeClr val="dk1"/>
                          </a:solidFill>
                          <a:latin typeface="Comic Sans MS" pitchFamily="66" charset="0"/>
                          <a:ea typeface="+mn-ea"/>
                          <a:cs typeface="+mn-cs"/>
                        </a:rPr>
                        <a:t>Tutarsız kontrol ve disiplin yöntemleri ile büyürler. </a:t>
                      </a:r>
                    </a:p>
                    <a:p>
                      <a:pPr lvl="0" fontAlgn="base"/>
                      <a:r>
                        <a:rPr kumimoji="0" lang="tr-TR" sz="1800" u="none" strike="noStrike" kern="1200" dirty="0" smtClean="0">
                          <a:solidFill>
                            <a:schemeClr val="dk1"/>
                          </a:solidFill>
                          <a:latin typeface="Comic Sans MS" pitchFamily="66" charset="0"/>
                          <a:ea typeface="+mn-ea"/>
                          <a:cs typeface="+mn-cs"/>
                        </a:rPr>
                        <a:t>Örneğin aşırı rahat veya cezalandırıcı -özellikle fiziksel ceza- kullanılır. </a:t>
                      </a:r>
                    </a:p>
                    <a:p>
                      <a:r>
                        <a:rPr kumimoji="0" lang="tr-TR" sz="1800" kern="1200" dirty="0" smtClean="0">
                          <a:solidFill>
                            <a:schemeClr val="dk1"/>
                          </a:solidFill>
                          <a:latin typeface="Comic Sans MS" pitchFamily="66" charset="0"/>
                          <a:ea typeface="+mn-ea"/>
                          <a:cs typeface="+mn-cs"/>
                        </a:rPr>
                        <a:t> </a:t>
                      </a:r>
                    </a:p>
                    <a:p>
                      <a:endParaRPr lang="tr-TR" dirty="0">
                        <a:latin typeface="Comic Sans MS" pitchFamily="66" charset="0"/>
                      </a:endParaRPr>
                    </a:p>
                  </a:txBody>
                  <a:tcPr/>
                </a:tc>
              </a:tr>
            </a:tbl>
          </a:graphicData>
        </a:graphic>
      </p:graphicFrame>
      <p:pic>
        <p:nvPicPr>
          <p:cNvPr id="8"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noChangeArrowheads="1"/>
          </p:cNvSpPr>
          <p:nvPr>
            <p:ph type="title"/>
          </p:nvPr>
        </p:nvSpPr>
        <p:spPr>
          <a:xfrm>
            <a:off x="539750" y="663575"/>
            <a:ext cx="8229600" cy="782638"/>
          </a:xfrm>
        </p:spPr>
        <p:txBody>
          <a:bodyPr>
            <a:normAutofit fontScale="90000"/>
          </a:bodyPr>
          <a:lstStyle/>
          <a:p>
            <a:pPr marL="484632" algn="ctr" eaLnBrk="1" fontAlgn="auto" hangingPunct="1">
              <a:spcAft>
                <a:spcPts val="0"/>
              </a:spcAft>
              <a:defRPr/>
            </a:pPr>
            <a:r>
              <a:rPr lang="tr-TR" altLang="tr-TR" sz="4400" b="1" dirty="0" smtClean="0">
                <a:solidFill>
                  <a:schemeClr val="tx1"/>
                </a:solidFill>
                <a:latin typeface="Comic Sans MS" pitchFamily="66" charset="0"/>
              </a:rPr>
              <a:t>NEDEN BÖYLE BİR ÇALIŞMA?</a:t>
            </a:r>
          </a:p>
        </p:txBody>
      </p:sp>
      <p:sp>
        <p:nvSpPr>
          <p:cNvPr id="2970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29699" name="Picture 5"/>
          <p:cNvPicPr>
            <a:picLocks noChangeAspect="1" noChangeArrowheads="1"/>
          </p:cNvPicPr>
          <p:nvPr/>
        </p:nvPicPr>
        <p:blipFill>
          <a:blip r:embed="rId3" cstate="print"/>
          <a:srcRect/>
          <a:stretch>
            <a:fillRect/>
          </a:stretch>
        </p:blipFill>
        <p:spPr bwMode="auto">
          <a:xfrm>
            <a:off x="1258888" y="2133600"/>
            <a:ext cx="6626225" cy="4248150"/>
          </a:xfrm>
          <a:prstGeom prst="rect">
            <a:avLst/>
          </a:prstGeom>
          <a:noFill/>
          <a:ln w="9525">
            <a:noFill/>
            <a:miter lim="800000"/>
            <a:headEnd/>
            <a:tailEnd/>
          </a:ln>
        </p:spPr>
      </p:pic>
      <p:pic>
        <p:nvPicPr>
          <p:cNvPr id="29700" name="8 Resim" descr="LOGO (1).png"/>
          <p:cNvPicPr>
            <a:picLocks noChangeAspect="1" noChangeArrowheads="1"/>
          </p:cNvPicPr>
          <p:nvPr/>
        </p:nvPicPr>
        <p:blipFill>
          <a:blip r:embed="rId4" cstate="print"/>
          <a:srcRect/>
          <a:stretch>
            <a:fillRect/>
          </a:stretch>
        </p:blipFill>
        <p:spPr bwMode="auto">
          <a:xfrm>
            <a:off x="250825" y="260350"/>
            <a:ext cx="1657350"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467544"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547664" y="404664"/>
            <a:ext cx="7200900" cy="792163"/>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AİLELERİN ÖZELLİKLERİ</a:t>
            </a:r>
          </a:p>
        </p:txBody>
      </p:sp>
      <p:graphicFrame>
        <p:nvGraphicFramePr>
          <p:cNvPr id="7" name="6 Tablo"/>
          <p:cNvGraphicFramePr>
            <a:graphicFrameLocks noGrp="1"/>
          </p:cNvGraphicFramePr>
          <p:nvPr/>
        </p:nvGraphicFramePr>
        <p:xfrm>
          <a:off x="539552" y="1556792"/>
          <a:ext cx="8136904" cy="4382678"/>
        </p:xfrm>
        <a:graphic>
          <a:graphicData uri="http://schemas.openxmlformats.org/drawingml/2006/table">
            <a:tbl>
              <a:tblPr firstRow="1" bandRow="1">
                <a:tableStyleId>{5C22544A-7EE6-4342-B048-85BDC9FD1C3A}</a:tableStyleId>
              </a:tblPr>
              <a:tblGrid>
                <a:gridCol w="4068452"/>
                <a:gridCol w="4068452"/>
              </a:tblGrid>
              <a:tr h="365760">
                <a:tc>
                  <a:txBody>
                    <a:bodyPr/>
                    <a:lstStyle/>
                    <a:p>
                      <a:pPr algn="ctr"/>
                      <a:r>
                        <a:rPr lang="tr-TR" dirty="0" smtClean="0"/>
                        <a:t>MAĞDUR</a:t>
                      </a:r>
                      <a:endParaRPr lang="tr-TR" dirty="0"/>
                    </a:p>
                  </a:txBody>
                  <a:tcPr/>
                </a:tc>
                <a:tc>
                  <a:txBody>
                    <a:bodyPr/>
                    <a:lstStyle/>
                    <a:p>
                      <a:pPr algn="ctr"/>
                      <a:r>
                        <a:rPr lang="tr-TR" dirty="0" smtClean="0"/>
                        <a:t>ZORBA</a:t>
                      </a:r>
                      <a:endParaRPr lang="tr-TR" dirty="0"/>
                    </a:p>
                  </a:txBody>
                  <a:tcPr/>
                </a:tc>
              </a:tr>
              <a:tr h="816452">
                <a:tc>
                  <a:txBody>
                    <a:bodyPr/>
                    <a:lstStyle/>
                    <a:p>
                      <a:endParaRPr lang="tr-TR" dirty="0">
                        <a:latin typeface="Comic Sans MS"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kern="1200" dirty="0" smtClean="0">
                          <a:solidFill>
                            <a:schemeClr val="dk1"/>
                          </a:solidFill>
                          <a:latin typeface="Comic Sans MS" pitchFamily="66" charset="0"/>
                          <a:ea typeface="+mn-ea"/>
                          <a:cs typeface="+mn-cs"/>
                        </a:rPr>
                        <a:t>Saldırganlığına göz yumulur, güçlü ve sert imajı güçlendirilir.   </a:t>
                      </a:r>
                    </a:p>
                    <a:p>
                      <a:endParaRPr lang="tr-TR" dirty="0">
                        <a:latin typeface="Comic Sans MS" pitchFamily="66" charset="0"/>
                      </a:endParaRPr>
                    </a:p>
                  </a:txBody>
                  <a:tcPr/>
                </a:tc>
              </a:tr>
              <a:tr h="1306323">
                <a:tc>
                  <a:txBody>
                    <a:bodyPr/>
                    <a:lstStyle/>
                    <a:p>
                      <a:endParaRPr lang="tr-TR" dirty="0">
                        <a:latin typeface="Comic Sans MS" pitchFamily="66" charset="0"/>
                      </a:endParaRPr>
                    </a:p>
                  </a:txBody>
                  <a:tcPr/>
                </a:tc>
                <a:tc>
                  <a:txBody>
                    <a:bodyPr/>
                    <a:lstStyle/>
                    <a:p>
                      <a:pPr lvl="0" fontAlgn="base"/>
                      <a:r>
                        <a:rPr kumimoji="0" lang="tr-TR" sz="1800" u="none" strike="noStrike" kern="1200" dirty="0" smtClean="0">
                          <a:solidFill>
                            <a:schemeClr val="dk1"/>
                          </a:solidFill>
                          <a:latin typeface="Comic Sans MS" pitchFamily="66" charset="0"/>
                          <a:ea typeface="+mn-ea"/>
                          <a:cs typeface="+mn-cs"/>
                        </a:rPr>
                        <a:t>Anne babaların da geçmişte zorba olma ihtimalleri  yüksektir. </a:t>
                      </a:r>
                    </a:p>
                    <a:p>
                      <a:r>
                        <a:rPr kumimoji="0" lang="tr-TR" sz="1800" kern="1200" dirty="0" smtClean="0">
                          <a:solidFill>
                            <a:schemeClr val="dk1"/>
                          </a:solidFill>
                          <a:latin typeface="Comic Sans MS" pitchFamily="66" charset="0"/>
                          <a:ea typeface="+mn-ea"/>
                          <a:cs typeface="+mn-cs"/>
                        </a:rPr>
                        <a:t> </a:t>
                      </a:r>
                    </a:p>
                    <a:p>
                      <a:endParaRPr lang="tr-TR" dirty="0">
                        <a:latin typeface="Comic Sans MS" pitchFamily="66" charset="0"/>
                      </a:endParaRPr>
                    </a:p>
                  </a:txBody>
                  <a:tcPr/>
                </a:tc>
              </a:tr>
              <a:tr h="1796195">
                <a:tc>
                  <a:txBody>
                    <a:bodyPr/>
                    <a:lstStyle/>
                    <a:p>
                      <a:endParaRPr lang="tr-TR" dirty="0">
                        <a:latin typeface="Comic Sans MS"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u="none" strike="noStrike" kern="1200" dirty="0" smtClean="0">
                          <a:solidFill>
                            <a:schemeClr val="dk1"/>
                          </a:solidFill>
                          <a:latin typeface="Comic Sans MS" pitchFamily="66" charset="0"/>
                          <a:ea typeface="+mn-ea"/>
                          <a:cs typeface="+mn-cs"/>
                        </a:rPr>
                        <a:t>Anne baba arasında evlilik problemleri ve kaotik ev ortamı vardır. </a:t>
                      </a:r>
                    </a:p>
                    <a:p>
                      <a:endParaRPr lang="tr-TR" dirty="0">
                        <a:latin typeface="Comic Sans MS" pitchFamily="66" charset="0"/>
                      </a:endParaRPr>
                    </a:p>
                  </a:txBody>
                  <a:tcPr/>
                </a:tc>
              </a:tr>
            </a:tbl>
          </a:graphicData>
        </a:graphic>
      </p:graphicFrame>
      <p:pic>
        <p:nvPicPr>
          <p:cNvPr id="8"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İçerik Yer Tutucusu 2"/>
          <p:cNvSpPr txBox="1">
            <a:spLocks/>
          </p:cNvSpPr>
          <p:nvPr/>
        </p:nvSpPr>
        <p:spPr bwMode="auto">
          <a:xfrm>
            <a:off x="3635375" y="2060575"/>
            <a:ext cx="5051425" cy="28797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AİLELER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NE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YAPABİLİR?</a:t>
            </a:r>
          </a:p>
        </p:txBody>
      </p:sp>
      <p:pic>
        <p:nvPicPr>
          <p:cNvPr id="47107"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4710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1"/>
          <p:cNvSpPr>
            <a:spLocks noGrp="1" noChangeArrowheads="1"/>
          </p:cNvSpPr>
          <p:nvPr>
            <p:ph type="title"/>
          </p:nvPr>
        </p:nvSpPr>
        <p:spPr>
          <a:xfrm>
            <a:off x="1835696" y="476672"/>
            <a:ext cx="6336705" cy="1368152"/>
          </a:xfrm>
        </p:spPr>
        <p:txBody>
          <a:bodyPr>
            <a:normAutofit fontScale="90000"/>
          </a:bodyPr>
          <a:lstStyle/>
          <a:p>
            <a:pPr marL="484632" algn="ctr" eaLnBrk="1" fontAlgn="auto" hangingPunct="1">
              <a:spcAft>
                <a:spcPts val="0"/>
              </a:spcAft>
              <a:defRPr/>
            </a:pPr>
            <a:r>
              <a:rPr lang="tr-TR" altLang="tr-TR" sz="4000" b="1" dirty="0" smtClean="0">
                <a:solidFill>
                  <a:schemeClr val="tx1"/>
                </a:solidFill>
                <a:latin typeface="Comic Sans MS" pitchFamily="66" charset="0"/>
              </a:rPr>
              <a:t>ÇOCUĞUM</a:t>
            </a:r>
            <a:br>
              <a:rPr lang="tr-TR" altLang="tr-TR" sz="4000" b="1" dirty="0" smtClean="0">
                <a:solidFill>
                  <a:schemeClr val="tx1"/>
                </a:solidFill>
                <a:latin typeface="Comic Sans MS" pitchFamily="66" charset="0"/>
              </a:rPr>
            </a:br>
            <a:r>
              <a:rPr lang="tr-TR" altLang="tr-TR" sz="4000" b="1" dirty="0" smtClean="0">
                <a:solidFill>
                  <a:srgbClr val="FF0000"/>
                </a:solidFill>
                <a:latin typeface="Comic Sans MS" pitchFamily="66" charset="0"/>
              </a:rPr>
              <a:t>ZORBA YA DA MAĞDUR </a:t>
            </a:r>
            <a:r>
              <a:rPr lang="tr-TR" altLang="tr-TR" sz="4000" b="1" dirty="0" smtClean="0">
                <a:solidFill>
                  <a:schemeClr val="tx1"/>
                </a:solidFill>
                <a:latin typeface="Comic Sans MS" pitchFamily="66" charset="0"/>
              </a:rPr>
              <a:t>OLMASIN!  </a:t>
            </a:r>
          </a:p>
        </p:txBody>
      </p:sp>
      <p:sp>
        <p:nvSpPr>
          <p:cNvPr id="3" name="İçerik Yer Tutucusu 2">
            <a:extLst/>
          </p:cNvPr>
          <p:cNvSpPr>
            <a:spLocks noGrp="1"/>
          </p:cNvSpPr>
          <p:nvPr>
            <p:ph idx="1"/>
          </p:nvPr>
        </p:nvSpPr>
        <p:spPr>
          <a:xfrm>
            <a:off x="251520" y="2348880"/>
            <a:ext cx="8640960" cy="3960440"/>
          </a:xfrm>
        </p:spPr>
        <p:txBody>
          <a:bodyPr rtlCol="0">
            <a:noAutofit/>
          </a:bodyPr>
          <a:lstStyle/>
          <a:p>
            <a:pPr lvl="0">
              <a:buClr>
                <a:srgbClr val="FF0000"/>
              </a:buClr>
            </a:pPr>
            <a:r>
              <a:rPr lang="tr-TR" sz="2400" dirty="0" smtClean="0">
                <a:solidFill>
                  <a:schemeClr val="dk1"/>
                </a:solidFill>
                <a:latin typeface="Comic Sans MS" pitchFamily="66" charset="0"/>
              </a:rPr>
              <a:t>Çocuğumla ilgilenirim, duygusal tutumumun etkilerini bilirim.</a:t>
            </a:r>
          </a:p>
          <a:p>
            <a:pPr lvl="0">
              <a:buClr>
                <a:srgbClr val="FF0000"/>
              </a:buClr>
            </a:pPr>
            <a:r>
              <a:rPr lang="tr-TR" sz="2400" dirty="0" smtClean="0">
                <a:solidFill>
                  <a:schemeClr val="dk1"/>
                </a:solidFill>
                <a:latin typeface="Comic Sans MS" pitchFamily="66" charset="0"/>
              </a:rPr>
              <a:t>Saldırganlığa karşı tolerans ve hoşgörü göstermem. Saldırgan davranışa sınır getiririm. </a:t>
            </a:r>
          </a:p>
          <a:p>
            <a:pPr lvl="0">
              <a:buClr>
                <a:srgbClr val="FF0000"/>
              </a:buClr>
            </a:pPr>
            <a:r>
              <a:rPr lang="tr-TR" sz="2400" dirty="0" smtClean="0">
                <a:solidFill>
                  <a:schemeClr val="dk1"/>
                </a:solidFill>
                <a:latin typeface="Comic Sans MS" pitchFamily="66" charset="0"/>
              </a:rPr>
              <a:t>Çocuk yetiştirmede güç kullanımının farkındayım:Fiziksel ceza ve şiddete dayalı yöntemler uygulamam. </a:t>
            </a:r>
          </a:p>
          <a:p>
            <a:pPr lvl="0">
              <a:buClr>
                <a:srgbClr val="FF0000"/>
              </a:buClr>
            </a:pPr>
            <a:r>
              <a:rPr lang="tr-TR" sz="2400" dirty="0" smtClean="0">
                <a:solidFill>
                  <a:schemeClr val="dk1"/>
                </a:solidFill>
                <a:latin typeface="Comic Sans MS" pitchFamily="66" charset="0"/>
              </a:rPr>
              <a:t>Çocuğumun gelişim dönemine özgü özelliklerini öğrenirim, bu dönemlere ilişkin olası risklere hazırlıklı olurum.</a:t>
            </a:r>
            <a:endParaRPr lang="tr-TR" sz="2400" dirty="0" smtClean="0">
              <a:latin typeface="Comic Sans MS" pitchFamily="66" charset="0"/>
            </a:endParaRPr>
          </a:p>
        </p:txBody>
      </p:sp>
      <p:sp>
        <p:nvSpPr>
          <p:cNvPr id="4813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1"/>
          <p:cNvSpPr>
            <a:spLocks noGrp="1" noChangeArrowheads="1"/>
          </p:cNvSpPr>
          <p:nvPr>
            <p:ph type="title"/>
          </p:nvPr>
        </p:nvSpPr>
        <p:spPr>
          <a:xfrm>
            <a:off x="1835696" y="332656"/>
            <a:ext cx="6336705" cy="1368152"/>
          </a:xfrm>
        </p:spPr>
        <p:txBody>
          <a:bodyPr>
            <a:normAutofit fontScale="90000"/>
          </a:bodyPr>
          <a:lstStyle/>
          <a:p>
            <a:pPr marL="484632" algn="ctr" eaLnBrk="1" fontAlgn="auto" hangingPunct="1">
              <a:spcAft>
                <a:spcPts val="0"/>
              </a:spcAft>
              <a:defRPr/>
            </a:pPr>
            <a:r>
              <a:rPr lang="tr-TR" altLang="tr-TR" sz="4000" b="1" dirty="0" smtClean="0">
                <a:solidFill>
                  <a:schemeClr val="tx1"/>
                </a:solidFill>
                <a:latin typeface="Comic Sans MS" pitchFamily="66" charset="0"/>
              </a:rPr>
              <a:t>ÇOCUĞUM</a:t>
            </a:r>
            <a:br>
              <a:rPr lang="tr-TR" altLang="tr-TR" sz="4000" b="1" dirty="0" smtClean="0">
                <a:solidFill>
                  <a:schemeClr val="tx1"/>
                </a:solidFill>
                <a:latin typeface="Comic Sans MS" pitchFamily="66" charset="0"/>
              </a:rPr>
            </a:br>
            <a:r>
              <a:rPr lang="tr-TR" altLang="tr-TR" sz="4000" b="1" dirty="0" smtClean="0">
                <a:solidFill>
                  <a:srgbClr val="FF0000"/>
                </a:solidFill>
                <a:latin typeface="Comic Sans MS" pitchFamily="66" charset="0"/>
              </a:rPr>
              <a:t>ZORBA YA DA MAĞDUR </a:t>
            </a:r>
            <a:r>
              <a:rPr lang="tr-TR" altLang="tr-TR" sz="4000" b="1" dirty="0" smtClean="0">
                <a:solidFill>
                  <a:schemeClr val="tx1"/>
                </a:solidFill>
                <a:latin typeface="Comic Sans MS" pitchFamily="66" charset="0"/>
              </a:rPr>
              <a:t>OLMASIN!  </a:t>
            </a:r>
          </a:p>
        </p:txBody>
      </p:sp>
      <p:sp>
        <p:nvSpPr>
          <p:cNvPr id="3" name="İçerik Yer Tutucusu 2">
            <a:extLst/>
          </p:cNvPr>
          <p:cNvSpPr>
            <a:spLocks noGrp="1"/>
          </p:cNvSpPr>
          <p:nvPr>
            <p:ph idx="1"/>
          </p:nvPr>
        </p:nvSpPr>
        <p:spPr>
          <a:xfrm>
            <a:off x="251520" y="2060848"/>
            <a:ext cx="8640960" cy="4248472"/>
          </a:xfrm>
        </p:spPr>
        <p:txBody>
          <a:bodyPr rtlCol="0">
            <a:noAutofit/>
          </a:bodyPr>
          <a:lstStyle/>
          <a:p>
            <a:pPr marL="274320" indent="-274320" algn="just"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Çocuğumu olduğu gibi kabul edip biricikliğine saygı gösteririm. </a:t>
            </a:r>
          </a:p>
          <a:p>
            <a:pPr marL="274320" indent="-274320" algn="just"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Çocuğumun problemlerini çözebilmesi için ona fırsat veririm.</a:t>
            </a:r>
          </a:p>
          <a:p>
            <a:pPr marL="274320" indent="-274320" algn="just"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 ne yaşarsa yaşasın kolaylıkla benimle paylaşabilmesi için açık bir ilişki olanağı sağlarım.</a:t>
            </a:r>
          </a:p>
          <a:p>
            <a:pPr marL="274320" indent="-274320" algn="just"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Çocuğumun diğer arkadaşlarının yanında popüler olması yönündeki beklentimin onun kişilik gelişimini olumsuz etkileyeceğini bilirim.</a:t>
            </a:r>
          </a:p>
          <a:p>
            <a:pPr marL="274320" indent="-274320" algn="just"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Çocuğumla ortak zaman geçiririm. </a:t>
            </a:r>
            <a:endParaRPr lang="tr-TR" sz="2400" dirty="0">
              <a:solidFill>
                <a:schemeClr val="bg1"/>
              </a:solidFill>
              <a:latin typeface="Comic Sans MS" panose="030F0702030302020204" pitchFamily="66" charset="0"/>
            </a:endParaRPr>
          </a:p>
        </p:txBody>
      </p:sp>
      <p:sp>
        <p:nvSpPr>
          <p:cNvPr id="4813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noChangeArrowheads="1"/>
          </p:cNvSpPr>
          <p:nvPr>
            <p:ph type="title"/>
          </p:nvPr>
        </p:nvSpPr>
        <p:spPr/>
        <p:txBody>
          <a:bodyPr>
            <a:normAutofit fontScale="90000"/>
          </a:bodyPr>
          <a:lstStyle/>
          <a:p>
            <a:pPr marL="484632" algn="ctr" eaLnBrk="1" fontAlgn="auto" hangingPunct="1">
              <a:spcAft>
                <a:spcPts val="0"/>
              </a:spcAft>
              <a:defRPr/>
            </a:pPr>
            <a:r>
              <a:rPr lang="tr-TR" altLang="tr-TR" sz="4000" b="1" dirty="0" smtClean="0">
                <a:solidFill>
                  <a:schemeClr val="tx1"/>
                </a:solidFill>
                <a:latin typeface="Comic Sans MS" pitchFamily="66" charset="0"/>
              </a:rPr>
              <a:t>ÇOCUĞUM</a:t>
            </a:r>
            <a:br>
              <a:rPr lang="tr-TR" altLang="tr-TR" sz="4000" b="1" dirty="0" smtClean="0">
                <a:solidFill>
                  <a:schemeClr val="tx1"/>
                </a:solidFill>
                <a:latin typeface="Comic Sans MS" pitchFamily="66" charset="0"/>
              </a:rPr>
            </a:br>
            <a:r>
              <a:rPr lang="tr-TR" altLang="tr-TR" sz="4000" b="1" dirty="0" smtClean="0">
                <a:solidFill>
                  <a:srgbClr val="FF0000"/>
                </a:solidFill>
                <a:latin typeface="Comic Sans MS" pitchFamily="66" charset="0"/>
              </a:rPr>
              <a:t>ZORBA YA DA MAĞDUR </a:t>
            </a:r>
            <a:r>
              <a:rPr lang="tr-TR" altLang="tr-TR" sz="4000" b="1" dirty="0" smtClean="0">
                <a:solidFill>
                  <a:schemeClr val="tx1"/>
                </a:solidFill>
                <a:latin typeface="Comic Sans MS" pitchFamily="66" charset="0"/>
              </a:rPr>
              <a:t>OLMASIN!  </a:t>
            </a:r>
          </a:p>
        </p:txBody>
      </p:sp>
      <p:sp>
        <p:nvSpPr>
          <p:cNvPr id="39938" name="İçerik Yer Tutucusu 2"/>
          <p:cNvSpPr>
            <a:spLocks noGrp="1"/>
          </p:cNvSpPr>
          <p:nvPr>
            <p:ph idx="1"/>
          </p:nvPr>
        </p:nvSpPr>
        <p:spPr>
          <a:xfrm>
            <a:off x="323850" y="2060574"/>
            <a:ext cx="8569325" cy="4104729"/>
          </a:xfrm>
        </p:spPr>
        <p:txBody>
          <a:bodyPr>
            <a:normAutofit/>
          </a:bodyPr>
          <a:lstStyle/>
          <a:p>
            <a:pPr marL="274320" indent="-274320" eaLnBrk="1" fontAlgn="auto" hangingPunct="1">
              <a:spcAft>
                <a:spcPts val="0"/>
              </a:spcAft>
              <a:buClr>
                <a:srgbClr val="FF0000"/>
              </a:buClr>
              <a:defRPr/>
            </a:pPr>
            <a:r>
              <a:rPr lang="tr-TR" altLang="tr-TR" sz="2400" dirty="0" smtClean="0">
                <a:solidFill>
                  <a:schemeClr val="bg1"/>
                </a:solidFill>
                <a:latin typeface="Comic Sans MS" panose="030F0702030302020204" pitchFamily="66" charset="0"/>
              </a:rPr>
              <a:t>Çocuğumun telefonda veya internet üzerinden kimlerle arkadaşlık yaptığını, ilişki biçimlerini, izlediği TV programlarını, girdiği internet sitelerini ve oynadığı oyunları vb. takip ederim.</a:t>
            </a:r>
          </a:p>
          <a:p>
            <a:pPr marL="274320" indent="-274320" eaLnBrk="1" fontAlgn="auto" hangingPunct="1">
              <a:spcAft>
                <a:spcPts val="0"/>
              </a:spcAft>
              <a:buClr>
                <a:srgbClr val="FF0000"/>
              </a:buClr>
              <a:defRPr/>
            </a:pPr>
            <a:r>
              <a:rPr lang="tr-TR" altLang="tr-TR" sz="2400" dirty="0" smtClean="0">
                <a:solidFill>
                  <a:schemeClr val="bg1"/>
                </a:solidFill>
                <a:latin typeface="Comic Sans MS" panose="030F0702030302020204" pitchFamily="66" charset="0"/>
              </a:rPr>
              <a:t>Çocuğumun arkadaş çevresinde ya da bana karşı davranışlarında değişiklik olup olmadığı konusunda dikkatli ve duyarlı davranırım.</a:t>
            </a:r>
          </a:p>
          <a:p>
            <a:pPr marL="274320" indent="-274320" eaLnBrk="1" fontAlgn="auto" hangingPunct="1">
              <a:spcAft>
                <a:spcPts val="0"/>
              </a:spcAft>
              <a:buClr>
                <a:srgbClr val="FF0000"/>
              </a:buClr>
              <a:defRPr/>
            </a:pPr>
            <a:r>
              <a:rPr lang="tr-TR" altLang="tr-TR" sz="2400" dirty="0" smtClean="0">
                <a:solidFill>
                  <a:schemeClr val="bg1"/>
                </a:solidFill>
                <a:latin typeface="Comic Sans MS" panose="030F0702030302020204" pitchFamily="66" charset="0"/>
              </a:rPr>
              <a:t>Zaman zaman çocuğuma kendisini üzen veya kızdıran arkadaşları olup olmadığını ve bu durumun nasıl olduğunu sorarım. </a:t>
            </a:r>
          </a:p>
          <a:p>
            <a:pPr marL="448056" indent="-384048" eaLnBrk="1" fontAlgn="auto" hangingPunct="1">
              <a:spcAft>
                <a:spcPts val="0"/>
              </a:spcAft>
              <a:buFont typeface="Wingdings 2"/>
              <a:buChar char=""/>
              <a:defRPr/>
            </a:pPr>
            <a:endParaRPr lang="tr-TR" altLang="tr-TR" sz="2400" dirty="0" smtClean="0"/>
          </a:p>
          <a:p>
            <a:pPr marL="448056" indent="-384048" eaLnBrk="1" fontAlgn="auto" hangingPunct="1">
              <a:spcAft>
                <a:spcPts val="0"/>
              </a:spcAft>
              <a:buFont typeface="Wingdings 2"/>
              <a:buChar char=""/>
              <a:defRPr/>
            </a:pPr>
            <a:endParaRPr lang="tr-TR" altLang="tr-TR" sz="2400" dirty="0" smtClean="0"/>
          </a:p>
        </p:txBody>
      </p:sp>
      <p:sp>
        <p:nvSpPr>
          <p:cNvPr id="4915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p:cNvPr>
          <p:cNvSpPr/>
          <p:nvPr/>
        </p:nvSpPr>
        <p:spPr>
          <a:xfrm>
            <a:off x="467544" y="2348880"/>
            <a:ext cx="8281987" cy="2456057"/>
          </a:xfrm>
          <a:prstGeom prst="rect">
            <a:avLst/>
          </a:prstGeom>
        </p:spPr>
        <p:txBody>
          <a:bodyPr wrap="square">
            <a:spAutoFit/>
          </a:bodyPr>
          <a:lstStyle/>
          <a:p>
            <a:pPr marL="274320" indent="-274320" algn="just"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Çocuğumun kimlerle vakit geçirdiğini öğrenme ve uygun bulmadığım arkadaşlarıyla iletişimini kesmesi yönündeki müdahalemi dikkatli şekilde aşırıya kaçmadan yaparım. </a:t>
            </a:r>
          </a:p>
          <a:p>
            <a:pPr marL="274320" indent="-274320" algn="just" eaLnBrk="1" fontAlgn="auto" hangingPunct="1">
              <a:spcBef>
                <a:spcPct val="20000"/>
              </a:spcBef>
              <a:spcAft>
                <a:spcPts val="0"/>
              </a:spcAft>
              <a:buClr>
                <a:srgbClr val="FF0000"/>
              </a:buClr>
              <a:buSzPct val="80000"/>
              <a:buFont typeface="Wingdings 2" pitchFamily="18" charset="2"/>
              <a:buChar char=""/>
              <a:defRPr/>
            </a:pPr>
            <a:endParaRPr lang="tr-TR" sz="2400" dirty="0">
              <a:solidFill>
                <a:schemeClr val="bg1"/>
              </a:solidFill>
              <a:latin typeface="Comic Sans MS" panose="030F0702030302020204" pitchFamily="66" charset="0"/>
            </a:endParaRPr>
          </a:p>
          <a:p>
            <a:pPr marL="274320" indent="-274320" algn="just" eaLnBrk="1" fontAlgn="auto" hangingPunct="1">
              <a:spcBef>
                <a:spcPct val="20000"/>
              </a:spcBef>
              <a:spcAft>
                <a:spcPts val="0"/>
              </a:spcAft>
              <a:buClr>
                <a:srgbClr val="FF0000"/>
              </a:buClr>
              <a:buSzPct val="80000"/>
              <a:buFont typeface="Wingdings 2" pitchFamily="18" charset="2"/>
              <a:buChar char=""/>
              <a:defRPr/>
            </a:pPr>
            <a:r>
              <a:rPr lang="tr-TR" sz="2400" dirty="0">
                <a:solidFill>
                  <a:schemeClr val="bg1"/>
                </a:solidFill>
                <a:latin typeface="Comic Sans MS" panose="030F0702030302020204" pitchFamily="66" charset="0"/>
              </a:rPr>
              <a:t>Dozajı kaçan </a:t>
            </a:r>
            <a:r>
              <a:rPr lang="tr-TR" sz="2400" dirty="0" smtClean="0">
                <a:solidFill>
                  <a:schemeClr val="bg1"/>
                </a:solidFill>
                <a:latin typeface="Comic Sans MS" panose="030F0702030302020204" pitchFamily="66" charset="0"/>
              </a:rPr>
              <a:t>yönlendirmelerimin çocuğumu </a:t>
            </a:r>
            <a:r>
              <a:rPr lang="tr-TR" sz="2400" dirty="0">
                <a:solidFill>
                  <a:schemeClr val="bg1"/>
                </a:solidFill>
                <a:latin typeface="Comic Sans MS" panose="030F0702030302020204" pitchFamily="66" charset="0"/>
              </a:rPr>
              <a:t>olumsuz akran gruplarına yaklaştırabileceğini </a:t>
            </a:r>
            <a:r>
              <a:rPr lang="tr-TR" sz="2400" dirty="0" smtClean="0">
                <a:solidFill>
                  <a:schemeClr val="bg1"/>
                </a:solidFill>
                <a:latin typeface="Comic Sans MS" panose="030F0702030302020204" pitchFamily="66" charset="0"/>
              </a:rPr>
              <a:t>unutmam. </a:t>
            </a:r>
            <a:endParaRPr lang="tr-TR" sz="2400" dirty="0">
              <a:solidFill>
                <a:schemeClr val="bg1"/>
              </a:solidFill>
              <a:latin typeface="Comic Sans MS" panose="030F0702030302020204" pitchFamily="66" charset="0"/>
            </a:endParaRPr>
          </a:p>
        </p:txBody>
      </p:sp>
      <p:sp>
        <p:nvSpPr>
          <p:cNvPr id="5018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457200" y="267494"/>
            <a:ext cx="8229600" cy="139903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ÇOCUĞUM</a:t>
            </a:r>
            <a:b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br>
            <a:r>
              <a:rPr kumimoji="0" lang="tr-TR" altLang="tr-TR" sz="3600" b="1"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omic Sans MS" pitchFamily="66" charset="0"/>
                <a:ea typeface="+mj-ea"/>
                <a:cs typeface="+mj-cs"/>
              </a:rPr>
              <a:t>ZORBA YA DA MAĞDUR </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OLMASIN!  </a:t>
            </a:r>
          </a:p>
        </p:txBody>
      </p:sp>
      <p:pic>
        <p:nvPicPr>
          <p:cNvPr id="7"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İçerik Yer Tutucusu 2"/>
          <p:cNvSpPr txBox="1">
            <a:spLocks/>
          </p:cNvSpPr>
          <p:nvPr/>
        </p:nvSpPr>
        <p:spPr bwMode="auto">
          <a:xfrm>
            <a:off x="4572000" y="17008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ZORBALIĞA MARUZ KALMIŞ OLMANIN BELİRTİLERİ</a:t>
            </a: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51203"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5120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p:cNvPr>
          <p:cNvSpPr/>
          <p:nvPr/>
        </p:nvSpPr>
        <p:spPr>
          <a:xfrm>
            <a:off x="431032" y="1964353"/>
            <a:ext cx="8461448" cy="4893647"/>
          </a:xfrm>
          <a:prstGeom prst="rect">
            <a:avLst/>
          </a:prstGeom>
        </p:spPr>
        <p:txBody>
          <a:bodyPr wrap="square">
            <a:spAutoFit/>
          </a:bodyPr>
          <a:lstStyle/>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Eve üstü başı, kitapları ve çantası yırtılmış veya kirlenmiş gelmesi </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Belli bir açıklama olmaksızın vücudunda yara, çürük, kesik, tırnak izi olması</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Eve arkadaş getirmemesi, arkadaşlarına hiç gitmemesi</a:t>
            </a:r>
          </a:p>
          <a:p>
            <a:pPr marL="274320" indent="-274320" eaLnBrk="1" fontAlgn="auto" hangingPunct="1">
              <a:spcBef>
                <a:spcPct val="20000"/>
              </a:spcBef>
              <a:spcAft>
                <a:spcPts val="0"/>
              </a:spcAft>
              <a:buClr>
                <a:srgbClr val="FF0000"/>
              </a:buClr>
              <a:buSzPct val="80000"/>
              <a:defRPr/>
            </a:pPr>
            <a:r>
              <a:rPr lang="tr-TR" sz="2400" dirty="0" smtClean="0">
                <a:solidFill>
                  <a:schemeClr val="bg1"/>
                </a:solidFill>
                <a:latin typeface="Comic Sans MS" panose="030F0702030302020204" pitchFamily="66" charset="0"/>
              </a:rPr>
              <a:t> </a:t>
            </a: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Partilere davet edilmemesi, kendi partisine okuldan kimseyi davet etmek istememesi  </a:t>
            </a:r>
          </a:p>
          <a:p>
            <a:pPr marL="274320" indent="-274320" eaLnBrk="1" fontAlgn="auto" hangingPunct="1">
              <a:spcBef>
                <a:spcPct val="20000"/>
              </a:spcBef>
              <a:spcAft>
                <a:spcPts val="0"/>
              </a:spcAft>
              <a:buClr>
                <a:srgbClr val="FF0000"/>
              </a:buClr>
              <a:buSzPct val="80000"/>
              <a:buFont typeface="Wingdings 2" pitchFamily="18" charset="2"/>
              <a:buChar char=""/>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Duygusal değişiklikler, sık ve nedensiz ağlama 	</a:t>
            </a:r>
          </a:p>
          <a:p>
            <a:pPr marL="274320" indent="-274320" eaLnBrk="1" fontAlgn="auto" hangingPunct="1">
              <a:spcBef>
                <a:spcPct val="20000"/>
              </a:spcBef>
              <a:spcAft>
                <a:spcPts val="0"/>
              </a:spcAft>
              <a:buClr>
                <a:srgbClr val="FF0000"/>
              </a:buClr>
              <a:buSzPct val="80000"/>
              <a:defRPr/>
            </a:pPr>
            <a:r>
              <a:rPr lang="tr-TR" sz="2400" dirty="0" smtClean="0">
                <a:solidFill>
                  <a:schemeClr val="bg1"/>
                </a:solidFill>
              </a:rPr>
              <a:t>	</a:t>
            </a:r>
            <a:endParaRPr lang="tr-TR" sz="2400" dirty="0">
              <a:solidFill>
                <a:schemeClr val="bg1"/>
              </a:solidFill>
            </a:endParaRPr>
          </a:p>
        </p:txBody>
      </p:sp>
      <p:sp>
        <p:nvSpPr>
          <p:cNvPr id="5018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539552" y="188640"/>
            <a:ext cx="8229600" cy="139903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ÇOCUĞUM ZORBALIĞA </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MARUZ KALMIŞ</a:t>
            </a:r>
            <a:r>
              <a:rPr kumimoji="0" lang="tr-TR" altLang="tr-TR" sz="3600" b="1" i="0" u="none" strike="noStrike" kern="1200" cap="none" spc="0" normalizeH="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 </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OLABİLİR Mİ?</a:t>
            </a: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 </a:t>
            </a:r>
          </a:p>
        </p:txBody>
      </p:sp>
      <p:pic>
        <p:nvPicPr>
          <p:cNvPr id="7"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p:cNvPr>
          <p:cNvSpPr/>
          <p:nvPr/>
        </p:nvSpPr>
        <p:spPr>
          <a:xfrm>
            <a:off x="539552" y="2204864"/>
            <a:ext cx="8281987" cy="3859518"/>
          </a:xfrm>
          <a:prstGeom prst="rect">
            <a:avLst/>
          </a:prstGeom>
        </p:spPr>
        <p:txBody>
          <a:bodyPr wrap="square">
            <a:spAutoFit/>
          </a:bodyPr>
          <a:lstStyle/>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Okula gitmek istememesi, okul değiştirmek istemesi, sabahları iştahsızlık çekmesi, sürekli karın ve baş ağrısı </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rPr>
              <a:t>O</a:t>
            </a:r>
            <a:r>
              <a:rPr lang="tr-TR" sz="2400" dirty="0" smtClean="0">
                <a:solidFill>
                  <a:schemeClr val="bg1"/>
                </a:solidFill>
                <a:latin typeface="Comic Sans MS" panose="030F0702030302020204" pitchFamily="66" charset="0"/>
              </a:rPr>
              <a:t>kula giderken yolu gereksiz uzatması</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Korkulu rüyalar görmesi, uykusunda ağlaması, yatağını ıslatması </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Ödev yapma isteğinin azalması </a:t>
            </a:r>
          </a:p>
          <a:p>
            <a:pPr marL="274320" indent="-274320" eaLnBrk="1" fontAlgn="auto" hangingPunct="1">
              <a:spcBef>
                <a:spcPct val="20000"/>
              </a:spcBef>
              <a:spcAft>
                <a:spcPts val="0"/>
              </a:spcAft>
              <a:buClr>
                <a:srgbClr val="FF0000"/>
              </a:buClr>
              <a:buSzPct val="80000"/>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 Sık sık  nedensiz ekstra para istemesi </a:t>
            </a:r>
          </a:p>
        </p:txBody>
      </p:sp>
      <p:sp>
        <p:nvSpPr>
          <p:cNvPr id="5018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7" name="Başlık 1"/>
          <p:cNvSpPr txBox="1">
            <a:spLocks noChangeArrowheads="1"/>
          </p:cNvSpPr>
          <p:nvPr/>
        </p:nvSpPr>
        <p:spPr>
          <a:xfrm>
            <a:off x="467544" y="188640"/>
            <a:ext cx="8229600" cy="1399032"/>
          </a:xfrm>
          <a:prstGeom prst="rect">
            <a:avLst/>
          </a:prstGeom>
        </p:spPr>
        <p:txBody>
          <a:bodyP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ÇOCUĞUM ZORBALIĞA </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MARUZ KALMIŞ</a:t>
            </a:r>
            <a:r>
              <a:rPr kumimoji="0" lang="tr-TR" altLang="tr-TR" sz="3600" b="1" i="0" u="none" strike="noStrike" kern="1200" cap="none" spc="0" normalizeH="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 </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OLABİLİR Mİ?</a:t>
            </a: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 </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İçerik Yer Tutucusu 2"/>
          <p:cNvSpPr txBox="1">
            <a:spLocks/>
          </p:cNvSpPr>
          <p:nvPr/>
        </p:nvSpPr>
        <p:spPr bwMode="auto">
          <a:xfrm>
            <a:off x="4572000" y="17008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51203"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5120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5" name="İçerik Yer Tutucusu 2"/>
          <p:cNvSpPr txBox="1">
            <a:spLocks/>
          </p:cNvSpPr>
          <p:nvPr/>
        </p:nvSpPr>
        <p:spPr bwMode="auto">
          <a:xfrm>
            <a:off x="4724400" y="18532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ZORBALIK OLAYINA KARIŞTIYSA NELER YAPILABİLİR?</a:t>
            </a:r>
            <a:endParaRPr lang="tr-TR" altLang="tr-TR" sz="4000" b="1" dirty="0">
              <a:solidFill>
                <a:srgbClr val="002060"/>
              </a:solidFill>
              <a:latin typeface="Comic Sans MS" pitchFamily="66" charset="0"/>
            </a:endParaRP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noChangeArrowheads="1"/>
          </p:cNvSpPr>
          <p:nvPr>
            <p:ph type="title"/>
          </p:nvPr>
        </p:nvSpPr>
        <p:spPr/>
        <p:txBody>
          <a:bodyPr>
            <a:normAutofit fontScale="90000"/>
          </a:bodyPr>
          <a:lstStyle/>
          <a:p>
            <a:pPr marL="484632" algn="ctr" eaLnBrk="1" fontAlgn="auto" hangingPunct="1">
              <a:spcAft>
                <a:spcPts val="0"/>
              </a:spcAft>
              <a:defRPr/>
            </a:pPr>
            <a:r>
              <a:rPr lang="tr-TR" altLang="tr-TR" sz="4400" b="1" dirty="0" smtClean="0">
                <a:solidFill>
                  <a:schemeClr val="tx1"/>
                </a:solidFill>
                <a:latin typeface="Comic Sans MS" pitchFamily="66" charset="0"/>
              </a:rPr>
              <a:t>NEDEN BÖYLE BİR ÇALIŞMA?</a:t>
            </a:r>
          </a:p>
        </p:txBody>
      </p:sp>
      <p:sp>
        <p:nvSpPr>
          <p:cNvPr id="30722" name="2 İçerik Yer Tutucusu"/>
          <p:cNvSpPr>
            <a:spLocks noGrp="1"/>
          </p:cNvSpPr>
          <p:nvPr>
            <p:ph idx="1"/>
          </p:nvPr>
        </p:nvSpPr>
        <p:spPr>
          <a:xfrm>
            <a:off x="468313" y="2060575"/>
            <a:ext cx="8229600" cy="4211638"/>
          </a:xfrm>
        </p:spPr>
        <p:txBody>
          <a:bodyPr/>
          <a:lstStyle/>
          <a:p>
            <a:pPr algn="ctr">
              <a:buFont typeface="Wingdings 2" pitchFamily="18" charset="2"/>
              <a:buNone/>
            </a:pPr>
            <a:r>
              <a:rPr lang="tr-TR" sz="2400" dirty="0" smtClean="0">
                <a:solidFill>
                  <a:schemeClr val="bg1"/>
                </a:solidFill>
                <a:latin typeface="Comic Sans MS" pitchFamily="66" charset="0"/>
              </a:rPr>
              <a:t>Bazı çocukların diğer çocuklar tarafından  sistematik olarak ve acımasızca zorlanması , </a:t>
            </a:r>
          </a:p>
          <a:p>
            <a:pPr algn="ctr">
              <a:buFont typeface="Wingdings 2" pitchFamily="18" charset="2"/>
              <a:buNone/>
            </a:pPr>
            <a:r>
              <a:rPr lang="tr-TR" sz="2400" dirty="0" smtClean="0">
                <a:solidFill>
                  <a:schemeClr val="bg1"/>
                </a:solidFill>
                <a:latin typeface="Comic Sans MS" pitchFamily="66" charset="0"/>
              </a:rPr>
              <a:t>hatta saldırıya uğraması konusuna </a:t>
            </a:r>
          </a:p>
          <a:p>
            <a:pPr algn="ctr">
              <a:buFont typeface="Wingdings 2" pitchFamily="18" charset="2"/>
              <a:buNone/>
            </a:pPr>
            <a:r>
              <a:rPr lang="tr-TR" sz="2400" dirty="0" smtClean="0">
                <a:solidFill>
                  <a:schemeClr val="bg1"/>
                </a:solidFill>
                <a:latin typeface="Comic Sans MS" pitchFamily="66" charset="0"/>
              </a:rPr>
              <a:t>edebiyat eserlerinde ve filmlerde de sıklıkla rastlanmaktadır. </a:t>
            </a:r>
          </a:p>
          <a:p>
            <a:pPr algn="ctr">
              <a:buFont typeface="Wingdings 2" pitchFamily="18" charset="2"/>
              <a:buNone/>
            </a:pPr>
            <a:r>
              <a:rPr lang="tr-TR" sz="2400" u="sng" dirty="0" smtClean="0">
                <a:solidFill>
                  <a:schemeClr val="bg1"/>
                </a:solidFill>
                <a:latin typeface="Comic Sans MS" pitchFamily="66" charset="0"/>
              </a:rPr>
              <a:t>Yıllardır sürüyor olması zorbalığın olağan bir şey olduğunu  göstermez</a:t>
            </a:r>
            <a:r>
              <a:rPr lang="tr-TR" sz="2400" dirty="0" smtClean="0">
                <a:solidFill>
                  <a:schemeClr val="bg1"/>
                </a:solidFill>
                <a:latin typeface="Comic Sans MS" pitchFamily="66" charset="0"/>
              </a:rPr>
              <a:t>. </a:t>
            </a:r>
          </a:p>
          <a:p>
            <a:pPr algn="ctr">
              <a:buFont typeface="Wingdings 2" pitchFamily="18" charset="2"/>
              <a:buNone/>
            </a:pPr>
            <a:r>
              <a:rPr lang="tr-TR" sz="2400" u="sng" dirty="0" smtClean="0">
                <a:solidFill>
                  <a:schemeClr val="bg1"/>
                </a:solidFill>
                <a:latin typeface="Comic Sans MS" pitchFamily="66" charset="0"/>
              </a:rPr>
              <a:t>İddia edildiği gibi çocukları hayatın zorlukları ile baş etmeye hazırlamaz. </a:t>
            </a:r>
          </a:p>
        </p:txBody>
      </p:sp>
      <p:sp>
        <p:nvSpPr>
          <p:cNvPr id="3072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0724" name="8 Resim" descr="LOGO (1).png"/>
          <p:cNvPicPr>
            <a:picLocks noChangeAspect="1" noChangeArrowheads="1"/>
          </p:cNvPicPr>
          <p:nvPr/>
        </p:nvPicPr>
        <p:blipFill>
          <a:blip r:embed="rId3" cstate="print"/>
          <a:srcRect/>
          <a:stretch>
            <a:fillRect/>
          </a:stretch>
        </p:blipFill>
        <p:spPr bwMode="auto">
          <a:xfrm>
            <a:off x="250825" y="260350"/>
            <a:ext cx="1657350"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p:cNvPr>
          <p:cNvSpPr/>
          <p:nvPr/>
        </p:nvSpPr>
        <p:spPr>
          <a:xfrm>
            <a:off x="166688" y="1916113"/>
            <a:ext cx="8569325" cy="4302716"/>
          </a:xfrm>
          <a:prstGeom prst="rect">
            <a:avLst/>
          </a:prstGeom>
        </p:spPr>
        <p:txBody>
          <a:bodyPr>
            <a:spAutoFit/>
          </a:bodyPr>
          <a:lstStyle/>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a:solidFill>
                  <a:schemeClr val="bg1"/>
                </a:solidFill>
                <a:latin typeface="Comic Sans MS" panose="030F0702030302020204" pitchFamily="66" charset="0"/>
              </a:rPr>
              <a:t>Öncelikle </a:t>
            </a:r>
            <a:r>
              <a:rPr lang="tr-TR" sz="2400" dirty="0" smtClean="0">
                <a:solidFill>
                  <a:schemeClr val="bg1"/>
                </a:solidFill>
                <a:latin typeface="Comic Sans MS" panose="030F0702030302020204" pitchFamily="66" charset="0"/>
              </a:rPr>
              <a:t>çocuğumu </a:t>
            </a:r>
            <a:r>
              <a:rPr lang="tr-TR" sz="2400" dirty="0">
                <a:solidFill>
                  <a:schemeClr val="bg1"/>
                </a:solidFill>
                <a:latin typeface="Comic Sans MS" panose="030F0702030302020204" pitchFamily="66" charset="0"/>
              </a:rPr>
              <a:t>dikkatle </a:t>
            </a:r>
            <a:r>
              <a:rPr lang="tr-TR" sz="2400" dirty="0" smtClean="0">
                <a:solidFill>
                  <a:schemeClr val="bg1"/>
                </a:solidFill>
                <a:latin typeface="Comic Sans MS" panose="030F0702030302020204" pitchFamily="66" charset="0"/>
              </a:rPr>
              <a:t>dinlemeliyim. </a:t>
            </a: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a:buChar char=""/>
              <a:defRPr/>
            </a:pPr>
            <a:endParaRPr lang="tr-TR" sz="12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a:solidFill>
                  <a:schemeClr val="bg1"/>
                </a:solidFill>
                <a:latin typeface="Comic Sans MS" panose="030F0702030302020204" pitchFamily="66" charset="0"/>
              </a:rPr>
              <a:t>Sorunu </a:t>
            </a:r>
            <a:r>
              <a:rPr lang="tr-TR" sz="2400" dirty="0" smtClean="0">
                <a:solidFill>
                  <a:schemeClr val="bg1"/>
                </a:solidFill>
                <a:latin typeface="Comic Sans MS" panose="030F0702030302020204" pitchFamily="66" charset="0"/>
              </a:rPr>
              <a:t>öğrendiğimde </a:t>
            </a:r>
            <a:r>
              <a:rPr lang="tr-TR" sz="2400" dirty="0">
                <a:solidFill>
                  <a:schemeClr val="bg1"/>
                </a:solidFill>
                <a:latin typeface="Comic Sans MS" panose="030F0702030302020204" pitchFamily="66" charset="0"/>
              </a:rPr>
              <a:t>sakin </a:t>
            </a:r>
            <a:r>
              <a:rPr lang="tr-TR" sz="2400" dirty="0" smtClean="0">
                <a:solidFill>
                  <a:schemeClr val="bg1"/>
                </a:solidFill>
                <a:latin typeface="Comic Sans MS" panose="030F0702030302020204" pitchFamily="66" charset="0"/>
              </a:rPr>
              <a:t>kalmaya çalışmalı </a:t>
            </a:r>
            <a:r>
              <a:rPr lang="tr-TR" sz="2400" dirty="0">
                <a:solidFill>
                  <a:schemeClr val="bg1"/>
                </a:solidFill>
                <a:latin typeface="Comic Sans MS" panose="030F0702030302020204" pitchFamily="66" charset="0"/>
              </a:rPr>
              <a:t>ve durumu daha da güçleştirecek tutumlar </a:t>
            </a:r>
            <a:r>
              <a:rPr lang="tr-TR" sz="2400" dirty="0" smtClean="0">
                <a:solidFill>
                  <a:schemeClr val="bg1"/>
                </a:solidFill>
                <a:latin typeface="Comic Sans MS" panose="030F0702030302020204" pitchFamily="66" charset="0"/>
              </a:rPr>
              <a:t>sergilemekten kaçınmalıyım.</a:t>
            </a: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defRPr/>
            </a:pPr>
            <a:endParaRPr lang="tr-TR" sz="12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Çocuğuma </a:t>
            </a:r>
            <a:r>
              <a:rPr lang="tr-TR" sz="2400" dirty="0">
                <a:solidFill>
                  <a:schemeClr val="bg1"/>
                </a:solidFill>
                <a:latin typeface="Comic Sans MS" panose="030F0702030302020204" pitchFamily="66" charset="0"/>
              </a:rPr>
              <a:t>nasıl yardım </a:t>
            </a:r>
            <a:r>
              <a:rPr lang="tr-TR" sz="2400" dirty="0" smtClean="0">
                <a:solidFill>
                  <a:schemeClr val="bg1"/>
                </a:solidFill>
                <a:latin typeface="Comic Sans MS" panose="030F0702030302020204" pitchFamily="66" charset="0"/>
              </a:rPr>
              <a:t>edebileceğim </a:t>
            </a:r>
            <a:r>
              <a:rPr lang="tr-TR" sz="2400" dirty="0">
                <a:solidFill>
                  <a:schemeClr val="bg1"/>
                </a:solidFill>
                <a:latin typeface="Comic Sans MS" panose="030F0702030302020204" pitchFamily="66" charset="0"/>
              </a:rPr>
              <a:t>üzerinde </a:t>
            </a:r>
            <a:r>
              <a:rPr lang="tr-TR" sz="2400" dirty="0" smtClean="0">
                <a:solidFill>
                  <a:schemeClr val="bg1"/>
                </a:solidFill>
                <a:latin typeface="Comic Sans MS" panose="030F0702030302020204" pitchFamily="66" charset="0"/>
              </a:rPr>
              <a:t>düşünmeli </a:t>
            </a:r>
            <a:r>
              <a:rPr lang="tr-TR" sz="2400" dirty="0">
                <a:solidFill>
                  <a:schemeClr val="bg1"/>
                </a:solidFill>
                <a:latin typeface="Comic Sans MS" panose="030F0702030302020204" pitchFamily="66" charset="0"/>
              </a:rPr>
              <a:t>ve okul ile işbirliği </a:t>
            </a:r>
            <a:r>
              <a:rPr lang="tr-TR" sz="2400" dirty="0" smtClean="0">
                <a:solidFill>
                  <a:schemeClr val="bg1"/>
                </a:solidFill>
                <a:latin typeface="Comic Sans MS" panose="030F0702030302020204" pitchFamily="66" charset="0"/>
              </a:rPr>
              <a:t>yapmalıyım. </a:t>
            </a: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a:buChar char=""/>
              <a:defRPr/>
            </a:pPr>
            <a:endParaRPr lang="tr-TR" sz="12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a:solidFill>
                  <a:schemeClr val="bg1"/>
                </a:solidFill>
                <a:latin typeface="Comic Sans MS" panose="030F0702030302020204" pitchFamily="66" charset="0"/>
              </a:rPr>
              <a:t>Olanak varsa okul dışındaki </a:t>
            </a:r>
            <a:r>
              <a:rPr lang="tr-TR" sz="2400" dirty="0" smtClean="0">
                <a:solidFill>
                  <a:schemeClr val="bg1"/>
                </a:solidFill>
                <a:latin typeface="Comic Sans MS" panose="030F0702030302020204" pitchFamily="66" charset="0"/>
              </a:rPr>
              <a:t>uzmanlardan</a:t>
            </a:r>
            <a:r>
              <a:rPr lang="tr-TR" sz="2400" dirty="0">
                <a:solidFill>
                  <a:schemeClr val="bg1"/>
                </a:solidFill>
                <a:latin typeface="Comic Sans MS" panose="030F0702030302020204" pitchFamily="66" charset="0"/>
              </a:rPr>
              <a:t> da destek alarak çözüm üretmede işbirlikçi yaklaşımları </a:t>
            </a:r>
            <a:r>
              <a:rPr lang="tr-TR" sz="2400" dirty="0" smtClean="0">
                <a:solidFill>
                  <a:schemeClr val="bg1"/>
                </a:solidFill>
                <a:latin typeface="Comic Sans MS" panose="030F0702030302020204" pitchFamily="66" charset="0"/>
              </a:rPr>
              <a:t>kullanmalıyım.</a:t>
            </a:r>
            <a:endParaRPr lang="tr-TR" sz="2400" dirty="0">
              <a:solidFill>
                <a:schemeClr val="bg1"/>
              </a:solidFill>
              <a:latin typeface="Comic Sans MS" panose="030F0702030302020204" pitchFamily="66" charset="0"/>
            </a:endParaRPr>
          </a:p>
          <a:p>
            <a:pPr marL="274320" indent="-274320" algn="just" eaLnBrk="1" fontAlgn="auto" hangingPunct="1">
              <a:spcBef>
                <a:spcPts val="0"/>
              </a:spcBef>
              <a:spcAft>
                <a:spcPts val="0"/>
              </a:spcAft>
              <a:buClr>
                <a:schemeClr val="accent3"/>
              </a:buClr>
              <a:buFont typeface="Wingdings 2"/>
              <a:buChar char=""/>
              <a:defRPr/>
            </a:pPr>
            <a:endParaRPr lang="tr-TR" sz="2400" dirty="0">
              <a:latin typeface="Calisto MT" panose="02040603050505030304" pitchFamily="18" charset="0"/>
            </a:endParaRPr>
          </a:p>
        </p:txBody>
      </p:sp>
      <p:sp>
        <p:nvSpPr>
          <p:cNvPr id="52227" name="Başlık 1"/>
          <p:cNvSpPr txBox="1">
            <a:spLocks noChangeArrowheads="1"/>
          </p:cNvSpPr>
          <p:nvPr/>
        </p:nvSpPr>
        <p:spPr bwMode="auto">
          <a:xfrm>
            <a:off x="1979712" y="332656"/>
            <a:ext cx="6768752" cy="1511300"/>
          </a:xfrm>
          <a:prstGeom prst="rect">
            <a:avLst/>
          </a:prstGeom>
          <a:noFill/>
          <a:ln w="9525">
            <a:noFill/>
            <a:miter lim="800000"/>
            <a:headEnd/>
            <a:tailEnd/>
          </a:ln>
        </p:spPr>
        <p:txBody>
          <a:bodyPr/>
          <a:lstStyle/>
          <a:p>
            <a:pPr defTabSz="685800" eaLnBrk="1" hangingPunct="1">
              <a:lnSpc>
                <a:spcPct val="90000"/>
              </a:lnSpc>
            </a:pPr>
            <a:r>
              <a:rPr lang="tr-TR" altLang="tr-TR" sz="4000" b="1" dirty="0" smtClean="0">
                <a:latin typeface="Comic Sans MS" pitchFamily="66" charset="0"/>
              </a:rPr>
              <a:t>ÇOCUĞUM ZORBALIK OLAYINA </a:t>
            </a:r>
            <a:r>
              <a:rPr lang="tr-TR" altLang="tr-TR" sz="4000" b="1" dirty="0" smtClean="0">
                <a:solidFill>
                  <a:srgbClr val="FF0000"/>
                </a:solidFill>
                <a:latin typeface="Comic Sans MS" pitchFamily="66" charset="0"/>
              </a:rPr>
              <a:t>KARIŞTIYSA</a:t>
            </a:r>
            <a:r>
              <a:rPr lang="tr-TR" altLang="tr-TR" sz="4000" b="1" dirty="0" smtClean="0">
                <a:latin typeface="Comic Sans MS" pitchFamily="66" charset="0"/>
              </a:rPr>
              <a:t>… </a:t>
            </a:r>
            <a:endParaRPr lang="tr-TR" altLang="tr-TR" sz="4000" b="1" dirty="0">
              <a:latin typeface="Comic Sans MS" pitchFamily="66" charset="0"/>
            </a:endParaRPr>
          </a:p>
        </p:txBody>
      </p:sp>
      <p:sp>
        <p:nvSpPr>
          <p:cNvPr id="52229"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p:cNvPr>
          <p:cNvSpPr/>
          <p:nvPr/>
        </p:nvSpPr>
        <p:spPr>
          <a:xfrm>
            <a:off x="611560" y="1700808"/>
            <a:ext cx="8136904" cy="4216539"/>
          </a:xfrm>
          <a:prstGeom prst="rect">
            <a:avLst/>
          </a:prstGeom>
        </p:spPr>
        <p:txBody>
          <a:bodyPr wrap="square">
            <a:spAutoFit/>
          </a:bodyPr>
          <a:lstStyle/>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 </a:t>
            </a:r>
            <a:r>
              <a:rPr lang="tr-TR" sz="2400" dirty="0">
                <a:solidFill>
                  <a:schemeClr val="bg1"/>
                </a:solidFill>
                <a:latin typeface="Comic Sans MS" panose="030F0702030302020204" pitchFamily="66" charset="0"/>
              </a:rPr>
              <a:t>zorbalık yapıyorsa, ona bu davranışının nedenini </a:t>
            </a:r>
            <a:r>
              <a:rPr lang="tr-TR" sz="2400" dirty="0" smtClean="0">
                <a:solidFill>
                  <a:schemeClr val="bg1"/>
                </a:solidFill>
                <a:latin typeface="Comic Sans MS" panose="030F0702030302020204" pitchFamily="66" charset="0"/>
              </a:rPr>
              <a:t>sormalı </a:t>
            </a:r>
            <a:r>
              <a:rPr lang="tr-TR" sz="2400" dirty="0">
                <a:solidFill>
                  <a:schemeClr val="bg1"/>
                </a:solidFill>
                <a:latin typeface="Comic Sans MS" panose="030F0702030302020204" pitchFamily="66" charset="0"/>
              </a:rPr>
              <a:t>ve sonuçlarını </a:t>
            </a:r>
            <a:r>
              <a:rPr lang="tr-TR" sz="2400" dirty="0" smtClean="0">
                <a:solidFill>
                  <a:schemeClr val="bg1"/>
                </a:solidFill>
                <a:latin typeface="Comic Sans MS" panose="030F0702030302020204" pitchFamily="66" charset="0"/>
              </a:rPr>
              <a:t>anlatmalıyım.</a:t>
            </a:r>
            <a:r>
              <a:rPr lang="tr-TR" sz="2400" dirty="0">
                <a:solidFill>
                  <a:schemeClr val="bg1"/>
                </a:solidFill>
                <a:latin typeface="Comic Sans MS" panose="030F0702030302020204" pitchFamily="66" charset="0"/>
              </a:rPr>
              <a:t> </a:t>
            </a:r>
            <a:r>
              <a:rPr lang="tr-TR" sz="2400" dirty="0" smtClean="0">
                <a:solidFill>
                  <a:schemeClr val="bg1"/>
                </a:solidFill>
                <a:latin typeface="Comic Sans MS" panose="030F0702030302020204" pitchFamily="66" charset="0"/>
              </a:rPr>
              <a:t>Zorbaca </a:t>
            </a:r>
            <a:r>
              <a:rPr lang="tr-TR" sz="2400" dirty="0">
                <a:solidFill>
                  <a:schemeClr val="bg1"/>
                </a:solidFill>
                <a:latin typeface="Comic Sans MS" panose="030F0702030302020204" pitchFamily="66" charset="0"/>
              </a:rPr>
              <a:t>davranışların asla kabul edilmeyeceğini net bir biçimde ifade </a:t>
            </a:r>
            <a:r>
              <a:rPr lang="tr-TR" sz="2400" dirty="0" smtClean="0">
                <a:solidFill>
                  <a:schemeClr val="bg1"/>
                </a:solidFill>
                <a:latin typeface="Comic Sans MS" panose="030F0702030302020204" pitchFamily="66" charset="0"/>
              </a:rPr>
              <a:t>ederek </a:t>
            </a:r>
            <a:r>
              <a:rPr lang="tr-TR" sz="2400" dirty="0">
                <a:solidFill>
                  <a:schemeClr val="bg1"/>
                </a:solidFill>
                <a:latin typeface="Comic Sans MS" panose="030F0702030302020204" pitchFamily="66" charset="0"/>
              </a:rPr>
              <a:t>bazı ayrıcalıklarına sınırlama </a:t>
            </a:r>
            <a:r>
              <a:rPr lang="tr-TR" sz="2400" dirty="0" smtClean="0">
                <a:solidFill>
                  <a:schemeClr val="bg1"/>
                </a:solidFill>
                <a:latin typeface="Comic Sans MS" panose="030F0702030302020204" pitchFamily="66" charset="0"/>
              </a:rPr>
              <a:t>getirmeliyim.</a:t>
            </a:r>
          </a:p>
          <a:p>
            <a:pPr marL="274320" indent="-274320" eaLnBrk="1" fontAlgn="auto" hangingPunct="1">
              <a:spcBef>
                <a:spcPct val="20000"/>
              </a:spcBef>
              <a:spcAft>
                <a:spcPts val="0"/>
              </a:spcAft>
              <a:buClr>
                <a:srgbClr val="FF0000"/>
              </a:buClr>
              <a:buSzPct val="80000"/>
              <a:buFont typeface="Wingdings 2"/>
              <a:buChar char=""/>
              <a:defRPr/>
            </a:pPr>
            <a:endParaRPr lang="tr-TR" sz="12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Çocuğumun olayı tekrar canlandırmasını istemeli, olay hakkında konuşmasını teşvik etmeliyim. Böylece  çocuğumun kendini suçlama tutumunu azaltmada etkili olabilirim.</a:t>
            </a:r>
          </a:p>
          <a:p>
            <a:pPr marL="274320" indent="-274320" algn="just" eaLnBrk="1" fontAlgn="auto" hangingPunct="1">
              <a:spcBef>
                <a:spcPts val="0"/>
              </a:spcBef>
              <a:spcAft>
                <a:spcPts val="0"/>
              </a:spcAft>
              <a:buClr>
                <a:schemeClr val="accent3"/>
              </a:buClr>
              <a:buFont typeface="Wingdings 2"/>
              <a:buChar char=""/>
              <a:defRPr/>
            </a:pPr>
            <a:endParaRPr lang="tr-TR" sz="2800" dirty="0">
              <a:latin typeface="Calisto MT" panose="02040603050505030304" pitchFamily="18" charset="0"/>
            </a:endParaRPr>
          </a:p>
        </p:txBody>
      </p:sp>
      <p:sp>
        <p:nvSpPr>
          <p:cNvPr id="5325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bwMode="auto">
          <a:xfrm>
            <a:off x="1979712" y="332656"/>
            <a:ext cx="6768752" cy="1511300"/>
          </a:xfrm>
          <a:prstGeom prst="rect">
            <a:avLst/>
          </a:prstGeom>
          <a:noFill/>
          <a:ln w="9525">
            <a:noFill/>
            <a:miter lim="800000"/>
            <a:headEnd/>
            <a:tailEnd/>
          </a:ln>
        </p:spPr>
        <p:txBody>
          <a:bodyPr/>
          <a:lstStyle/>
          <a:p>
            <a:pPr defTabSz="685800" eaLnBrk="1" hangingPunct="1">
              <a:lnSpc>
                <a:spcPct val="90000"/>
              </a:lnSpc>
            </a:pPr>
            <a:r>
              <a:rPr lang="tr-TR" altLang="tr-TR" sz="4000" b="1" dirty="0" smtClean="0">
                <a:latin typeface="Comic Sans MS" pitchFamily="66" charset="0"/>
              </a:rPr>
              <a:t>ÇOCUĞUM ZORBALIK OLAYINA </a:t>
            </a:r>
            <a:r>
              <a:rPr lang="tr-TR" altLang="tr-TR" sz="4000" b="1" dirty="0" smtClean="0">
                <a:solidFill>
                  <a:srgbClr val="FF0000"/>
                </a:solidFill>
                <a:latin typeface="Comic Sans MS" pitchFamily="66" charset="0"/>
              </a:rPr>
              <a:t>KARIŞTIYSA</a:t>
            </a:r>
            <a:r>
              <a:rPr lang="tr-TR" altLang="tr-TR" sz="4000" b="1" dirty="0" smtClean="0">
                <a:latin typeface="Comic Sans MS" pitchFamily="66" charset="0"/>
              </a:rPr>
              <a:t>… </a:t>
            </a:r>
            <a:endParaRPr lang="tr-TR" altLang="tr-TR" sz="4000" b="1" dirty="0">
              <a:latin typeface="Comic Sans MS" pitchFamily="66" charset="0"/>
            </a:endParaRPr>
          </a:p>
        </p:txBody>
      </p:sp>
      <p:pic>
        <p:nvPicPr>
          <p:cNvPr id="7"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p:cNvPr>
          <p:cNvSpPr>
            <a:spLocks noGrp="1"/>
          </p:cNvSpPr>
          <p:nvPr>
            <p:ph idx="1"/>
          </p:nvPr>
        </p:nvSpPr>
        <p:spPr>
          <a:xfrm>
            <a:off x="395536" y="1556792"/>
            <a:ext cx="8229600" cy="4389437"/>
          </a:xfrm>
        </p:spPr>
        <p:txBody>
          <a:bodyPr rtlCol="0">
            <a:normAutofit lnSpcReduction="10000"/>
          </a:bodyPr>
          <a:lstStyle/>
          <a:p>
            <a:pPr marL="274320" indent="-274320" eaLnBrk="1" fontAlgn="auto" hangingPunct="1">
              <a:spcAft>
                <a:spcPts val="0"/>
              </a:spcAft>
              <a:buClr>
                <a:srgbClr val="FF0000"/>
              </a:buClr>
              <a:buFont typeface="Wingdings 2"/>
              <a:buChar char=""/>
              <a:defRPr/>
            </a:pPr>
            <a:endParaRPr lang="tr-TR" sz="2400" dirty="0" smtClean="0">
              <a:solidFill>
                <a:schemeClr val="bg1"/>
              </a:solidFill>
              <a:latin typeface="Comic Sans MS" panose="030F0702030302020204" pitchFamily="66" charset="0"/>
            </a:endParaRPr>
          </a:p>
          <a:p>
            <a:pPr marL="274320" indent="-274320" eaLnBrk="1" fontAlgn="auto" hangingPunct="1">
              <a:spcAft>
                <a:spcPts val="0"/>
              </a:spcAft>
              <a:buClr>
                <a:srgbClr val="FF0000"/>
              </a:buClr>
              <a:defRPr/>
            </a:pPr>
            <a:r>
              <a:rPr lang="tr-TR" sz="2400" dirty="0" smtClean="0">
                <a:solidFill>
                  <a:schemeClr val="bg1"/>
                </a:solidFill>
                <a:latin typeface="Comic Sans MS" panose="030F0702030302020204" pitchFamily="66" charset="0"/>
              </a:rPr>
              <a:t>Çocuğumla yaşadığı olay karşısında ne hissettiği konusunda sakin bir biçimde konuşmalı ve çocuğuma bu tür durumlarda yetişkinlerden yardım istemeyi öğretmeliyim. </a:t>
            </a:r>
          </a:p>
          <a:p>
            <a:pPr marL="274320" indent="-274320" eaLnBrk="1" fontAlgn="auto" hangingPunct="1">
              <a:spcAft>
                <a:spcPts val="0"/>
              </a:spcAft>
              <a:buClr>
                <a:srgbClr val="FF0000"/>
              </a:buClr>
              <a:buNone/>
              <a:defRPr/>
            </a:pPr>
            <a:endParaRPr lang="tr-TR" sz="1200" dirty="0" smtClean="0">
              <a:solidFill>
                <a:schemeClr val="bg1"/>
              </a:solidFill>
              <a:latin typeface="Comic Sans MS" panose="030F0702030302020204" pitchFamily="66" charset="0"/>
            </a:endParaRPr>
          </a:p>
          <a:p>
            <a:pPr marL="274320" indent="-274320" eaLnBrk="1" fontAlgn="auto" hangingPunct="1">
              <a:spcAft>
                <a:spcPts val="0"/>
              </a:spcAft>
              <a:buClr>
                <a:srgbClr val="FF0000"/>
              </a:buClr>
              <a:defRPr/>
            </a:pPr>
            <a:r>
              <a:rPr lang="tr-TR" sz="2400" dirty="0" smtClean="0">
                <a:solidFill>
                  <a:schemeClr val="bg1"/>
                </a:solidFill>
                <a:latin typeface="Comic Sans MS" panose="030F0702030302020204" pitchFamily="66" charset="0"/>
              </a:rPr>
              <a:t>Olayı ilgisi olmayan ve katkı sağlayamayacak kişilerle paylaşmadan çocuğumun okulu ile işbirliğine girmeli ve yardıma açık olmalıyım.</a:t>
            </a:r>
          </a:p>
          <a:p>
            <a:pPr marL="274320" indent="-274320" eaLnBrk="1" fontAlgn="auto" hangingPunct="1">
              <a:spcAft>
                <a:spcPts val="0"/>
              </a:spcAft>
              <a:buClr>
                <a:srgbClr val="FF0000"/>
              </a:buClr>
              <a:buNone/>
              <a:defRPr/>
            </a:pPr>
            <a:endParaRPr lang="tr-TR" sz="1200" dirty="0" smtClean="0">
              <a:solidFill>
                <a:schemeClr val="bg1"/>
              </a:solidFill>
              <a:latin typeface="Comic Sans MS" panose="030F0702030302020204" pitchFamily="66" charset="0"/>
            </a:endParaRPr>
          </a:p>
          <a:p>
            <a:pPr marL="274320" indent="-274320" eaLnBrk="1" fontAlgn="auto" hangingPunct="1">
              <a:spcAft>
                <a:spcPts val="0"/>
              </a:spcAft>
              <a:buClr>
                <a:srgbClr val="FF0000"/>
              </a:buClr>
              <a:defRPr/>
            </a:pPr>
            <a:r>
              <a:rPr lang="tr-TR" sz="2400" dirty="0" smtClean="0">
                <a:solidFill>
                  <a:schemeClr val="bg1"/>
                </a:solidFill>
                <a:latin typeface="Comic Sans MS" panose="030F0702030302020204" pitchFamily="66" charset="0"/>
              </a:rPr>
              <a:t>Her davranışımdan önce kendisine “Ona nasıl yardımcı olabilirim?” diye sormalıyım..</a:t>
            </a:r>
          </a:p>
          <a:p>
            <a:pPr marL="274320" indent="-274320" algn="just" eaLnBrk="1" fontAlgn="auto" hangingPunct="1">
              <a:spcAft>
                <a:spcPts val="0"/>
              </a:spcAft>
              <a:buClr>
                <a:schemeClr val="accent3"/>
              </a:buClr>
              <a:buFont typeface="Wingdings 2"/>
              <a:buChar char=""/>
              <a:defRPr/>
            </a:pPr>
            <a:endParaRPr lang="tr-TR" sz="2400" dirty="0" smtClean="0">
              <a:solidFill>
                <a:schemeClr val="bg1"/>
              </a:solidFill>
              <a:latin typeface="Comic Sans MS" panose="030F0702030302020204" pitchFamily="66" charset="0"/>
            </a:endParaRPr>
          </a:p>
          <a:p>
            <a:pPr marL="274320" indent="-274320" algn="just" eaLnBrk="1" fontAlgn="auto" hangingPunct="1">
              <a:spcAft>
                <a:spcPts val="0"/>
              </a:spcAft>
              <a:buClr>
                <a:schemeClr val="accent3"/>
              </a:buClr>
              <a:buFont typeface="Wingdings 2"/>
              <a:buChar char=""/>
              <a:defRPr/>
            </a:pPr>
            <a:endParaRPr lang="tr-TR" sz="2400" dirty="0" smtClean="0">
              <a:solidFill>
                <a:schemeClr val="bg1"/>
              </a:solidFill>
              <a:latin typeface="Comic Sans MS" panose="030F0702030302020204" pitchFamily="66" charset="0"/>
            </a:endParaRPr>
          </a:p>
          <a:p>
            <a:pPr marL="274320" indent="-274320" eaLnBrk="1" fontAlgn="auto" hangingPunct="1">
              <a:spcAft>
                <a:spcPts val="0"/>
              </a:spcAft>
              <a:buClr>
                <a:schemeClr val="accent3"/>
              </a:buClr>
              <a:buFont typeface="Wingdings 2"/>
              <a:buChar char=""/>
              <a:defRPr/>
            </a:pPr>
            <a:endParaRPr lang="tr-TR" dirty="0">
              <a:solidFill>
                <a:schemeClr val="accent2">
                  <a:lumMod val="50000"/>
                </a:schemeClr>
              </a:solidFill>
              <a:latin typeface="Comic Sans MS" panose="030F0702030302020204" pitchFamily="66" charset="0"/>
            </a:endParaRPr>
          </a:p>
        </p:txBody>
      </p:sp>
      <p:sp>
        <p:nvSpPr>
          <p:cNvPr id="5427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6" name="Başlık 1"/>
          <p:cNvSpPr txBox="1">
            <a:spLocks noChangeArrowheads="1"/>
          </p:cNvSpPr>
          <p:nvPr/>
        </p:nvSpPr>
        <p:spPr bwMode="auto">
          <a:xfrm>
            <a:off x="1979712" y="332656"/>
            <a:ext cx="6768752" cy="1511300"/>
          </a:xfrm>
          <a:prstGeom prst="rect">
            <a:avLst/>
          </a:prstGeom>
          <a:noFill/>
          <a:ln w="9525">
            <a:noFill/>
            <a:miter lim="800000"/>
            <a:headEnd/>
            <a:tailEnd/>
          </a:ln>
        </p:spPr>
        <p:txBody>
          <a:bodyPr/>
          <a:lstStyle/>
          <a:p>
            <a:pPr defTabSz="685800" eaLnBrk="1" hangingPunct="1">
              <a:lnSpc>
                <a:spcPct val="90000"/>
              </a:lnSpc>
            </a:pPr>
            <a:r>
              <a:rPr lang="tr-TR" altLang="tr-TR" sz="4000" b="1" dirty="0" smtClean="0">
                <a:latin typeface="Comic Sans MS" pitchFamily="66" charset="0"/>
              </a:rPr>
              <a:t>ÇOCUĞUM ZORBALIK OLAYINA </a:t>
            </a:r>
            <a:r>
              <a:rPr lang="tr-TR" altLang="tr-TR" sz="4000" b="1" dirty="0" smtClean="0">
                <a:solidFill>
                  <a:srgbClr val="FF0000"/>
                </a:solidFill>
                <a:latin typeface="Comic Sans MS" pitchFamily="66" charset="0"/>
              </a:rPr>
              <a:t>KARIŞTIYSA</a:t>
            </a:r>
            <a:r>
              <a:rPr lang="tr-TR" altLang="tr-TR" sz="4000" b="1" dirty="0" smtClean="0">
                <a:latin typeface="Comic Sans MS" pitchFamily="66" charset="0"/>
              </a:rPr>
              <a:t>… </a:t>
            </a:r>
            <a:endParaRPr lang="tr-TR" altLang="tr-TR" sz="4000" b="1" dirty="0">
              <a:latin typeface="Comic Sans MS" pitchFamily="66" charset="0"/>
            </a:endParaRPr>
          </a:p>
        </p:txBody>
      </p:sp>
      <p:pic>
        <p:nvPicPr>
          <p:cNvPr id="7"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İçerik Yer Tutucusu 2"/>
          <p:cNvSpPr txBox="1">
            <a:spLocks/>
          </p:cNvSpPr>
          <p:nvPr/>
        </p:nvSpPr>
        <p:spPr bwMode="auto">
          <a:xfrm>
            <a:off x="4572000" y="17008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51203"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5120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5" name="İçerik Yer Tutucusu 2"/>
          <p:cNvSpPr txBox="1">
            <a:spLocks/>
          </p:cNvSpPr>
          <p:nvPr/>
        </p:nvSpPr>
        <p:spPr bwMode="auto">
          <a:xfrm>
            <a:off x="4644008" y="17008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ZORBALIK OLAYINA TANIK OLDUYSA NELER YAPILABİLİR?</a:t>
            </a:r>
            <a:endParaRPr lang="tr-TR" altLang="tr-TR" sz="4000" b="1" dirty="0">
              <a:solidFill>
                <a:srgbClr val="002060"/>
              </a:solidFill>
              <a:latin typeface="Comic Sans MS" pitchFamily="66" charset="0"/>
            </a:endParaRP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p:cNvPr>
          <p:cNvSpPr/>
          <p:nvPr/>
        </p:nvSpPr>
        <p:spPr>
          <a:xfrm>
            <a:off x="250825" y="1798638"/>
            <a:ext cx="8569325" cy="5386090"/>
          </a:xfrm>
          <a:prstGeom prst="rect">
            <a:avLst/>
          </a:prstGeom>
        </p:spPr>
        <p:txBody>
          <a:bodyPr>
            <a:spAutoFit/>
          </a:bodyPr>
          <a:lstStyle/>
          <a:p>
            <a:pPr marL="274320" indent="-274320" eaLnBrk="1" fontAlgn="auto" hangingPunct="1">
              <a:spcBef>
                <a:spcPct val="20000"/>
              </a:spcBef>
              <a:spcAft>
                <a:spcPts val="0"/>
              </a:spcAft>
              <a:buClr>
                <a:srgbClr val="FF0000"/>
              </a:buClr>
              <a:buSzPct val="80000"/>
              <a:defRPr/>
            </a:pP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Çocuğuma zorbalığa maruz kalan kişiye iyi davranması gerektiğini vurgulamalıyım.</a:t>
            </a:r>
          </a:p>
          <a:p>
            <a:pPr marL="274320" indent="-274320" eaLnBrk="1" fontAlgn="auto" hangingPunct="1">
              <a:spcBef>
                <a:spcPct val="20000"/>
              </a:spcBef>
              <a:spcAft>
                <a:spcPts val="0"/>
              </a:spcAft>
              <a:buClr>
                <a:srgbClr val="FF0000"/>
              </a:buClr>
              <a:buSzPct val="80000"/>
              <a:buFont typeface="Wingdings 2"/>
              <a:buChar char=""/>
              <a:defRPr/>
            </a:pPr>
            <a:endParaRPr lang="tr-TR" sz="2400" dirty="0" smtClean="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smtClean="0">
                <a:solidFill>
                  <a:schemeClr val="bg1"/>
                </a:solidFill>
                <a:latin typeface="Comic Sans MS" panose="030F0702030302020204" pitchFamily="66" charset="0"/>
              </a:rPr>
              <a:t>Çocuğuma zorbalığa maruz kalan kişiye, durumunu bir </a:t>
            </a:r>
            <a:r>
              <a:rPr lang="tr-TR" sz="2400" dirty="0">
                <a:solidFill>
                  <a:schemeClr val="bg1"/>
                </a:solidFill>
                <a:latin typeface="Comic Sans MS" panose="030F0702030302020204" pitchFamily="66" charset="0"/>
              </a:rPr>
              <a:t>yetişkine haber vermesi </a:t>
            </a:r>
            <a:r>
              <a:rPr lang="tr-TR" sz="2400" dirty="0" smtClean="0">
                <a:solidFill>
                  <a:schemeClr val="bg1"/>
                </a:solidFill>
                <a:latin typeface="Comic Sans MS" panose="030F0702030302020204" pitchFamily="66" charset="0"/>
              </a:rPr>
              <a:t>gerektiği konusunda bilgi vermesini söylemeliyim.</a:t>
            </a: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defRPr/>
            </a:pPr>
            <a:endParaRPr lang="tr-TR" sz="2400" dirty="0">
              <a:solidFill>
                <a:schemeClr val="bg1"/>
              </a:solidFill>
              <a:latin typeface="Comic Sans MS" panose="030F0702030302020204" pitchFamily="66" charset="0"/>
            </a:endParaRPr>
          </a:p>
          <a:p>
            <a:pPr marL="274320" indent="-274320" eaLnBrk="1" fontAlgn="auto" hangingPunct="1">
              <a:spcBef>
                <a:spcPct val="20000"/>
              </a:spcBef>
              <a:spcAft>
                <a:spcPts val="0"/>
              </a:spcAft>
              <a:buClr>
                <a:srgbClr val="FF0000"/>
              </a:buClr>
              <a:buSzPct val="80000"/>
              <a:buFont typeface="Wingdings 2" pitchFamily="18" charset="2"/>
              <a:buChar char=""/>
              <a:defRPr/>
            </a:pPr>
            <a:r>
              <a:rPr lang="tr-TR" sz="2400" dirty="0">
                <a:solidFill>
                  <a:schemeClr val="bg1"/>
                </a:solidFill>
                <a:latin typeface="Comic Sans MS" panose="030F0702030302020204" pitchFamily="66" charset="0"/>
              </a:rPr>
              <a:t>Ona asla bir zorbayı desteklememesi gerektiğini ve böyle bir davranışın onaylanmayacağını </a:t>
            </a:r>
            <a:r>
              <a:rPr lang="tr-TR" sz="2400" dirty="0" smtClean="0">
                <a:solidFill>
                  <a:schemeClr val="bg1"/>
                </a:solidFill>
                <a:latin typeface="Comic Sans MS" panose="030F0702030302020204" pitchFamily="66" charset="0"/>
              </a:rPr>
              <a:t>anlatmalıyım.</a:t>
            </a:r>
            <a:endParaRPr lang="tr-TR" sz="2400" dirty="0">
              <a:solidFill>
                <a:schemeClr val="bg1"/>
              </a:solidFill>
              <a:latin typeface="Comic Sans MS" panose="030F0702030302020204" pitchFamily="66" charset="0"/>
            </a:endParaRPr>
          </a:p>
          <a:p>
            <a:pPr marL="274320" indent="-274320" algn="just" eaLnBrk="1" fontAlgn="auto" hangingPunct="1">
              <a:spcBef>
                <a:spcPts val="0"/>
              </a:spcBef>
              <a:spcAft>
                <a:spcPts val="0"/>
              </a:spcAft>
              <a:buClr>
                <a:schemeClr val="accent3"/>
              </a:buClr>
              <a:buFont typeface="Wingdings 2"/>
              <a:buChar char=""/>
              <a:defRPr/>
            </a:pPr>
            <a:endParaRPr lang="tr-TR" sz="2400" b="1" dirty="0">
              <a:latin typeface="Calisto MT" panose="02040603050505030304" pitchFamily="18" charset="0"/>
            </a:endParaRPr>
          </a:p>
          <a:p>
            <a:pPr algn="just" eaLnBrk="1" fontAlgn="auto" hangingPunct="1">
              <a:spcBef>
                <a:spcPts val="0"/>
              </a:spcBef>
              <a:spcAft>
                <a:spcPts val="0"/>
              </a:spcAft>
              <a:buClr>
                <a:schemeClr val="accent3"/>
              </a:buClr>
              <a:defRPr/>
            </a:pPr>
            <a:endParaRPr lang="tr-TR" sz="2800" b="1" dirty="0">
              <a:latin typeface="Calisto MT" panose="02040603050505030304" pitchFamily="18" charset="0"/>
            </a:endParaRPr>
          </a:p>
          <a:p>
            <a:pPr marL="274320" indent="-274320" algn="just" eaLnBrk="1" fontAlgn="auto" hangingPunct="1">
              <a:spcBef>
                <a:spcPts val="0"/>
              </a:spcBef>
              <a:spcAft>
                <a:spcPts val="0"/>
              </a:spcAft>
              <a:buClr>
                <a:schemeClr val="accent3"/>
              </a:buClr>
              <a:buFont typeface="Wingdings 2"/>
              <a:buChar char=""/>
              <a:defRPr/>
            </a:pPr>
            <a:endParaRPr lang="tr-TR" sz="2800" b="1" dirty="0">
              <a:latin typeface="Calisto MT" panose="02040603050505030304" pitchFamily="18" charset="0"/>
            </a:endParaRPr>
          </a:p>
        </p:txBody>
      </p:sp>
      <p:sp>
        <p:nvSpPr>
          <p:cNvPr id="56323" name="Başlık 1"/>
          <p:cNvSpPr txBox="1">
            <a:spLocks noChangeArrowheads="1"/>
          </p:cNvSpPr>
          <p:nvPr/>
        </p:nvSpPr>
        <p:spPr bwMode="auto">
          <a:xfrm>
            <a:off x="1907704" y="188640"/>
            <a:ext cx="6914009" cy="1511300"/>
          </a:xfrm>
          <a:prstGeom prst="rect">
            <a:avLst/>
          </a:prstGeom>
          <a:noFill/>
          <a:ln w="9525">
            <a:noFill/>
            <a:miter lim="800000"/>
            <a:headEnd/>
            <a:tailEnd/>
          </a:ln>
        </p:spPr>
        <p:txBody>
          <a:bodyPr/>
          <a:lstStyle/>
          <a:p>
            <a:pPr defTabSz="685800" eaLnBrk="1" hangingPunct="1">
              <a:lnSpc>
                <a:spcPct val="90000"/>
              </a:lnSpc>
            </a:pPr>
            <a:r>
              <a:rPr lang="tr-TR" altLang="tr-TR" sz="4000" b="1" dirty="0" smtClean="0">
                <a:latin typeface="Comic Sans MS" pitchFamily="66" charset="0"/>
              </a:rPr>
              <a:t>ÇOCUĞUM ZORBALIK OLAYINA </a:t>
            </a:r>
          </a:p>
          <a:p>
            <a:pPr defTabSz="685800" eaLnBrk="1" hangingPunct="1">
              <a:lnSpc>
                <a:spcPct val="90000"/>
              </a:lnSpc>
            </a:pPr>
            <a:r>
              <a:rPr lang="tr-TR" altLang="tr-TR" sz="4000" b="1" dirty="0" smtClean="0">
                <a:solidFill>
                  <a:srgbClr val="FF0000"/>
                </a:solidFill>
                <a:latin typeface="Comic Sans MS" pitchFamily="66" charset="0"/>
              </a:rPr>
              <a:t>TANIK OLMUŞSA</a:t>
            </a:r>
            <a:r>
              <a:rPr lang="tr-TR" altLang="tr-TR" sz="4000" b="1" dirty="0" smtClean="0">
                <a:latin typeface="Comic Sans MS" pitchFamily="66" charset="0"/>
              </a:rPr>
              <a:t>… </a:t>
            </a:r>
            <a:endParaRPr lang="tr-TR" altLang="tr-TR" sz="4000" b="1" dirty="0">
              <a:latin typeface="Comic Sans MS" pitchFamily="66" charset="0"/>
            </a:endParaRPr>
          </a:p>
        </p:txBody>
      </p:sp>
      <p:sp>
        <p:nvSpPr>
          <p:cNvPr id="5632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İçerik Yer Tutucusu 2"/>
          <p:cNvSpPr txBox="1">
            <a:spLocks/>
          </p:cNvSpPr>
          <p:nvPr/>
        </p:nvSpPr>
        <p:spPr bwMode="auto">
          <a:xfrm>
            <a:off x="4572000" y="1700808"/>
            <a:ext cx="4259262" cy="374332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51203"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5120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5" name="İçerik Yer Tutucusu 2"/>
          <p:cNvSpPr txBox="1">
            <a:spLocks/>
          </p:cNvSpPr>
          <p:nvPr/>
        </p:nvSpPr>
        <p:spPr bwMode="auto">
          <a:xfrm>
            <a:off x="4644008" y="2276872"/>
            <a:ext cx="4259262" cy="3167261"/>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3 ‘D’</a:t>
            </a:r>
          </a:p>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KURALI</a:t>
            </a:r>
            <a:endParaRPr lang="tr-TR" altLang="tr-TR" sz="4000" b="1" dirty="0">
              <a:solidFill>
                <a:srgbClr val="002060"/>
              </a:solidFill>
              <a:latin typeface="Comic Sans MS" pitchFamily="66" charset="0"/>
            </a:endParaRP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Başlık 1"/>
          <p:cNvSpPr txBox="1">
            <a:spLocks noChangeArrowheads="1"/>
          </p:cNvSpPr>
          <p:nvPr/>
        </p:nvSpPr>
        <p:spPr bwMode="auto">
          <a:xfrm>
            <a:off x="611560" y="1268760"/>
            <a:ext cx="7993682" cy="338437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defTabSz="685800" eaLnBrk="1" hangingPunct="1">
              <a:lnSpc>
                <a:spcPct val="90000"/>
              </a:lnSpc>
            </a:pPr>
            <a:endParaRPr lang="tr-TR" altLang="tr-TR" sz="3200" b="1" dirty="0" smtClean="0">
              <a:latin typeface="Comic Sans MS" pitchFamily="66" charset="0"/>
            </a:endParaRPr>
          </a:p>
          <a:p>
            <a:pPr algn="ctr" defTabSz="685800" eaLnBrk="1" hangingPunct="1">
              <a:lnSpc>
                <a:spcPct val="90000"/>
              </a:lnSpc>
            </a:pPr>
            <a:r>
              <a:rPr lang="tr-TR" altLang="tr-TR" sz="3200" b="1" dirty="0" smtClean="0">
                <a:latin typeface="Comic Sans MS" pitchFamily="66" charset="0"/>
              </a:rPr>
              <a:t>Çocuklarımızın </a:t>
            </a:r>
          </a:p>
          <a:p>
            <a:pPr algn="ctr" defTabSz="685800" eaLnBrk="1" hangingPunct="1">
              <a:lnSpc>
                <a:spcPct val="90000"/>
              </a:lnSpc>
            </a:pPr>
            <a:r>
              <a:rPr lang="tr-TR" altLang="tr-TR" sz="3200" b="1" dirty="0" smtClean="0">
                <a:latin typeface="Comic Sans MS" pitchFamily="66" charset="0"/>
              </a:rPr>
              <a:t>Zorbalık Olaylarıyla Karşılaştıklarında </a:t>
            </a:r>
          </a:p>
          <a:p>
            <a:pPr algn="ctr" defTabSz="685800" eaLnBrk="1" hangingPunct="1">
              <a:lnSpc>
                <a:spcPct val="90000"/>
              </a:lnSpc>
            </a:pPr>
            <a:r>
              <a:rPr lang="tr-TR" altLang="tr-TR" sz="3200" b="1" dirty="0" smtClean="0">
                <a:latin typeface="Comic Sans MS" pitchFamily="66" charset="0"/>
              </a:rPr>
              <a:t>ya </a:t>
            </a:r>
            <a:r>
              <a:rPr lang="tr-TR" altLang="tr-TR" sz="3200" b="1" dirty="0">
                <a:latin typeface="Comic Sans MS" pitchFamily="66" charset="0"/>
              </a:rPr>
              <a:t>da </a:t>
            </a:r>
            <a:endParaRPr lang="tr-TR" altLang="tr-TR" sz="3200" b="1" dirty="0" smtClean="0">
              <a:latin typeface="Comic Sans MS" pitchFamily="66" charset="0"/>
            </a:endParaRPr>
          </a:p>
          <a:p>
            <a:pPr algn="ctr" defTabSz="685800" eaLnBrk="1" hangingPunct="1">
              <a:lnSpc>
                <a:spcPct val="90000"/>
              </a:lnSpc>
            </a:pPr>
            <a:r>
              <a:rPr lang="tr-TR" altLang="tr-TR" sz="3200" b="1" dirty="0" smtClean="0">
                <a:latin typeface="Comic Sans MS" pitchFamily="66" charset="0"/>
              </a:rPr>
              <a:t>Zorbalığa Maruz </a:t>
            </a:r>
            <a:r>
              <a:rPr lang="tr-TR" altLang="tr-TR" sz="3200" b="1" dirty="0">
                <a:latin typeface="Comic Sans MS" pitchFamily="66" charset="0"/>
              </a:rPr>
              <a:t>Kaldıklarında </a:t>
            </a:r>
            <a:endParaRPr lang="tr-TR" altLang="tr-TR" sz="3200" b="1" dirty="0" smtClean="0">
              <a:latin typeface="Comic Sans MS" pitchFamily="66" charset="0"/>
            </a:endParaRPr>
          </a:p>
          <a:p>
            <a:pPr algn="ctr" defTabSz="685800" eaLnBrk="1" hangingPunct="1">
              <a:lnSpc>
                <a:spcPct val="90000"/>
              </a:lnSpc>
            </a:pPr>
            <a:r>
              <a:rPr lang="tr-TR" altLang="tr-TR" sz="3200" b="1" dirty="0" smtClean="0">
                <a:latin typeface="Comic Sans MS" pitchFamily="66" charset="0"/>
              </a:rPr>
              <a:t>Kullanmaları </a:t>
            </a:r>
            <a:r>
              <a:rPr lang="tr-TR" altLang="tr-TR" sz="3200" b="1" dirty="0">
                <a:latin typeface="Comic Sans MS" pitchFamily="66" charset="0"/>
              </a:rPr>
              <a:t>Gereken </a:t>
            </a:r>
            <a:r>
              <a:rPr lang="tr-TR" altLang="tr-TR" sz="3200" b="1" dirty="0" smtClean="0">
                <a:latin typeface="Comic Sans MS" pitchFamily="66" charset="0"/>
              </a:rPr>
              <a:t>Kural</a:t>
            </a:r>
            <a:r>
              <a:rPr lang="tr-TR" altLang="tr-TR" sz="3200" b="1" dirty="0">
                <a:latin typeface="Comic Sans MS" pitchFamily="66" charset="0"/>
              </a:rPr>
              <a:t>… </a:t>
            </a:r>
          </a:p>
        </p:txBody>
      </p:sp>
      <p:sp>
        <p:nvSpPr>
          <p:cNvPr id="57349"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graphicFrame>
        <p:nvGraphicFramePr>
          <p:cNvPr id="6" name="5 Diyagram"/>
          <p:cNvGraphicFramePr/>
          <p:nvPr/>
        </p:nvGraphicFramePr>
        <p:xfrm>
          <a:off x="827584" y="3761656"/>
          <a:ext cx="7704856"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8 Resim" descr="LOGO (1).png"/>
          <p:cNvPicPr>
            <a:picLocks noChangeAspect="1" noChangeArrowheads="1"/>
          </p:cNvPicPr>
          <p:nvPr/>
        </p:nvPicPr>
        <p:blipFill>
          <a:blip r:embed="rId7"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332656"/>
            <a:ext cx="7221488" cy="1399032"/>
          </a:xfrm>
        </p:spPr>
        <p:txBody>
          <a:bodyPr/>
          <a:lstStyle/>
          <a:p>
            <a:pPr marL="484632" eaLnBrk="1" fontAlgn="auto" hangingPunct="1">
              <a:spcAft>
                <a:spcPts val="0"/>
              </a:spcAft>
              <a:defRPr/>
            </a:pPr>
            <a:r>
              <a:rPr lang="tr-TR" b="1" dirty="0" smtClean="0">
                <a:solidFill>
                  <a:schemeClr val="tx1"/>
                </a:solidFill>
                <a:latin typeface="Comic Sans MS" pitchFamily="66" charset="0"/>
              </a:rPr>
              <a:t>KAYNAKÇA</a:t>
            </a:r>
            <a:endParaRPr lang="tr-TR" b="1" dirty="0">
              <a:solidFill>
                <a:schemeClr val="tx1"/>
              </a:solidFill>
              <a:latin typeface="Comic Sans MS" pitchFamily="66" charset="0"/>
            </a:endParaRPr>
          </a:p>
        </p:txBody>
      </p:sp>
      <p:sp>
        <p:nvSpPr>
          <p:cNvPr id="59395" name="2 İçerik Yer Tutucusu"/>
          <p:cNvSpPr>
            <a:spLocks noGrp="1"/>
          </p:cNvSpPr>
          <p:nvPr>
            <p:ph idx="1"/>
          </p:nvPr>
        </p:nvSpPr>
        <p:spPr>
          <a:xfrm>
            <a:off x="467544" y="1844824"/>
            <a:ext cx="8229600" cy="4464496"/>
          </a:xfrm>
        </p:spPr>
        <p:style>
          <a:lnRef idx="2">
            <a:schemeClr val="accent3"/>
          </a:lnRef>
          <a:fillRef idx="1">
            <a:schemeClr val="lt1"/>
          </a:fillRef>
          <a:effectRef idx="0">
            <a:schemeClr val="accent3"/>
          </a:effectRef>
          <a:fontRef idx="minor">
            <a:schemeClr val="dk1"/>
          </a:fontRef>
        </p:style>
        <p:txBody>
          <a:bodyPr/>
          <a:lstStyle/>
          <a:p>
            <a:pPr eaLnBrk="1" hangingPunct="1"/>
            <a:r>
              <a:rPr lang="tr-TR" sz="2000" b="1" dirty="0">
                <a:latin typeface="Comic Sans MS" pitchFamily="66" charset="0"/>
              </a:rPr>
              <a:t>Çınkır, Ş. (2012, Ekim 13). Okullarda Zorbalık ve Türleri. 29 Mart 2021 tarihinde </a:t>
            </a:r>
            <a:r>
              <a:rPr lang="tr-TR" sz="2000" b="1" dirty="0"/>
              <a:t>https://yenirehberlik.com/okullarda-zorbalik-ve-turleri.htm</a:t>
            </a:r>
            <a:r>
              <a:rPr lang="tr-TR" sz="2000" dirty="0"/>
              <a:t>l </a:t>
            </a:r>
            <a:r>
              <a:rPr lang="tr-TR" sz="2000" b="1" dirty="0"/>
              <a:t>adresinden erişildi.</a:t>
            </a:r>
          </a:p>
          <a:p>
            <a:pPr eaLnBrk="1" hangingPunct="1">
              <a:buNone/>
            </a:pPr>
            <a:r>
              <a:rPr lang="tr-TR" sz="2000" dirty="0"/>
              <a:t>	</a:t>
            </a:r>
            <a:endParaRPr lang="tr-TR" sz="1200" b="1" dirty="0">
              <a:latin typeface="Comic Sans MS" pitchFamily="66" charset="0"/>
            </a:endParaRPr>
          </a:p>
          <a:p>
            <a:pPr eaLnBrk="1" hangingPunct="1"/>
            <a:r>
              <a:rPr lang="tr-TR" sz="2000" b="1" dirty="0">
                <a:latin typeface="Comic Sans MS" pitchFamily="66" charset="0"/>
              </a:rPr>
              <a:t>Dölek, N., Öğrencilerde Zorbaca Davranışlar. 12 Mart 2021 tarihinde http://img.eba.gov.tr/436/87a/c3a/1db/1af/584/fef/807/bb2/dcf/311/cf2/547/84a/003/43687ac3a1db1af584fef807bb2dcf311cf254784a003.pdf?name=%C3%96%C4%9Frencide%20Zorbaca%20Davran%C4%B1%C5%9Flar.pdf adresinden erişildi.</a:t>
            </a:r>
          </a:p>
          <a:p>
            <a:pPr eaLnBrk="1" hangingPunct="1">
              <a:buNone/>
            </a:pPr>
            <a:endParaRPr lang="tr-TR" sz="1200" b="1" dirty="0">
              <a:latin typeface="Comic Sans MS" pitchFamily="66" charset="0"/>
            </a:endParaRPr>
          </a:p>
          <a:p>
            <a:pPr eaLnBrk="1" hangingPunct="1"/>
            <a:r>
              <a:rPr lang="tr-TR" sz="2000" b="1" dirty="0">
                <a:latin typeface="Comic Sans MS" pitchFamily="66" charset="0"/>
              </a:rPr>
              <a:t>Gökler, R. (2009). Okullarda Akran Zorbalığı. </a:t>
            </a:r>
            <a:r>
              <a:rPr lang="tr-TR" sz="2000" b="1" i="1" dirty="0">
                <a:latin typeface="Comic Sans MS" pitchFamily="66" charset="0"/>
              </a:rPr>
              <a:t>Uluslararası İnsan Bilimleri Dergisi, 6</a:t>
            </a:r>
            <a:r>
              <a:rPr lang="tr-TR" sz="2000" b="1" dirty="0">
                <a:latin typeface="Comic Sans MS" pitchFamily="66" charset="0"/>
              </a:rPr>
              <a:t>(2), 511-537.</a:t>
            </a:r>
            <a:endParaRPr lang="tr-TR" sz="1200" b="1" dirty="0">
              <a:latin typeface="Comic Sans MS" pitchFamily="66" charset="0"/>
            </a:endParaRPr>
          </a:p>
          <a:p>
            <a:pPr eaLnBrk="1" hangingPunct="1"/>
            <a:endParaRPr lang="tr-TR" sz="1200" b="1" dirty="0" smtClean="0">
              <a:latin typeface="Comic Sans MS" pitchFamily="66" charset="0"/>
            </a:endParaRPr>
          </a:p>
          <a:p>
            <a:pPr eaLnBrk="1" hangingPunct="1"/>
            <a:endParaRPr lang="tr-TR" sz="2000" b="1" dirty="0" smtClean="0">
              <a:latin typeface="Comic Sans MS" pitchFamily="66" charset="0"/>
            </a:endParaRPr>
          </a:p>
          <a:p>
            <a:pPr eaLnBrk="1" hangingPunct="1"/>
            <a:endParaRPr lang="tr-TR" sz="2000" b="1" dirty="0" smtClean="0">
              <a:latin typeface="Comic Sans MS" pitchFamily="66" charset="0"/>
            </a:endParaRPr>
          </a:p>
        </p:txBody>
      </p:sp>
      <p:sp>
        <p:nvSpPr>
          <p:cNvPr id="5939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ÇANKAYA RAM LOGO.png"/>
          <p:cNvPicPr>
            <a:picLocks noGrp="1"/>
          </p:cNvPicPr>
          <p:nvPr>
            <p:ph idx="1"/>
          </p:nvPr>
        </p:nvPicPr>
        <p:blipFill>
          <a:blip r:embed="rId2" cstate="print"/>
          <a:stretch>
            <a:fillRect/>
          </a:stretch>
        </p:blipFill>
        <p:spPr>
          <a:xfrm>
            <a:off x="2555776" y="620688"/>
            <a:ext cx="3816424" cy="3816424"/>
          </a:xfrm>
          <a:prstGeom prst="rect">
            <a:avLst/>
          </a:prstGeom>
        </p:spPr>
      </p:pic>
      <p:sp>
        <p:nvSpPr>
          <p:cNvPr id="4097" name="Rectangle 1"/>
          <p:cNvSpPr>
            <a:spLocks noChangeArrowheads="1"/>
          </p:cNvSpPr>
          <p:nvPr/>
        </p:nvSpPr>
        <p:spPr bwMode="auto">
          <a:xfrm>
            <a:off x="1475656" y="4725144"/>
            <a:ext cx="605395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1600" dirty="0" smtClean="0">
                <a:solidFill>
                  <a:srgbClr val="002060"/>
                </a:solidFill>
                <a:latin typeface="Arial Black" pitchFamily="34" charset="0"/>
                <a:ea typeface="Calibri" pitchFamily="34" charset="0"/>
                <a:cs typeface="Times New Roman" pitchFamily="18" charset="0"/>
              </a:rPr>
              <a:t>              www.</a:t>
            </a:r>
            <a:r>
              <a:rPr lang="tr-TR" sz="1600" dirty="0" err="1" smtClean="0">
                <a:solidFill>
                  <a:srgbClr val="002060"/>
                </a:solidFill>
                <a:latin typeface="Arial Black" pitchFamily="34" charset="0"/>
                <a:ea typeface="Calibri" pitchFamily="34" charset="0"/>
                <a:cs typeface="Times New Roman" pitchFamily="18" charset="0"/>
              </a:rPr>
              <a:t>cankayaram</a:t>
            </a:r>
            <a:r>
              <a:rPr lang="tr-TR" sz="1600" dirty="0" smtClean="0">
                <a:solidFill>
                  <a:srgbClr val="002060"/>
                </a:solidFill>
                <a:latin typeface="Arial Black" pitchFamily="34" charset="0"/>
                <a:ea typeface="Calibri" pitchFamily="34" charset="0"/>
                <a:cs typeface="Times New Roman" pitchFamily="18" charset="0"/>
              </a:rPr>
              <a:t>.</a:t>
            </a:r>
            <a:r>
              <a:rPr lang="tr-TR" sz="1600" dirty="0" err="1" smtClean="0">
                <a:solidFill>
                  <a:srgbClr val="002060"/>
                </a:solidFill>
                <a:latin typeface="Arial Black" pitchFamily="34" charset="0"/>
                <a:ea typeface="Calibri" pitchFamily="34" charset="0"/>
                <a:cs typeface="Times New Roman" pitchFamily="18" charset="0"/>
              </a:rPr>
              <a:t>meb</a:t>
            </a:r>
            <a:r>
              <a:rPr lang="tr-TR" sz="1600" dirty="0" smtClean="0">
                <a:solidFill>
                  <a:srgbClr val="002060"/>
                </a:solidFill>
                <a:latin typeface="Arial Black" pitchFamily="34" charset="0"/>
                <a:ea typeface="Calibri" pitchFamily="34" charset="0"/>
                <a:cs typeface="Times New Roman" pitchFamily="18" charset="0"/>
              </a:rPr>
              <a:t>.k12.tr</a:t>
            </a:r>
            <a:endParaRPr lang="tr-TR" sz="1600" dirty="0" smtClean="0">
              <a:solidFill>
                <a:srgbClr val="002060"/>
              </a:solidFill>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Tel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0312 466 67 76</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İnstagram</a:t>
            </a: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cankayaram</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Twitter</a:t>
            </a: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@cankayaram06</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noChangeArrowheads="1"/>
          </p:cNvSpPr>
          <p:nvPr>
            <p:ph type="title"/>
          </p:nvPr>
        </p:nvSpPr>
        <p:spPr>
          <a:xfrm>
            <a:off x="395288" y="620688"/>
            <a:ext cx="8229600" cy="936650"/>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NEDİR?</a:t>
            </a:r>
          </a:p>
        </p:txBody>
      </p:sp>
      <p:sp>
        <p:nvSpPr>
          <p:cNvPr id="31747" name="2 İçerik Yer Tutucusu"/>
          <p:cNvSpPr>
            <a:spLocks noGrp="1" noChangeArrowheads="1"/>
          </p:cNvSpPr>
          <p:nvPr>
            <p:ph idx="1"/>
          </p:nvPr>
        </p:nvSpPr>
        <p:spPr>
          <a:xfrm>
            <a:off x="539750" y="2060575"/>
            <a:ext cx="8229600" cy="3168650"/>
          </a:xfrm>
        </p:spPr>
        <p:txBody>
          <a:bodyPr/>
          <a:lstStyle/>
          <a:p>
            <a:pPr marL="33338" indent="0" algn="ctr" eaLnBrk="1" hangingPunct="1">
              <a:buFont typeface="Arial" charset="0"/>
              <a:buNone/>
            </a:pPr>
            <a:r>
              <a:rPr lang="tr-TR" altLang="tr-TR" sz="2400" dirty="0" smtClean="0">
                <a:solidFill>
                  <a:schemeClr val="bg1"/>
                </a:solidFill>
                <a:latin typeface="Comic Sans MS" pitchFamily="66" charset="0"/>
              </a:rPr>
              <a:t>Bir ya da birden çok öğrencinin kendilerinden daha </a:t>
            </a:r>
            <a:r>
              <a:rPr lang="tr-TR" altLang="tr-TR" sz="2400" b="1" u="sng" dirty="0" smtClean="0">
                <a:solidFill>
                  <a:schemeClr val="bg1"/>
                </a:solidFill>
                <a:latin typeface="Comic Sans MS" pitchFamily="66" charset="0"/>
              </a:rPr>
              <a:t>güçsüz</a:t>
            </a:r>
            <a:r>
              <a:rPr lang="tr-TR" altLang="tr-TR" sz="2400" dirty="0" smtClean="0">
                <a:solidFill>
                  <a:schemeClr val="bg1"/>
                </a:solidFill>
                <a:latin typeface="Comic Sans MS" pitchFamily="66" charset="0"/>
              </a:rPr>
              <a:t> öğrencileri </a:t>
            </a:r>
            <a:r>
              <a:rPr lang="tr-TR" altLang="tr-TR" sz="2400" b="1" u="sng" dirty="0" smtClean="0">
                <a:solidFill>
                  <a:schemeClr val="bg1"/>
                </a:solidFill>
                <a:latin typeface="Comic Sans MS" pitchFamily="66" charset="0"/>
              </a:rPr>
              <a:t>kasıtlı</a:t>
            </a:r>
            <a:r>
              <a:rPr lang="tr-TR" altLang="tr-TR" sz="2400" dirty="0" smtClean="0">
                <a:solidFill>
                  <a:schemeClr val="bg1"/>
                </a:solidFill>
                <a:latin typeface="Comic Sans MS" pitchFamily="66" charset="0"/>
              </a:rPr>
              <a:t> ve </a:t>
            </a:r>
            <a:r>
              <a:rPr lang="tr-TR" altLang="tr-TR" sz="2400" b="1" u="sng" dirty="0" smtClean="0">
                <a:solidFill>
                  <a:schemeClr val="bg1"/>
                </a:solidFill>
                <a:latin typeface="Comic Sans MS" pitchFamily="66" charset="0"/>
              </a:rPr>
              <a:t>sürekli </a:t>
            </a:r>
            <a:r>
              <a:rPr lang="tr-TR" altLang="tr-TR" sz="2400" dirty="0" smtClean="0">
                <a:solidFill>
                  <a:schemeClr val="bg1"/>
                </a:solidFill>
                <a:latin typeface="Comic Sans MS" pitchFamily="66" charset="0"/>
              </a:rPr>
              <a:t>rahatsız etmesiyle sonuçlanan ve kurbanın kendisini koruyamayacak durumda olduğu bir saldırganlık türüdür (Pişkin, 2002). </a:t>
            </a:r>
          </a:p>
          <a:p>
            <a:pPr marL="33338" indent="0" algn="ctr" eaLnBrk="1" hangingPunct="1">
              <a:buFont typeface="Arial" charset="0"/>
              <a:buNone/>
            </a:pPr>
            <a:endParaRPr lang="tr-TR" altLang="tr-TR" sz="2400" dirty="0" smtClean="0">
              <a:solidFill>
                <a:schemeClr val="bg1"/>
              </a:solidFill>
              <a:latin typeface="Comic Sans MS" pitchFamily="66" charset="0"/>
            </a:endParaRPr>
          </a:p>
          <a:p>
            <a:pPr marL="33338" indent="0" algn="ctr" eaLnBrk="1" hangingPunct="1">
              <a:buFont typeface="Arial" charset="0"/>
              <a:buNone/>
            </a:pPr>
            <a:r>
              <a:rPr lang="tr-TR" altLang="tr-TR" sz="2400" dirty="0" smtClean="0">
                <a:solidFill>
                  <a:schemeClr val="bg1"/>
                </a:solidFill>
                <a:latin typeface="Comic Sans MS" pitchFamily="66" charset="0"/>
              </a:rPr>
              <a:t>Bir başka tanıma göre;” Zorbalık güçlü durumdaki bir kişi/kişilerin kendi kazançları veya keyifleri için karşı koyma gücü olmayanlara karşı sıkıntı vermek niyeti ile fiziksel, psikolojik, sosyal veya sözel olarak tekrarlanan saldırısıdır.”(</a:t>
            </a:r>
            <a:r>
              <a:rPr lang="tr-TR" altLang="tr-TR" sz="2400" dirty="0" err="1" smtClean="0">
                <a:solidFill>
                  <a:schemeClr val="bg1"/>
                </a:solidFill>
                <a:latin typeface="Comic Sans MS" pitchFamily="66" charset="0"/>
              </a:rPr>
              <a:t>Akt</a:t>
            </a:r>
            <a:r>
              <a:rPr lang="tr-TR" altLang="tr-TR" sz="2400" dirty="0" smtClean="0">
                <a:solidFill>
                  <a:schemeClr val="bg1"/>
                </a:solidFill>
                <a:latin typeface="Comic Sans MS" pitchFamily="66" charset="0"/>
              </a:rPr>
              <a:t>: Dölek, </a:t>
            </a:r>
            <a:r>
              <a:rPr lang="tr-TR" altLang="tr-TR" sz="2400" dirty="0" err="1" smtClean="0">
                <a:solidFill>
                  <a:schemeClr val="bg1"/>
                </a:solidFill>
                <a:latin typeface="Comic Sans MS" pitchFamily="66" charset="0"/>
              </a:rPr>
              <a:t>Besag</a:t>
            </a:r>
            <a:r>
              <a:rPr lang="tr-TR" altLang="tr-TR" sz="2400" dirty="0" smtClean="0">
                <a:solidFill>
                  <a:schemeClr val="bg1"/>
                </a:solidFill>
                <a:latin typeface="Comic Sans MS" pitchFamily="66" charset="0"/>
              </a:rPr>
              <a:t> 1995) </a:t>
            </a:r>
            <a:r>
              <a:rPr lang="tr-TR" altLang="tr-TR" sz="2400" dirty="0" err="1" smtClean="0">
                <a:solidFill>
                  <a:schemeClr val="bg1"/>
                </a:solidFill>
                <a:latin typeface="Comic Sans MS" pitchFamily="66" charset="0"/>
              </a:rPr>
              <a:t>Besag’a</a:t>
            </a:r>
            <a:r>
              <a:rPr lang="tr-TR" altLang="tr-TR" sz="2400" dirty="0" smtClean="0">
                <a:solidFill>
                  <a:schemeClr val="bg1"/>
                </a:solidFill>
                <a:latin typeface="Comic Sans MS" pitchFamily="66" charset="0"/>
              </a:rPr>
              <a:t> göre </a:t>
            </a:r>
            <a:r>
              <a:rPr lang="tr-TR" altLang="tr-TR" sz="2400" u="sng" dirty="0" smtClean="0">
                <a:solidFill>
                  <a:schemeClr val="bg1"/>
                </a:solidFill>
                <a:latin typeface="Comic Sans MS" pitchFamily="66" charset="0"/>
              </a:rPr>
              <a:t>zorbalık eylemden çok tutumdur</a:t>
            </a:r>
            <a:r>
              <a:rPr lang="tr-TR" altLang="tr-TR" sz="2400" dirty="0" smtClean="0">
                <a:solidFill>
                  <a:schemeClr val="bg1"/>
                </a:solidFill>
                <a:latin typeface="Comic Sans MS" pitchFamily="66" charset="0"/>
              </a:rPr>
              <a:t>.</a:t>
            </a:r>
          </a:p>
        </p:txBody>
      </p:sp>
      <p:sp>
        <p:nvSpPr>
          <p:cNvPr id="3175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31748" name="Metin kutusu 1"/>
          <p:cNvSpPr txBox="1">
            <a:spLocks noChangeArrowheads="1"/>
          </p:cNvSpPr>
          <p:nvPr/>
        </p:nvSpPr>
        <p:spPr bwMode="auto">
          <a:xfrm>
            <a:off x="4067175" y="4005263"/>
            <a:ext cx="185738" cy="369887"/>
          </a:xfrm>
          <a:prstGeom prst="rect">
            <a:avLst/>
          </a:prstGeom>
          <a:noFill/>
          <a:ln w="9525">
            <a:noFill/>
            <a:miter lim="800000"/>
            <a:headEnd/>
            <a:tailEnd/>
          </a:ln>
        </p:spPr>
        <p:txBody>
          <a:bodyPr wrap="none">
            <a:spAutoFit/>
          </a:bodyPr>
          <a:lstStyle/>
          <a:p>
            <a:pPr eaLnBrk="1" hangingPunct="1"/>
            <a:endParaRPr lang="tr-TR" altLang="tr-TR">
              <a:latin typeface="Arial" charset="0"/>
            </a:endParaRPr>
          </a:p>
        </p:txBody>
      </p:sp>
      <p:pic>
        <p:nvPicPr>
          <p:cNvPr id="31749" name="8 Resim" descr="LOGO (1).png"/>
          <p:cNvPicPr>
            <a:picLocks noChangeAspect="1" noChangeArrowheads="1"/>
          </p:cNvPicPr>
          <p:nvPr/>
        </p:nvPicPr>
        <p:blipFill>
          <a:blip r:embed="rId3" cstate="print"/>
          <a:srcRect/>
          <a:stretch>
            <a:fillRect/>
          </a:stretch>
        </p:blipFill>
        <p:spPr bwMode="auto">
          <a:xfrm>
            <a:off x="250825" y="260350"/>
            <a:ext cx="1712913"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267494"/>
            <a:ext cx="6707088" cy="1399032"/>
          </a:xfrm>
        </p:spPr>
        <p:txBody>
          <a:bodyPr/>
          <a:lstStyle/>
          <a:p>
            <a:pPr marL="484632" eaLnBrk="1" fontAlgn="auto" hangingPunct="1">
              <a:spcAft>
                <a:spcPts val="0"/>
              </a:spcAft>
              <a:defRPr/>
            </a:pPr>
            <a:r>
              <a:rPr lang="tr-TR" sz="4000" b="1" dirty="0" smtClean="0">
                <a:solidFill>
                  <a:schemeClr val="tx1"/>
                </a:solidFill>
                <a:latin typeface="Comic Sans MS" pitchFamily="66" charset="0"/>
              </a:rPr>
              <a:t>ZORBALIĞIN 4 YÜZÜ</a:t>
            </a:r>
            <a:endParaRPr lang="tr-TR" sz="4000" b="1" dirty="0">
              <a:solidFill>
                <a:schemeClr val="tx1"/>
              </a:solidFill>
              <a:latin typeface="Comic Sans MS" pitchFamily="66" charset="0"/>
            </a:endParaRPr>
          </a:p>
        </p:txBody>
      </p:sp>
      <p:sp>
        <p:nvSpPr>
          <p:cNvPr id="3" name="2 İçerik Yer Tutucusu"/>
          <p:cNvSpPr>
            <a:spLocks noGrp="1"/>
          </p:cNvSpPr>
          <p:nvPr>
            <p:ph idx="1"/>
          </p:nvPr>
        </p:nvSpPr>
        <p:spPr>
          <a:xfrm>
            <a:off x="457200" y="1628775"/>
            <a:ext cx="8229600" cy="4826000"/>
          </a:xfrm>
        </p:spPr>
        <p:txBody>
          <a:bodyPr>
            <a:normAutofit/>
          </a:bodyPr>
          <a:lstStyle/>
          <a:p>
            <a:pPr marL="522287" indent="-457200">
              <a:buClr>
                <a:srgbClr val="FF0000"/>
              </a:buClr>
              <a:buFont typeface="+mj-lt"/>
              <a:buAutoNum type="arabicPeriod"/>
              <a:defRPr/>
            </a:pPr>
            <a:r>
              <a:rPr lang="tr-TR" sz="2400" dirty="0" smtClean="0">
                <a:solidFill>
                  <a:schemeClr val="bg1"/>
                </a:solidFill>
                <a:latin typeface="Comic Sans MS" pitchFamily="66" charset="0"/>
              </a:rPr>
              <a:t>Eylemin bir kez değil uzun süreli olarak uygulanması</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b="1" dirty="0" smtClean="0">
                <a:solidFill>
                  <a:schemeClr val="bg1"/>
                </a:solidFill>
                <a:latin typeface="Comic Sans MS" pitchFamily="66" charset="0"/>
              </a:rPr>
              <a:t>Güç eşitsizliği</a:t>
            </a:r>
            <a:r>
              <a:rPr lang="tr-TR" sz="2400" dirty="0" smtClean="0">
                <a:solidFill>
                  <a:schemeClr val="bg1"/>
                </a:solidFill>
                <a:latin typeface="Comic Sans MS" pitchFamily="66" charset="0"/>
              </a:rPr>
              <a:t>- Güçlünün güçsüze saldırması </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dirty="0" smtClean="0">
                <a:solidFill>
                  <a:schemeClr val="bg1"/>
                </a:solidFill>
                <a:latin typeface="Comic Sans MS" pitchFamily="66" charset="0"/>
              </a:rPr>
              <a:t>Sözel ,fiziksel ve psikolojik olması </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dirty="0" smtClean="0">
                <a:solidFill>
                  <a:schemeClr val="bg1"/>
                </a:solidFill>
                <a:latin typeface="Comic Sans MS" pitchFamily="66" charset="0"/>
              </a:rPr>
              <a:t>Saldırının herhangi belli bir nedene bağlı olmaması ve saldırganı tatmin etmesi dışında elde edilen bir şeyin olmaması</a:t>
            </a:r>
          </a:p>
          <a:p>
            <a:pPr marL="578358" indent="-514350" eaLnBrk="1" fontAlgn="auto" hangingPunct="1">
              <a:spcAft>
                <a:spcPts val="0"/>
              </a:spcAft>
              <a:buFont typeface="+mj-lt"/>
              <a:buAutoNum type="arabicPeriod"/>
              <a:defRPr/>
            </a:pPr>
            <a:endParaRPr lang="tr-TR" sz="2400" dirty="0" smtClean="0"/>
          </a:p>
          <a:p>
            <a:pPr marL="448056" indent="-384048" eaLnBrk="1" fontAlgn="auto" hangingPunct="1">
              <a:spcAft>
                <a:spcPts val="0"/>
              </a:spcAft>
              <a:buFont typeface="Wingdings 2"/>
              <a:buChar char=""/>
              <a:defRPr/>
            </a:pPr>
            <a:endParaRPr lang="tr-TR" dirty="0"/>
          </a:p>
        </p:txBody>
      </p:sp>
      <p:sp>
        <p:nvSpPr>
          <p:cNvPr id="3277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2772" name="8 Resim" descr="LOGO (1).png"/>
          <p:cNvPicPr>
            <a:picLocks noChangeAspect="1" noChangeArrowheads="1"/>
          </p:cNvPicPr>
          <p:nvPr/>
        </p:nvPicPr>
        <p:blipFill>
          <a:blip r:embed="rId2" cstate="print"/>
          <a:srcRect/>
          <a:stretch>
            <a:fillRect/>
          </a:stretch>
        </p:blipFill>
        <p:spPr bwMode="auto">
          <a:xfrm>
            <a:off x="250825" y="188913"/>
            <a:ext cx="1712913"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95736" y="267494"/>
            <a:ext cx="6624736" cy="1399032"/>
          </a:xfrm>
        </p:spPr>
        <p:txBody>
          <a:bodyPr>
            <a:normAutofit fontScale="90000"/>
          </a:bodyPr>
          <a:lstStyle/>
          <a:p>
            <a:pPr marL="484632" algn="ctr" eaLnBrk="1" fontAlgn="auto" hangingPunct="1">
              <a:spcAft>
                <a:spcPts val="0"/>
              </a:spcAft>
              <a:defRPr/>
            </a:pPr>
            <a:r>
              <a:rPr lang="tr-TR" sz="4000" b="1" dirty="0" smtClean="0">
                <a:solidFill>
                  <a:schemeClr val="tx1"/>
                </a:solidFill>
                <a:latin typeface="Comic Sans MS" pitchFamily="66" charset="0"/>
              </a:rPr>
              <a:t>SALDIRGANLIK-ŞİDDET ve ZORBALIK İLİŞKİSİ</a:t>
            </a:r>
            <a:endParaRPr lang="tr-TR" sz="4000" b="1" dirty="0">
              <a:solidFill>
                <a:schemeClr val="tx1"/>
              </a:solidFill>
              <a:latin typeface="Comic Sans MS" pitchFamily="66" charset="0"/>
            </a:endParaRPr>
          </a:p>
        </p:txBody>
      </p:sp>
      <p:pic>
        <p:nvPicPr>
          <p:cNvPr id="33795" name="Picture 2"/>
          <p:cNvPicPr>
            <a:picLocks noGrp="1" noChangeAspect="1" noChangeArrowheads="1"/>
          </p:cNvPicPr>
          <p:nvPr>
            <p:ph idx="1"/>
          </p:nvPr>
        </p:nvPicPr>
        <p:blipFill>
          <a:blip r:embed="rId3" cstate="print"/>
          <a:srcRect l="3696" t="29095" r="29210" b="4756"/>
          <a:stretch>
            <a:fillRect/>
          </a:stretch>
        </p:blipFill>
        <p:spPr>
          <a:xfrm>
            <a:off x="611188" y="1916113"/>
            <a:ext cx="8137525" cy="4465637"/>
          </a:xfrm>
          <a:noFill/>
        </p:spPr>
      </p:pic>
      <p:sp>
        <p:nvSpPr>
          <p:cNvPr id="3379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4"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noChangeArrowheads="1"/>
          </p:cNvSpPr>
          <p:nvPr>
            <p:ph type="title"/>
          </p:nvPr>
        </p:nvSpPr>
        <p:spPr>
          <a:xfrm>
            <a:off x="2015083" y="188640"/>
            <a:ext cx="7128917" cy="936625"/>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ZORBALIĞIN AYIRT EDİCİ ÖZELLİKLERİ</a:t>
            </a:r>
          </a:p>
        </p:txBody>
      </p:sp>
      <p:sp>
        <p:nvSpPr>
          <p:cNvPr id="8195" name="2 İçerik Yer Tutucusu">
            <a:extLst/>
          </p:cNvPr>
          <p:cNvSpPr>
            <a:spLocks noGrp="1"/>
          </p:cNvSpPr>
          <p:nvPr>
            <p:ph idx="1"/>
          </p:nvPr>
        </p:nvSpPr>
        <p:spPr>
          <a:xfrm>
            <a:off x="467544" y="1772816"/>
            <a:ext cx="8496300" cy="4535487"/>
          </a:xfrm>
        </p:spPr>
        <p:txBody>
          <a:bodyPr rtlCol="0">
            <a:noAutofit/>
          </a:bodyPr>
          <a:lstStyle/>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Kasıtlı</a:t>
            </a:r>
            <a:r>
              <a:rPr lang="tr-TR" altLang="tr-TR" sz="2400" b="1" dirty="0" smtClean="0">
                <a:solidFill>
                  <a:schemeClr val="bg1"/>
                </a:solidFill>
                <a:latin typeface="Comic Sans MS" panose="030F0702030302020204" pitchFamily="66" charset="0"/>
              </a:rPr>
              <a:t> olarak zarar verme amacı güden             saldırgan davranışlar olması,</a:t>
            </a:r>
          </a:p>
          <a:p>
            <a:pPr marL="205740" indent="-384048" algn="just" eaLnBrk="1" fontAlgn="auto" hangingPunct="1">
              <a:spcAft>
                <a:spcPts val="0"/>
              </a:spcAft>
              <a:buClr>
                <a:srgbClr val="FF0000"/>
              </a:buClr>
              <a:buNone/>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Süreklilik</a:t>
            </a:r>
            <a:r>
              <a:rPr lang="tr-TR" altLang="tr-TR" sz="2400" b="1" dirty="0" smtClean="0">
                <a:solidFill>
                  <a:schemeClr val="bg1"/>
                </a:solidFill>
                <a:latin typeface="Comic Sans MS" panose="030F0702030302020204" pitchFamily="66" charset="0"/>
              </a:rPr>
              <a:t> özelliği taşıması,</a:t>
            </a:r>
          </a:p>
          <a:p>
            <a:pPr marL="205740" indent="-384048" algn="just" eaLnBrk="1" fontAlgn="auto" hangingPunct="1">
              <a:spcAft>
                <a:spcPts val="0"/>
              </a:spcAft>
              <a:buClr>
                <a:srgbClr val="FF0000"/>
              </a:buClr>
              <a:buNone/>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dirty="0" smtClean="0">
                <a:solidFill>
                  <a:schemeClr val="bg1"/>
                </a:solidFill>
                <a:latin typeface="Comic Sans MS" panose="030F0702030302020204" pitchFamily="66" charset="0"/>
              </a:rPr>
              <a:t>Zorba ve kurban  arasında </a:t>
            </a:r>
            <a:r>
              <a:rPr lang="tr-TR" altLang="tr-TR" sz="2400" b="1" u="sng" dirty="0" smtClean="0">
                <a:solidFill>
                  <a:schemeClr val="bg1"/>
                </a:solidFill>
                <a:latin typeface="Comic Sans MS" panose="030F0702030302020204" pitchFamily="66" charset="0"/>
              </a:rPr>
              <a:t>güç dengesinin eşit olmaması</a:t>
            </a:r>
            <a:r>
              <a:rPr lang="tr-TR" altLang="tr-TR" sz="2400" b="1" dirty="0" smtClean="0">
                <a:solidFill>
                  <a:schemeClr val="bg1"/>
                </a:solidFill>
                <a:latin typeface="Comic Sans MS" panose="030F0702030302020204" pitchFamily="66" charset="0"/>
              </a:rPr>
              <a:t>,</a:t>
            </a:r>
          </a:p>
          <a:p>
            <a:pPr marL="205740" indent="-384048" algn="just" eaLnBrk="1" fontAlgn="auto" hangingPunct="1">
              <a:spcAft>
                <a:spcPts val="0"/>
              </a:spcAft>
              <a:buClr>
                <a:srgbClr val="FF0000"/>
              </a:buClr>
              <a:buFont typeface="Wingdings 2" pitchFamily="18" charset="2"/>
              <a:buChar char=""/>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Tek kişi veya grup tarafından </a:t>
            </a:r>
            <a:r>
              <a:rPr lang="tr-TR" altLang="tr-TR" sz="2400" b="1" dirty="0" smtClean="0">
                <a:solidFill>
                  <a:schemeClr val="bg1"/>
                </a:solidFill>
                <a:latin typeface="Comic Sans MS" panose="030F0702030302020204" pitchFamily="66" charset="0"/>
              </a:rPr>
              <a:t>uygulanması,</a:t>
            </a:r>
          </a:p>
          <a:p>
            <a:pPr marL="205740" indent="-384048" algn="just" eaLnBrk="1" fontAlgn="auto" hangingPunct="1">
              <a:spcAft>
                <a:spcPts val="0"/>
              </a:spcAft>
              <a:buClr>
                <a:srgbClr val="FF0000"/>
              </a:buClr>
              <a:buFont typeface="Wingdings 2" pitchFamily="18" charset="2"/>
              <a:buChar char=""/>
              <a:defRPr/>
            </a:pPr>
            <a:endParaRPr lang="tr-TR" altLang="tr-TR" sz="1200" b="1" u="sng"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Savunma becerisi olmayan</a:t>
            </a:r>
            <a:r>
              <a:rPr lang="tr-TR" altLang="tr-TR" sz="2400" b="1" dirty="0" smtClean="0">
                <a:solidFill>
                  <a:schemeClr val="bg1"/>
                </a:solidFill>
                <a:latin typeface="Comic Sans MS" panose="030F0702030302020204" pitchFamily="66" charset="0"/>
              </a:rPr>
              <a:t> bir kişiye karşı yapılması.</a:t>
            </a:r>
          </a:p>
          <a:p>
            <a:pPr marL="34290" indent="0" eaLnBrk="1" fontAlgn="auto" hangingPunct="1">
              <a:spcAft>
                <a:spcPts val="0"/>
              </a:spcAft>
              <a:buFont typeface="Arial" charset="0"/>
              <a:buNone/>
              <a:defRPr/>
            </a:pPr>
            <a:endParaRPr lang="tr-TR" altLang="tr-TR" sz="2800" dirty="0" smtClean="0">
              <a:solidFill>
                <a:schemeClr val="accent2">
                  <a:lumMod val="50000"/>
                </a:schemeClr>
              </a:solidFill>
              <a:latin typeface="Comic Sans MS" panose="030F0702030302020204" pitchFamily="66" charset="0"/>
            </a:endParaRPr>
          </a:p>
          <a:p>
            <a:pPr marL="34290" indent="0" eaLnBrk="1" fontAlgn="auto" hangingPunct="1">
              <a:spcAft>
                <a:spcPts val="0"/>
              </a:spcAft>
              <a:buFont typeface="Arial" panose="020B0604020202020204" pitchFamily="34" charset="0"/>
              <a:buNone/>
              <a:defRPr/>
            </a:pPr>
            <a:endParaRPr lang="tr-TR" altLang="tr-TR" sz="2800" dirty="0">
              <a:solidFill>
                <a:schemeClr val="accent2">
                  <a:lumMod val="50000"/>
                </a:schemeClr>
              </a:solidFill>
              <a:latin typeface="Calisto MT" panose="02040603050505030304" pitchFamily="18" charset="0"/>
            </a:endParaRPr>
          </a:p>
        </p:txBody>
      </p:sp>
      <p:sp>
        <p:nvSpPr>
          <p:cNvPr id="3482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noChangeArrowheads="1"/>
          </p:cNvSpPr>
          <p:nvPr>
            <p:ph type="title"/>
          </p:nvPr>
        </p:nvSpPr>
        <p:spPr>
          <a:xfrm>
            <a:off x="501650" y="333374"/>
            <a:ext cx="6806654" cy="863377"/>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a:t>
            </a:r>
            <a:br>
              <a:rPr lang="tr-TR" altLang="tr-TR" sz="4000" b="1" dirty="0" smtClean="0">
                <a:solidFill>
                  <a:schemeClr val="tx1"/>
                </a:solidFill>
                <a:latin typeface="Comic Sans MS" pitchFamily="66" charset="0"/>
              </a:rPr>
            </a:br>
            <a:r>
              <a:rPr lang="tr-TR" altLang="tr-TR" sz="4000" b="1" dirty="0" smtClean="0">
                <a:solidFill>
                  <a:schemeClr val="tx1"/>
                </a:solidFill>
                <a:latin typeface="Comic Sans MS" pitchFamily="66" charset="0"/>
              </a:rPr>
              <a:t>TÜRLERİ</a:t>
            </a:r>
          </a:p>
        </p:txBody>
      </p:sp>
      <p:sp>
        <p:nvSpPr>
          <p:cNvPr id="9219" name="2 İçerik Yer Tutucusu">
            <a:extLst/>
          </p:cNvPr>
          <p:cNvSpPr>
            <a:spLocks noGrp="1"/>
          </p:cNvSpPr>
          <p:nvPr>
            <p:ph idx="1"/>
          </p:nvPr>
        </p:nvSpPr>
        <p:spPr>
          <a:xfrm>
            <a:off x="539750" y="1412875"/>
            <a:ext cx="8064500" cy="4824413"/>
          </a:xfrm>
        </p:spPr>
        <p:txBody>
          <a:bodyPr rtlCol="0">
            <a:normAutofit/>
          </a:bodyPr>
          <a:lstStyle/>
          <a:p>
            <a:pPr marL="205740" indent="-384048" eaLnBrk="1" fontAlgn="auto" hangingPunct="1">
              <a:spcAft>
                <a:spcPts val="0"/>
              </a:spcAft>
              <a:buFont typeface="Arial" panose="020B0604020202020204" pitchFamily="34" charset="0"/>
              <a:buChar char="•"/>
              <a:defRPr/>
            </a:pPr>
            <a:endParaRPr lang="tr-TR" altLang="tr-TR" dirty="0" smtClean="0">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Aktif/Doğrudan Zorbalık </a:t>
            </a:r>
            <a:r>
              <a:rPr lang="tr-TR" altLang="tr-TR" sz="2800" dirty="0" smtClean="0">
                <a:solidFill>
                  <a:schemeClr val="bg1"/>
                </a:solidFill>
                <a:latin typeface="Comic Sans MS" panose="030F0702030302020204" pitchFamily="66" charset="0"/>
              </a:rPr>
              <a:t>- Fiziksel ve sözel saldırı davranışları</a:t>
            </a:r>
          </a:p>
          <a:p>
            <a:pPr marL="205740" indent="-384048" eaLnBrk="1" fontAlgn="auto" hangingPunct="1">
              <a:spcAft>
                <a:spcPts val="0"/>
              </a:spcAft>
              <a:buFont typeface="Arial" panose="020B0604020202020204" pitchFamily="34" charset="0"/>
              <a:buChar char="•"/>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Pasif/Dolaylı Zorbalık </a:t>
            </a:r>
            <a:r>
              <a:rPr lang="tr-TR" altLang="tr-TR" sz="2800" dirty="0" smtClean="0">
                <a:solidFill>
                  <a:schemeClr val="bg1"/>
                </a:solidFill>
                <a:latin typeface="Comic Sans MS" panose="030F0702030302020204" pitchFamily="66" charset="0"/>
              </a:rPr>
              <a:t>- Kasıtlı yalnız bırakma, sosyal ortamlardan yalıtım</a:t>
            </a:r>
          </a:p>
          <a:p>
            <a:pPr marL="34290" indent="0" eaLnBrk="1" fontAlgn="auto" hangingPunct="1">
              <a:spcAft>
                <a:spcPts val="0"/>
              </a:spcAft>
              <a:buFont typeface="Arial" panose="020B0604020202020204" pitchFamily="34" charset="0"/>
              <a:buNone/>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Siber Zorbalık</a:t>
            </a:r>
          </a:p>
          <a:p>
            <a:pPr marL="205740" indent="-384048" eaLnBrk="1" fontAlgn="auto" hangingPunct="1">
              <a:spcAft>
                <a:spcPts val="0"/>
              </a:spcAft>
              <a:buFont typeface="Arial" panose="020B0604020202020204" pitchFamily="34" charset="0"/>
              <a:buChar char="•"/>
              <a:defRPr/>
            </a:pPr>
            <a:endParaRPr lang="tr-TR" altLang="tr-TR" dirty="0">
              <a:solidFill>
                <a:schemeClr val="accent2">
                  <a:lumMod val="50000"/>
                </a:schemeClr>
              </a:solidFill>
              <a:latin typeface="Comic Sans MS" panose="030F0702030302020204" pitchFamily="66" charset="0"/>
            </a:endParaRPr>
          </a:p>
        </p:txBody>
      </p:sp>
      <p:sp>
        <p:nvSpPr>
          <p:cNvPr id="3584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5844"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pic>
        <p:nvPicPr>
          <p:cNvPr id="35846" name="7 Resim" descr="1.png"/>
          <p:cNvPicPr>
            <a:picLocks noChangeAspect="1"/>
          </p:cNvPicPr>
          <p:nvPr/>
        </p:nvPicPr>
        <p:blipFill>
          <a:blip r:embed="rId3" cstate="print"/>
          <a:srcRect/>
          <a:stretch>
            <a:fillRect/>
          </a:stretch>
        </p:blipFill>
        <p:spPr bwMode="auto">
          <a:xfrm>
            <a:off x="6372225" y="620713"/>
            <a:ext cx="2274888" cy="1317625"/>
          </a:xfrm>
          <a:prstGeom prst="rect">
            <a:avLst/>
          </a:prstGeom>
          <a:noFill/>
          <a:ln w="9525">
            <a:noFill/>
            <a:miter lim="800000"/>
            <a:headEnd/>
            <a:tailEnd/>
          </a:ln>
        </p:spPr>
      </p:pic>
      <p:pic>
        <p:nvPicPr>
          <p:cNvPr id="35847" name="Picture 5" descr="C:\Users\user\Desktop\6.jpg.crdownload"/>
          <p:cNvPicPr>
            <a:picLocks noChangeAspect="1" noChangeArrowheads="1"/>
          </p:cNvPicPr>
          <p:nvPr/>
        </p:nvPicPr>
        <p:blipFill>
          <a:blip r:embed="rId4" cstate="print"/>
          <a:srcRect r="2121" b="17793"/>
          <a:stretch>
            <a:fillRect/>
          </a:stretch>
        </p:blipFill>
        <p:spPr bwMode="auto">
          <a:xfrm>
            <a:off x="6272213" y="2492375"/>
            <a:ext cx="2306637" cy="1441450"/>
          </a:xfrm>
          <a:prstGeom prst="rect">
            <a:avLst/>
          </a:prstGeom>
          <a:noFill/>
          <a:ln w="9525">
            <a:noFill/>
            <a:miter lim="800000"/>
            <a:headEnd/>
            <a:tailEnd/>
          </a:ln>
        </p:spPr>
      </p:pic>
      <p:pic>
        <p:nvPicPr>
          <p:cNvPr id="35848" name="9 Resim" descr="5.jpg"/>
          <p:cNvPicPr>
            <a:picLocks noChangeAspect="1"/>
          </p:cNvPicPr>
          <p:nvPr/>
        </p:nvPicPr>
        <p:blipFill>
          <a:blip r:embed="rId5" cstate="print"/>
          <a:srcRect/>
          <a:stretch>
            <a:fillRect/>
          </a:stretch>
        </p:blipFill>
        <p:spPr bwMode="auto">
          <a:xfrm>
            <a:off x="6227763" y="4868863"/>
            <a:ext cx="2306637" cy="1201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755650" y="476250"/>
          <a:ext cx="8208963" cy="5936807"/>
        </p:xfrm>
        <a:graphic>
          <a:graphicData uri="http://schemas.openxmlformats.org/drawingml/2006/table">
            <a:tbl>
              <a:tblPr/>
              <a:tblGrid>
                <a:gridCol w="3311525"/>
                <a:gridCol w="4897438"/>
              </a:tblGrid>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FFFF"/>
                          </a:solidFill>
                          <a:effectLst/>
                          <a:latin typeface="Century Gothic" pitchFamily="34" charset="0"/>
                        </a:rPr>
                        <a:t>ZORBALIK TÜRLERİ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entury Gothic" pitchFamily="34" charset="0"/>
                        </a:rPr>
                        <a:t>DAVRANIŞ BİÇİMLERİ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40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mic Sans MS" pitchFamily="66" charset="0"/>
                        </a:rPr>
                        <a:t>Aktif / Doğrudan Zorbalık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tr-TR" sz="1400" b="1" i="0" u="none" strike="noStrike" cap="none" normalizeH="0" baseline="0" dirty="0" smtClean="0">
                          <a:ln>
                            <a:noFill/>
                          </a:ln>
                          <a:solidFill>
                            <a:srgbClr val="000000"/>
                          </a:solidFill>
                          <a:effectLst/>
                          <a:latin typeface="Comic Sans MS" pitchFamily="66" charset="0"/>
                        </a:rPr>
                        <a:t>Fiziksel Saldırı Davranışları</a:t>
                      </a:r>
                      <a:r>
                        <a:rPr kumimoji="0" lang="tr-TR" sz="1400" b="0" i="0" u="none" strike="noStrike" cap="none" normalizeH="0" baseline="0" dirty="0" smtClean="0">
                          <a:ln>
                            <a:noFill/>
                          </a:ln>
                          <a:solidFill>
                            <a:srgbClr val="000000"/>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İtme,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Tekme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Yumruk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Tükürme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r>
              <a:tr h="1989138">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tr-TR" sz="1400" b="1" i="0" u="none" strike="noStrike" cap="none" normalizeH="0" baseline="0" dirty="0" smtClean="0">
                          <a:ln>
                            <a:noFill/>
                          </a:ln>
                          <a:solidFill>
                            <a:srgbClr val="000000"/>
                          </a:solidFill>
                          <a:effectLst/>
                          <a:latin typeface="Comic Sans MS" pitchFamily="66" charset="0"/>
                        </a:rPr>
                        <a:t>Sözel Saldırı Davranışları</a:t>
                      </a:r>
                      <a:endParaRPr kumimoji="0" lang="tr-TR" sz="14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Hoş olmayan (“aptal”, şişko”, “dört göz” gibi)    kelimelerle hitap etme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Alay Etme</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İsim Takma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Kötü Bakma</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Sataşma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      …………….</a:t>
                      </a: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r>
              <a:tr h="158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mic Sans MS" pitchFamily="66" charset="0"/>
                        </a:rPr>
                        <a:t>Pasif/ Dolaylı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Dedikodu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Utandırma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Diğer Öğrencilerin Ona Aptalmış Gibi Bakmasını Sağlama, Önünde Küçük Düşürme</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Hakkında Kötü Niyetli Söylenti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Gruptan Dışlama</a:t>
                      </a: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omic Sans MS" pitchFamily="66" charset="0"/>
                        </a:rPr>
                        <a:t>Siber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Saldırgan davranışların kasıtlı olarak sanal ortamda yapılması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r>
            </a:tbl>
          </a:graphicData>
        </a:graphic>
      </p:graphicFrame>
      <p:sp>
        <p:nvSpPr>
          <p:cNvPr id="3686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6886" name="8 Resim" descr="LOGO (1).png"/>
          <p:cNvPicPr>
            <a:picLocks noChangeAspect="1" noChangeArrowheads="1"/>
          </p:cNvPicPr>
          <p:nvPr/>
        </p:nvPicPr>
        <p:blipFill>
          <a:blip r:embed="rId3" cstate="print"/>
          <a:srcRect/>
          <a:stretch>
            <a:fillRect/>
          </a:stretch>
        </p:blipFill>
        <p:spPr bwMode="auto">
          <a:xfrm>
            <a:off x="0" y="0"/>
            <a:ext cx="1331640" cy="12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2.xml><?xml version="1.0" encoding="utf-8"?>
<a:theme xmlns:a="http://schemas.openxmlformats.org/drawingml/2006/main" name="1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3.xml><?xml version="1.0" encoding="utf-8"?>
<a:theme xmlns:a="http://schemas.openxmlformats.org/drawingml/2006/main" name="2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4.xml><?xml version="1.0" encoding="utf-8"?>
<a:theme xmlns:a="http://schemas.openxmlformats.org/drawingml/2006/main" name="3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5.xml><?xml version="1.0" encoding="utf-8"?>
<a:theme xmlns:a="http://schemas.openxmlformats.org/drawingml/2006/main" name="4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6.xml><?xml version="1.0" encoding="utf-8"?>
<a:theme xmlns:a="http://schemas.openxmlformats.org/drawingml/2006/main" name="Canlı">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tf02895256</Template>
  <TotalTime>2409</TotalTime>
  <Words>2016</Words>
  <Application>Microsoft Office PowerPoint</Application>
  <PresentationFormat>Ekran Gösterisi (4:3)</PresentationFormat>
  <Paragraphs>340</Paragraphs>
  <Slides>38</Slides>
  <Notes>15</Notes>
  <HiddenSlides>0</HiddenSlides>
  <MMClips>0</MMClips>
  <ScaleCrop>false</ScaleCrop>
  <HeadingPairs>
    <vt:vector size="4" baseType="variant">
      <vt:variant>
        <vt:lpstr>Tema</vt:lpstr>
      </vt:variant>
      <vt:variant>
        <vt:i4>6</vt:i4>
      </vt:variant>
      <vt:variant>
        <vt:lpstr>Slayt Başlıkları</vt:lpstr>
      </vt:variant>
      <vt:variant>
        <vt:i4>38</vt:i4>
      </vt:variant>
    </vt:vector>
  </HeadingPairs>
  <TitlesOfParts>
    <vt:vector size="44" baseType="lpstr">
      <vt:lpstr>Okyanus 16x9</vt:lpstr>
      <vt:lpstr>1_Okyanus 16x9</vt:lpstr>
      <vt:lpstr>2_Okyanus 16x9</vt:lpstr>
      <vt:lpstr>3_Okyanus 16x9</vt:lpstr>
      <vt:lpstr>4_Okyanus 16x9</vt:lpstr>
      <vt:lpstr>Canlı</vt:lpstr>
      <vt:lpstr>Slayt 1</vt:lpstr>
      <vt:lpstr>NEDEN BÖYLE BİR ÇALIŞMA?</vt:lpstr>
      <vt:lpstr>NEDEN BÖYLE BİR ÇALIŞMA?</vt:lpstr>
      <vt:lpstr>ZORBALIK NEDİR?</vt:lpstr>
      <vt:lpstr>ZORBALIĞIN 4 YÜZÜ</vt:lpstr>
      <vt:lpstr>SALDIRGANLIK-ŞİDDET ve ZORBALIK İLİŞKİSİ</vt:lpstr>
      <vt:lpstr>ZORBALIĞIN AYIRT EDİCİ ÖZELLİKLERİ</vt:lpstr>
      <vt:lpstr>ZORBALIK  TÜRLERİ</vt:lpstr>
      <vt:lpstr>Slayt 9</vt:lpstr>
      <vt:lpstr>ZORBALIK OLAYLARINA KARIŞAN ÖĞRENCİLER  </vt:lpstr>
      <vt:lpstr>ZORBALIK OLAYLARINA KARIŞAN ÖĞRENCİLER</vt:lpstr>
      <vt:lpstr>Slayt 12</vt:lpstr>
      <vt:lpstr>ZORBA VE MAĞDURLARIN ÖZELLİKLERİ</vt:lpstr>
      <vt:lpstr>ZORBA VE MAĞDURLARIN ÖZELLİKLERİ</vt:lpstr>
      <vt:lpstr>SEYİRCİLER</vt:lpstr>
      <vt:lpstr>SİBER ZORBALIK</vt:lpstr>
      <vt:lpstr>Slayt 17</vt:lpstr>
      <vt:lpstr>Slayt 18</vt:lpstr>
      <vt:lpstr>Slayt 19</vt:lpstr>
      <vt:lpstr>Slayt 20</vt:lpstr>
      <vt:lpstr>Slayt 21</vt:lpstr>
      <vt:lpstr>ÇOCUĞUM ZORBA YA DA MAĞDUR OLMASIN!  </vt:lpstr>
      <vt:lpstr>ÇOCUĞUM ZORBA YA DA MAĞDUR OLMASIN!  </vt:lpstr>
      <vt:lpstr>ÇOCUĞUM ZORBA YA DA MAĞDUR OLMASIN!  </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KAYNAKÇA</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ZORBALIĞI</dc:title>
  <dc:creator>UltraXP User</dc:creator>
  <cp:lastModifiedBy>user</cp:lastModifiedBy>
  <cp:revision>343</cp:revision>
  <dcterms:created xsi:type="dcterms:W3CDTF">2012-10-09T06:46:39Z</dcterms:created>
  <dcterms:modified xsi:type="dcterms:W3CDTF">2021-11-15T12:44:00Z</dcterms:modified>
</cp:coreProperties>
</file>