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45" r:id="rId2"/>
    <p:sldMasterId id="2147483985" r:id="rId3"/>
    <p:sldMasterId id="2147483997" r:id="rId4"/>
    <p:sldMasterId id="2147484009" r:id="rId5"/>
    <p:sldMasterId id="2147485509" r:id="rId6"/>
  </p:sldMasterIdLst>
  <p:notesMasterIdLst>
    <p:notesMasterId r:id="rId54"/>
  </p:notesMasterIdLst>
  <p:sldIdLst>
    <p:sldId id="451" r:id="rId7"/>
    <p:sldId id="360" r:id="rId8"/>
    <p:sldId id="425" r:id="rId9"/>
    <p:sldId id="454" r:id="rId10"/>
    <p:sldId id="455" r:id="rId11"/>
    <p:sldId id="460" r:id="rId12"/>
    <p:sldId id="457" r:id="rId13"/>
    <p:sldId id="426" r:id="rId14"/>
    <p:sldId id="458" r:id="rId15"/>
    <p:sldId id="459" r:id="rId16"/>
    <p:sldId id="323" r:id="rId17"/>
    <p:sldId id="461" r:id="rId18"/>
    <p:sldId id="462" r:id="rId19"/>
    <p:sldId id="463" r:id="rId20"/>
    <p:sldId id="464" r:id="rId21"/>
    <p:sldId id="465" r:id="rId22"/>
    <p:sldId id="466" r:id="rId23"/>
    <p:sldId id="467" r:id="rId24"/>
    <p:sldId id="468" r:id="rId25"/>
    <p:sldId id="469" r:id="rId26"/>
    <p:sldId id="470" r:id="rId27"/>
    <p:sldId id="471" r:id="rId28"/>
    <p:sldId id="472" r:id="rId29"/>
    <p:sldId id="473" r:id="rId30"/>
    <p:sldId id="474" r:id="rId31"/>
    <p:sldId id="475" r:id="rId32"/>
    <p:sldId id="476" r:id="rId33"/>
    <p:sldId id="477" r:id="rId34"/>
    <p:sldId id="480" r:id="rId35"/>
    <p:sldId id="478" r:id="rId36"/>
    <p:sldId id="479" r:id="rId37"/>
    <p:sldId id="481" r:id="rId38"/>
    <p:sldId id="482" r:id="rId39"/>
    <p:sldId id="431" r:id="rId40"/>
    <p:sldId id="484" r:id="rId41"/>
    <p:sldId id="485" r:id="rId42"/>
    <p:sldId id="487" r:id="rId43"/>
    <p:sldId id="435" r:id="rId44"/>
    <p:sldId id="489" r:id="rId45"/>
    <p:sldId id="490" r:id="rId46"/>
    <p:sldId id="450" r:id="rId47"/>
    <p:sldId id="440" r:id="rId48"/>
    <p:sldId id="441" r:id="rId49"/>
    <p:sldId id="442" r:id="rId50"/>
    <p:sldId id="453" r:id="rId51"/>
    <p:sldId id="491" r:id="rId52"/>
    <p:sldId id="492" r:id="rId53"/>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Georgia" pitchFamily="18" charset="0"/>
        <a:ea typeface="+mn-ea"/>
        <a:cs typeface="+mn-cs"/>
      </a:defRPr>
    </a:lvl1pPr>
    <a:lvl2pPr marL="457200" algn="l" rtl="0" eaLnBrk="0" fontAlgn="base" hangingPunct="0">
      <a:spcBef>
        <a:spcPct val="0"/>
      </a:spcBef>
      <a:spcAft>
        <a:spcPct val="0"/>
      </a:spcAft>
      <a:defRPr kern="1200">
        <a:solidFill>
          <a:schemeClr val="tx1"/>
        </a:solidFill>
        <a:latin typeface="Georgia"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itchFamily="18" charset="0"/>
        <a:ea typeface="+mn-ea"/>
        <a:cs typeface="+mn-cs"/>
      </a:defRPr>
    </a:lvl5pPr>
    <a:lvl6pPr marL="2286000" algn="l" defTabSz="914400" rtl="0" eaLnBrk="1" latinLnBrk="0" hangingPunct="1">
      <a:defRPr kern="1200">
        <a:solidFill>
          <a:schemeClr val="tx1"/>
        </a:solidFill>
        <a:latin typeface="Georgia" pitchFamily="18" charset="0"/>
        <a:ea typeface="+mn-ea"/>
        <a:cs typeface="+mn-cs"/>
      </a:defRPr>
    </a:lvl6pPr>
    <a:lvl7pPr marL="2743200" algn="l" defTabSz="914400" rtl="0" eaLnBrk="1" latinLnBrk="0" hangingPunct="1">
      <a:defRPr kern="1200">
        <a:solidFill>
          <a:schemeClr val="tx1"/>
        </a:solidFill>
        <a:latin typeface="Georgia" pitchFamily="18" charset="0"/>
        <a:ea typeface="+mn-ea"/>
        <a:cs typeface="+mn-cs"/>
      </a:defRPr>
    </a:lvl7pPr>
    <a:lvl8pPr marL="3200400" algn="l" defTabSz="914400" rtl="0" eaLnBrk="1" latinLnBrk="0" hangingPunct="1">
      <a:defRPr kern="1200">
        <a:solidFill>
          <a:schemeClr val="tx1"/>
        </a:solidFill>
        <a:latin typeface="Georgia" pitchFamily="18" charset="0"/>
        <a:ea typeface="+mn-ea"/>
        <a:cs typeface="+mn-cs"/>
      </a:defRPr>
    </a:lvl8pPr>
    <a:lvl9pPr marL="3657600" algn="l" defTabSz="914400" rtl="0" eaLnBrk="1" latinLnBrk="0" hangingPunct="1">
      <a:defRPr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425C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87231" autoAdjust="0"/>
  </p:normalViewPr>
  <p:slideViewPr>
    <p:cSldViewPr>
      <p:cViewPr varScale="1">
        <p:scale>
          <a:sx n="64" d="100"/>
          <a:sy n="64" d="100"/>
        </p:scale>
        <p:origin x="-1296" y="-108"/>
      </p:cViewPr>
      <p:guideLst>
        <p:guide orient="horz" pos="2160"/>
        <p:guide pos="2880"/>
      </p:guideLst>
    </p:cSldViewPr>
  </p:slideViewPr>
  <p:outlineViewPr>
    <p:cViewPr>
      <p:scale>
        <a:sx n="33" d="100"/>
        <a:sy n="33" d="100"/>
      </p:scale>
      <p:origin x="0" y="3943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674715-070B-4F33-A08A-808191079C0C}" type="doc">
      <dgm:prSet loTypeId="urn:microsoft.com/office/officeart/2005/8/layout/chevron1" loCatId="process" qsTypeId="urn:microsoft.com/office/officeart/2005/8/quickstyle/simple1" qsCatId="simple" csTypeId="urn:microsoft.com/office/officeart/2005/8/colors/colorful2" csCatId="colorful" phldr="1"/>
      <dgm:spPr/>
    </dgm:pt>
    <dgm:pt modelId="{14241C3C-DCDC-4F10-ACBE-0F08AE9AFE33}">
      <dgm:prSet phldrT="[Metin]" custT="1"/>
      <dgm:spPr/>
      <dgm:t>
        <a:bodyPr/>
        <a:lstStyle/>
        <a:p>
          <a:r>
            <a:rPr lang="tr-TR" sz="2000" b="1" dirty="0" smtClean="0">
              <a:solidFill>
                <a:srgbClr val="FFFF00"/>
              </a:solidFill>
            </a:rPr>
            <a:t>ÖNLEME ÇALIŞMALARI</a:t>
          </a:r>
          <a:endParaRPr lang="tr-TR" sz="2000" b="1" dirty="0">
            <a:solidFill>
              <a:srgbClr val="FFFF00"/>
            </a:solidFill>
          </a:endParaRPr>
        </a:p>
      </dgm:t>
    </dgm:pt>
    <dgm:pt modelId="{B7C43016-D4E6-42F6-927D-DF62453CB685}" type="parTrans" cxnId="{87AA3125-6748-4938-8788-8E1A490CF47A}">
      <dgm:prSet/>
      <dgm:spPr/>
      <dgm:t>
        <a:bodyPr/>
        <a:lstStyle/>
        <a:p>
          <a:endParaRPr lang="tr-TR"/>
        </a:p>
      </dgm:t>
    </dgm:pt>
    <dgm:pt modelId="{85490AB4-7392-4E60-98AF-5342AE395E5E}" type="sibTrans" cxnId="{87AA3125-6748-4938-8788-8E1A490CF47A}">
      <dgm:prSet/>
      <dgm:spPr/>
      <dgm:t>
        <a:bodyPr/>
        <a:lstStyle/>
        <a:p>
          <a:endParaRPr lang="tr-TR"/>
        </a:p>
      </dgm:t>
    </dgm:pt>
    <dgm:pt modelId="{2C082DF1-75ED-40A8-95CE-5556964439DD}">
      <dgm:prSet phldrT="[Metin]"/>
      <dgm:spPr/>
      <dgm:t>
        <a:bodyPr/>
        <a:lstStyle/>
        <a:p>
          <a:r>
            <a:rPr lang="tr-TR" b="1" dirty="0" smtClean="0">
              <a:solidFill>
                <a:srgbClr val="FFFF00"/>
              </a:solidFill>
            </a:rPr>
            <a:t>MÜDAHALE ETME ve DURDURMA</a:t>
          </a:r>
          <a:endParaRPr lang="tr-TR" b="1" dirty="0">
            <a:solidFill>
              <a:srgbClr val="FFFF00"/>
            </a:solidFill>
          </a:endParaRPr>
        </a:p>
      </dgm:t>
    </dgm:pt>
    <dgm:pt modelId="{580AD039-5260-49B0-9B89-D2F559EB35AE}" type="parTrans" cxnId="{69429EFC-2C48-48CA-9831-373AC6BB4EC9}">
      <dgm:prSet/>
      <dgm:spPr/>
      <dgm:t>
        <a:bodyPr/>
        <a:lstStyle/>
        <a:p>
          <a:endParaRPr lang="tr-TR"/>
        </a:p>
      </dgm:t>
    </dgm:pt>
    <dgm:pt modelId="{CD8682C5-9A9A-47E0-AE4B-99CB585446B9}" type="sibTrans" cxnId="{69429EFC-2C48-48CA-9831-373AC6BB4EC9}">
      <dgm:prSet/>
      <dgm:spPr/>
      <dgm:t>
        <a:bodyPr/>
        <a:lstStyle/>
        <a:p>
          <a:endParaRPr lang="tr-TR"/>
        </a:p>
      </dgm:t>
    </dgm:pt>
    <dgm:pt modelId="{415E74F7-6890-4352-A024-BBE023399A6F}">
      <dgm:prSet phldrT="[Metin]"/>
      <dgm:spPr/>
      <dgm:t>
        <a:bodyPr/>
        <a:lstStyle/>
        <a:p>
          <a:r>
            <a:rPr lang="tr-TR" b="1" dirty="0" smtClean="0">
              <a:solidFill>
                <a:srgbClr val="FFFF00"/>
              </a:solidFill>
            </a:rPr>
            <a:t>İYİLEŞTİRME ÇALIŞMALARI</a:t>
          </a:r>
          <a:endParaRPr lang="tr-TR" b="1" dirty="0">
            <a:solidFill>
              <a:srgbClr val="FFFF00"/>
            </a:solidFill>
          </a:endParaRPr>
        </a:p>
      </dgm:t>
    </dgm:pt>
    <dgm:pt modelId="{74ADF8C1-8C52-44FB-A1B3-117A8D4EEAB8}" type="parTrans" cxnId="{69D638F0-49E9-468D-AEEE-2E32714513F7}">
      <dgm:prSet/>
      <dgm:spPr/>
      <dgm:t>
        <a:bodyPr/>
        <a:lstStyle/>
        <a:p>
          <a:endParaRPr lang="tr-TR"/>
        </a:p>
      </dgm:t>
    </dgm:pt>
    <dgm:pt modelId="{DAD124BA-3E9E-4FBA-B488-3501EDCAEA61}" type="sibTrans" cxnId="{69D638F0-49E9-468D-AEEE-2E32714513F7}">
      <dgm:prSet/>
      <dgm:spPr/>
      <dgm:t>
        <a:bodyPr/>
        <a:lstStyle/>
        <a:p>
          <a:endParaRPr lang="tr-TR"/>
        </a:p>
      </dgm:t>
    </dgm:pt>
    <dgm:pt modelId="{ED633D76-D60B-455B-9189-A3B94F8C3B08}" type="pres">
      <dgm:prSet presAssocID="{EB674715-070B-4F33-A08A-808191079C0C}" presName="Name0" presStyleCnt="0">
        <dgm:presLayoutVars>
          <dgm:dir/>
          <dgm:animLvl val="lvl"/>
          <dgm:resizeHandles val="exact"/>
        </dgm:presLayoutVars>
      </dgm:prSet>
      <dgm:spPr/>
    </dgm:pt>
    <dgm:pt modelId="{3DE4A8EC-9961-487B-B5B6-68EDCBCE5F7F}" type="pres">
      <dgm:prSet presAssocID="{14241C3C-DCDC-4F10-ACBE-0F08AE9AFE33}" presName="parTxOnly" presStyleLbl="node1" presStyleIdx="0" presStyleCnt="3">
        <dgm:presLayoutVars>
          <dgm:chMax val="0"/>
          <dgm:chPref val="0"/>
          <dgm:bulletEnabled val="1"/>
        </dgm:presLayoutVars>
      </dgm:prSet>
      <dgm:spPr/>
      <dgm:t>
        <a:bodyPr/>
        <a:lstStyle/>
        <a:p>
          <a:endParaRPr lang="tr-TR"/>
        </a:p>
      </dgm:t>
    </dgm:pt>
    <dgm:pt modelId="{87AB2CD5-3C6B-4DD4-A2F0-DB74F19856A3}" type="pres">
      <dgm:prSet presAssocID="{85490AB4-7392-4E60-98AF-5342AE395E5E}" presName="parTxOnlySpace" presStyleCnt="0"/>
      <dgm:spPr/>
    </dgm:pt>
    <dgm:pt modelId="{B215F54D-6D39-4068-8AC5-3D1B6E7ACC77}" type="pres">
      <dgm:prSet presAssocID="{2C082DF1-75ED-40A8-95CE-5556964439DD}" presName="parTxOnly" presStyleLbl="node1" presStyleIdx="1" presStyleCnt="3">
        <dgm:presLayoutVars>
          <dgm:chMax val="0"/>
          <dgm:chPref val="0"/>
          <dgm:bulletEnabled val="1"/>
        </dgm:presLayoutVars>
      </dgm:prSet>
      <dgm:spPr/>
      <dgm:t>
        <a:bodyPr/>
        <a:lstStyle/>
        <a:p>
          <a:endParaRPr lang="tr-TR"/>
        </a:p>
      </dgm:t>
    </dgm:pt>
    <dgm:pt modelId="{71271C84-0F0E-4B8E-8321-62589D09FB14}" type="pres">
      <dgm:prSet presAssocID="{CD8682C5-9A9A-47E0-AE4B-99CB585446B9}" presName="parTxOnlySpace" presStyleCnt="0"/>
      <dgm:spPr/>
    </dgm:pt>
    <dgm:pt modelId="{33ACE696-8CB7-4642-8F4F-10A4AD80A04B}" type="pres">
      <dgm:prSet presAssocID="{415E74F7-6890-4352-A024-BBE023399A6F}" presName="parTxOnly" presStyleLbl="node1" presStyleIdx="2" presStyleCnt="3">
        <dgm:presLayoutVars>
          <dgm:chMax val="0"/>
          <dgm:chPref val="0"/>
          <dgm:bulletEnabled val="1"/>
        </dgm:presLayoutVars>
      </dgm:prSet>
      <dgm:spPr/>
      <dgm:t>
        <a:bodyPr/>
        <a:lstStyle/>
        <a:p>
          <a:endParaRPr lang="tr-TR"/>
        </a:p>
      </dgm:t>
    </dgm:pt>
  </dgm:ptLst>
  <dgm:cxnLst>
    <dgm:cxn modelId="{87AA3125-6748-4938-8788-8E1A490CF47A}" srcId="{EB674715-070B-4F33-A08A-808191079C0C}" destId="{14241C3C-DCDC-4F10-ACBE-0F08AE9AFE33}" srcOrd="0" destOrd="0" parTransId="{B7C43016-D4E6-42F6-927D-DF62453CB685}" sibTransId="{85490AB4-7392-4E60-98AF-5342AE395E5E}"/>
    <dgm:cxn modelId="{856B1D78-8756-4E1C-B97D-2D2BC7D4329B}" type="presOf" srcId="{2C082DF1-75ED-40A8-95CE-5556964439DD}" destId="{B215F54D-6D39-4068-8AC5-3D1B6E7ACC77}" srcOrd="0" destOrd="0" presId="urn:microsoft.com/office/officeart/2005/8/layout/chevron1"/>
    <dgm:cxn modelId="{6035AA24-075B-4330-BFAD-BD4E606D6A8D}" type="presOf" srcId="{415E74F7-6890-4352-A024-BBE023399A6F}" destId="{33ACE696-8CB7-4642-8F4F-10A4AD80A04B}" srcOrd="0" destOrd="0" presId="urn:microsoft.com/office/officeart/2005/8/layout/chevron1"/>
    <dgm:cxn modelId="{AE1CF7E1-054A-4D85-83B8-EF67E4753359}" type="presOf" srcId="{EB674715-070B-4F33-A08A-808191079C0C}" destId="{ED633D76-D60B-455B-9189-A3B94F8C3B08}" srcOrd="0" destOrd="0" presId="urn:microsoft.com/office/officeart/2005/8/layout/chevron1"/>
    <dgm:cxn modelId="{064B88C0-0EDB-4781-8EAD-718027DBEC45}" type="presOf" srcId="{14241C3C-DCDC-4F10-ACBE-0F08AE9AFE33}" destId="{3DE4A8EC-9961-487B-B5B6-68EDCBCE5F7F}" srcOrd="0" destOrd="0" presId="urn:microsoft.com/office/officeart/2005/8/layout/chevron1"/>
    <dgm:cxn modelId="{69429EFC-2C48-48CA-9831-373AC6BB4EC9}" srcId="{EB674715-070B-4F33-A08A-808191079C0C}" destId="{2C082DF1-75ED-40A8-95CE-5556964439DD}" srcOrd="1" destOrd="0" parTransId="{580AD039-5260-49B0-9B89-D2F559EB35AE}" sibTransId="{CD8682C5-9A9A-47E0-AE4B-99CB585446B9}"/>
    <dgm:cxn modelId="{69D638F0-49E9-468D-AEEE-2E32714513F7}" srcId="{EB674715-070B-4F33-A08A-808191079C0C}" destId="{415E74F7-6890-4352-A024-BBE023399A6F}" srcOrd="2" destOrd="0" parTransId="{74ADF8C1-8C52-44FB-A1B3-117A8D4EEAB8}" sibTransId="{DAD124BA-3E9E-4FBA-B488-3501EDCAEA61}"/>
    <dgm:cxn modelId="{A87C00AE-B62F-42AD-BC6A-AF9ABB63FB51}" type="presParOf" srcId="{ED633D76-D60B-455B-9189-A3B94F8C3B08}" destId="{3DE4A8EC-9961-487B-B5B6-68EDCBCE5F7F}" srcOrd="0" destOrd="0" presId="urn:microsoft.com/office/officeart/2005/8/layout/chevron1"/>
    <dgm:cxn modelId="{E9173DD0-C85C-4E39-BDD0-25298AB2DB63}" type="presParOf" srcId="{ED633D76-D60B-455B-9189-A3B94F8C3B08}" destId="{87AB2CD5-3C6B-4DD4-A2F0-DB74F19856A3}" srcOrd="1" destOrd="0" presId="urn:microsoft.com/office/officeart/2005/8/layout/chevron1"/>
    <dgm:cxn modelId="{FD9CE040-1450-43E1-978B-037CC7A4C73A}" type="presParOf" srcId="{ED633D76-D60B-455B-9189-A3B94F8C3B08}" destId="{B215F54D-6D39-4068-8AC5-3D1B6E7ACC77}" srcOrd="2" destOrd="0" presId="urn:microsoft.com/office/officeart/2005/8/layout/chevron1"/>
    <dgm:cxn modelId="{ECE95173-3C9F-4A42-8F11-CAFA21FF67BD}" type="presParOf" srcId="{ED633D76-D60B-455B-9189-A3B94F8C3B08}" destId="{71271C84-0F0E-4B8E-8321-62589D09FB14}" srcOrd="3" destOrd="0" presId="urn:microsoft.com/office/officeart/2005/8/layout/chevron1"/>
    <dgm:cxn modelId="{815D0804-EE0E-47F9-9736-CAD6792BD63D}" type="presParOf" srcId="{ED633D76-D60B-455B-9189-A3B94F8C3B08}" destId="{33ACE696-8CB7-4642-8F4F-10A4AD80A04B}" srcOrd="4"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E4A8EC-9961-487B-B5B6-68EDCBCE5F7F}">
      <dsp:nvSpPr>
        <dsp:cNvPr id="0" name=""/>
        <dsp:cNvSpPr/>
      </dsp:nvSpPr>
      <dsp:spPr>
        <a:xfrm>
          <a:off x="2404" y="962375"/>
          <a:ext cx="2930036" cy="1172014"/>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tr-TR" sz="2000" b="1" kern="1200" dirty="0" smtClean="0">
              <a:solidFill>
                <a:srgbClr val="FFFF00"/>
              </a:solidFill>
            </a:rPr>
            <a:t>ÖNLEME ÇALIŞMALARI</a:t>
          </a:r>
          <a:endParaRPr lang="tr-TR" sz="2000" b="1" kern="1200" dirty="0">
            <a:solidFill>
              <a:srgbClr val="FFFF00"/>
            </a:solidFill>
          </a:endParaRPr>
        </a:p>
      </dsp:txBody>
      <dsp:txXfrm>
        <a:off x="2404" y="962375"/>
        <a:ext cx="2930036" cy="1172014"/>
      </dsp:txXfrm>
    </dsp:sp>
    <dsp:sp modelId="{B215F54D-6D39-4068-8AC5-3D1B6E7ACC77}">
      <dsp:nvSpPr>
        <dsp:cNvPr id="0" name=""/>
        <dsp:cNvSpPr/>
      </dsp:nvSpPr>
      <dsp:spPr>
        <a:xfrm>
          <a:off x="2639437" y="962375"/>
          <a:ext cx="2930036" cy="1172014"/>
        </a:xfrm>
        <a:prstGeom prst="chevron">
          <a:avLst/>
        </a:prstGeom>
        <a:solidFill>
          <a:schemeClr val="accent2">
            <a:hueOff val="3375995"/>
            <a:satOff val="1250"/>
            <a:lumOff val="3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tr-TR" sz="2000" b="1" kern="1200" dirty="0" smtClean="0">
              <a:solidFill>
                <a:srgbClr val="FFFF00"/>
              </a:solidFill>
            </a:rPr>
            <a:t>MÜDAHALE ETME ve DURDURMA</a:t>
          </a:r>
          <a:endParaRPr lang="tr-TR" sz="2000" b="1" kern="1200" dirty="0">
            <a:solidFill>
              <a:srgbClr val="FFFF00"/>
            </a:solidFill>
          </a:endParaRPr>
        </a:p>
      </dsp:txBody>
      <dsp:txXfrm>
        <a:off x="2639437" y="962375"/>
        <a:ext cx="2930036" cy="1172014"/>
      </dsp:txXfrm>
    </dsp:sp>
    <dsp:sp modelId="{33ACE696-8CB7-4642-8F4F-10A4AD80A04B}">
      <dsp:nvSpPr>
        <dsp:cNvPr id="0" name=""/>
        <dsp:cNvSpPr/>
      </dsp:nvSpPr>
      <dsp:spPr>
        <a:xfrm>
          <a:off x="5276470" y="962375"/>
          <a:ext cx="2930036" cy="1172014"/>
        </a:xfrm>
        <a:prstGeom prst="chevron">
          <a:avLst/>
        </a:prstGeom>
        <a:solidFill>
          <a:schemeClr val="accent2">
            <a:hueOff val="6751989"/>
            <a:satOff val="2501"/>
            <a:lumOff val="7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tr-TR" sz="2000" b="1" kern="1200" dirty="0" smtClean="0">
              <a:solidFill>
                <a:srgbClr val="FFFF00"/>
              </a:solidFill>
            </a:rPr>
            <a:t>İYİLEŞTİRME ÇALIŞMALARI</a:t>
          </a:r>
          <a:endParaRPr lang="tr-TR" sz="2000" b="1" kern="1200" dirty="0">
            <a:solidFill>
              <a:srgbClr val="FFFF00"/>
            </a:solidFill>
          </a:endParaRPr>
        </a:p>
      </dsp:txBody>
      <dsp:txXfrm>
        <a:off x="5276470" y="962375"/>
        <a:ext cx="2930036" cy="11720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a:extLst>
              <a:ext uri="{FF2B5EF4-FFF2-40B4-BE49-F238E27FC236}"/>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defRPr>
            </a:lvl1pPr>
          </a:lstStyle>
          <a:p>
            <a:pPr>
              <a:defRPr/>
            </a:pPr>
            <a:endParaRPr lang="tr-TR"/>
          </a:p>
        </p:txBody>
      </p:sp>
      <p:sp>
        <p:nvSpPr>
          <p:cNvPr id="3" name="Veri Yer Tutucusu 2">
            <a:extLst>
              <a:ext uri="{FF2B5EF4-FFF2-40B4-BE49-F238E27FC236}"/>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defRPr>
            </a:lvl1pPr>
          </a:lstStyle>
          <a:p>
            <a:pPr>
              <a:defRPr/>
            </a:pPr>
            <a:fld id="{5ED0C5B8-598E-4878-948A-66B462BD0CD7}" type="datetimeFigureOut">
              <a:rPr lang="tr-TR"/>
              <a:pPr>
                <a:defRPr/>
              </a:pPr>
              <a:t>15.11.2021</a:t>
            </a:fld>
            <a:endParaRPr lang="tr-TR"/>
          </a:p>
        </p:txBody>
      </p:sp>
      <p:sp>
        <p:nvSpPr>
          <p:cNvPr id="4" name="Slayt Görüntüsü Yer Tutucusu 3">
            <a:extLst>
              <a:ext uri="{FF2B5EF4-FFF2-40B4-BE49-F238E27FC236}"/>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a:extLst>
              <a:ext uri="{FF2B5EF4-FFF2-40B4-BE49-F238E27FC236}"/>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a:extLst>
              <a:ext uri="{FF2B5EF4-FFF2-40B4-BE49-F238E27FC236}"/>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defRPr>
            </a:lvl1pPr>
          </a:lstStyle>
          <a:p>
            <a:pPr>
              <a:defRPr/>
            </a:pPr>
            <a:endParaRPr lang="tr-TR"/>
          </a:p>
        </p:txBody>
      </p:sp>
      <p:sp>
        <p:nvSpPr>
          <p:cNvPr id="7" name="Slayt Numarası Yer Tutucusu 6">
            <a:extLst>
              <a:ext uri="{FF2B5EF4-FFF2-40B4-BE49-F238E27FC236}"/>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46E00F2E-D8E1-4E5D-A3D3-BF701945EA7A}" type="slidenum">
              <a:rPr lang="tr-TR" altLang="tr-TR"/>
              <a:pPr>
                <a:defRPr/>
              </a:pPr>
              <a:t>‹#›</a:t>
            </a:fld>
            <a:endParaRPr lang="tr-TR" altLang="tr-TR"/>
          </a:p>
        </p:txBody>
      </p:sp>
    </p:spTree>
    <p:extLst>
      <p:ext uri="{BB962C8B-B14F-4D97-AF65-F5344CB8AC3E}">
        <p14:creationId xmlns:p14="http://schemas.microsoft.com/office/powerpoint/2010/main" xmlns="" val="2295515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46E00F2E-D8E1-4E5D-A3D3-BF701945EA7A}" type="slidenum">
              <a:rPr lang="tr-TR" altLang="tr-TR" smtClean="0"/>
              <a:pPr>
                <a:defRPr/>
              </a:pPr>
              <a:t>1</a:t>
            </a:fld>
            <a:endParaRPr lang="tr-TR" altLang="tr-TR"/>
          </a:p>
        </p:txBody>
      </p:sp>
    </p:spTree>
    <p:extLst>
      <p:ext uri="{BB962C8B-B14F-4D97-AF65-F5344CB8AC3E}">
        <p14:creationId xmlns:p14="http://schemas.microsoft.com/office/powerpoint/2010/main" xmlns="" val="1972136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5779" name="2 Not Yer Tutucusu"/>
          <p:cNvSpPr>
            <a:spLocks noGrp="1"/>
          </p:cNvSpPr>
          <p:nvPr>
            <p:ph type="body" idx="1"/>
          </p:nvPr>
        </p:nvSpPr>
        <p:spPr bwMode="auto">
          <a:noFill/>
        </p:spPr>
        <p:txBody>
          <a:bodyPr wrap="square" numCol="1" anchor="t" anchorCtr="0" compatLnSpc="1">
            <a:prstTxWarp prst="textNoShape">
              <a:avLst/>
            </a:prstTxWarp>
          </a:bodyPr>
          <a:lstStyle/>
          <a:p>
            <a:r>
              <a:rPr lang="tr-TR" altLang="tr-TR" dirty="0" smtClean="0"/>
              <a:t>Zorbalık, yalnızca zorbalığa uğrayan kişinin sorunu değildir. Zorbaların zorbalık davranışları mağdura zarar vermeye odaklı iken akranlarının ya da diğer çocukların mağduru korumadaki başarısızlığı zorbanın eylemlerini pekiştirmektedir (</a:t>
            </a:r>
            <a:r>
              <a:rPr lang="tr-TR" altLang="tr-TR" dirty="0" err="1" smtClean="0"/>
              <a:t>Hanish</a:t>
            </a:r>
            <a:r>
              <a:rPr lang="tr-TR" altLang="tr-TR" dirty="0" smtClean="0"/>
              <a:t> ve </a:t>
            </a:r>
            <a:r>
              <a:rPr lang="tr-TR" altLang="tr-TR" dirty="0" err="1" smtClean="0"/>
              <a:t>Guerra</a:t>
            </a:r>
            <a:r>
              <a:rPr lang="tr-TR" altLang="tr-TR" dirty="0" smtClean="0"/>
              <a:t>, 2000). Mağdurlar, zorbalardan gördüğü fiziksel, sözel veya ilişkisel kötü muamele sonucunda çevrelerinden gün geçtikçe biraz daha izole olmaktadırlar. Zorbalar ise kurbanlarını yıpratmak için olumsuz davranışlar sergileyerek kendilerini daha güçlü hissetmekte ve tümüyle bu şekilde davranmaya yönelmektedirler. Dolayısıyla zorbalar, arkadaşlarıyla olumlu sosyal davranış içine girme çabası göstermemektedirler. Böylelikle zorbalıkta hem zorbalar hem de mağdurlar zarar görmektedir (Uysal ve </a:t>
            </a:r>
            <a:r>
              <a:rPr lang="tr-TR" altLang="tr-TR" dirty="0" err="1" smtClean="0"/>
              <a:t>Dinçer</a:t>
            </a:r>
            <a:r>
              <a:rPr lang="tr-TR" altLang="tr-TR" dirty="0" smtClean="0"/>
              <a:t>, 2012). </a:t>
            </a:r>
          </a:p>
        </p:txBody>
      </p:sp>
      <p:sp>
        <p:nvSpPr>
          <p:cNvPr id="75780" name="3 Slayt Numarası Yer Tutucusu"/>
          <p:cNvSpPr>
            <a:spLocks noGrp="1"/>
          </p:cNvSpPr>
          <p:nvPr>
            <p:ph type="sldNum" sz="quarter" idx="5"/>
          </p:nvPr>
        </p:nvSpPr>
        <p:spPr bwMode="auto">
          <a:noFill/>
          <a:ln>
            <a:miter lim="800000"/>
            <a:headEnd/>
            <a:tailEnd/>
          </a:ln>
        </p:spPr>
        <p:txBody>
          <a:bodyPr/>
          <a:lstStyle/>
          <a:p>
            <a:fld id="{CE8E1FFF-38F3-43B2-94EB-6039CFDF272C}" type="slidenum">
              <a:rPr lang="tr-TR" altLang="tr-TR"/>
              <a:pPr/>
              <a:t>11</a:t>
            </a:fld>
            <a:endParaRPr lang="tr-TR" altLang="tr-TR"/>
          </a:p>
        </p:txBody>
      </p:sp>
    </p:spTree>
    <p:extLst>
      <p:ext uri="{BB962C8B-B14F-4D97-AF65-F5344CB8AC3E}">
        <p14:creationId xmlns:p14="http://schemas.microsoft.com/office/powerpoint/2010/main" xmlns="" val="508143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8611" name="2 Not Yer Tutucusu"/>
          <p:cNvSpPr>
            <a:spLocks noGrp="1"/>
          </p:cNvSpPr>
          <p:nvPr>
            <p:ph type="body" idx="1"/>
          </p:nvPr>
        </p:nvSpPr>
        <p:spPr bwMode="auto">
          <a:noFill/>
        </p:spPr>
        <p:txBody>
          <a:bodyPr wrap="square" numCol="1" anchor="t" anchorCtr="0" compatLnSpc="1">
            <a:prstTxWarp prst="textNoShape">
              <a:avLst/>
            </a:prstTxWarp>
          </a:bodyPr>
          <a:lstStyle/>
          <a:p>
            <a:r>
              <a:rPr lang="tr-TR" dirty="0" smtClean="0"/>
              <a:t>1. </a:t>
            </a:r>
            <a:r>
              <a:rPr lang="tr-TR" b="1" dirty="0" smtClean="0"/>
              <a:t>ZORBA</a:t>
            </a:r>
            <a:r>
              <a:rPr lang="tr-TR" dirty="0" smtClean="0"/>
              <a:t>;  heyecan, statü, maddi kazanç için veya grup süreci olarak ihtiyaçlarını karşılamak için başkalarının ihtiyaç ve haklarını dikkate almadan başka kişilere zarar veren davranışlarda bulunan kişi veya grup olarak,</a:t>
            </a:r>
          </a:p>
          <a:p>
            <a:r>
              <a:rPr lang="tr-TR" dirty="0" smtClean="0"/>
              <a:t>2. </a:t>
            </a:r>
            <a:r>
              <a:rPr lang="tr-TR" b="1" dirty="0" smtClean="0"/>
              <a:t>MAĞDUR</a:t>
            </a:r>
            <a:r>
              <a:rPr lang="tr-TR" dirty="0" smtClean="0"/>
              <a:t> ise; başkalarının davranışlarından zarar gören ve  zarar veren </a:t>
            </a:r>
            <a:r>
              <a:rPr lang="tr-TR" b="1" dirty="0" smtClean="0"/>
              <a:t>bu davranışlara karşı koyacak veya durduracak beceri, statü veya kaynaklara sahip olmayan </a:t>
            </a:r>
            <a:r>
              <a:rPr lang="tr-TR" dirty="0" smtClean="0"/>
              <a:t>kişi veya grup olarak tanımlamaktadırlar. </a:t>
            </a:r>
          </a:p>
          <a:p>
            <a:pPr marL="0" marR="0" indent="0" algn="l" defTabSz="914400" rtl="0" eaLnBrk="0" fontAlgn="base" latinLnBrk="0" hangingPunct="0">
              <a:lnSpc>
                <a:spcPct val="100000"/>
              </a:lnSpc>
              <a:spcBef>
                <a:spcPct val="30000"/>
              </a:spcBef>
              <a:spcAft>
                <a:spcPct val="0"/>
              </a:spcAft>
              <a:buClrTx/>
              <a:buSzTx/>
              <a:buFontTx/>
              <a:buNone/>
              <a:tabLst/>
              <a:defRPr/>
            </a:pPr>
            <a:r>
              <a:rPr lang="tr-TR" dirty="0" smtClean="0"/>
              <a:t>3. </a:t>
            </a:r>
            <a:r>
              <a:rPr lang="tr-TR" altLang="tr-TR" b="1" dirty="0" smtClean="0"/>
              <a:t>SEYİRCİLER: </a:t>
            </a:r>
            <a:r>
              <a:rPr lang="tr-TR" altLang="tr-TR" dirty="0" smtClean="0"/>
              <a:t>Bu grubun ne zorba ne de kurban olan % 70-80’lik bölümü seyirciler olarak adlandırılır. Bunlar zorbalığa tanıklık eder ve kurbanın çaresizlik duygusunu paylaşırlar. Kurbanın kendine güveninin azlığı açıkça görülebilirken seyircilerde bu durumun üstü kapalıdır. (</a:t>
            </a:r>
            <a:r>
              <a:rPr lang="tr-TR" altLang="tr-TR" dirty="0" err="1" smtClean="0"/>
              <a:t>Carney</a:t>
            </a:r>
            <a:r>
              <a:rPr lang="tr-TR" altLang="tr-TR" dirty="0" smtClean="0"/>
              <a:t>, 2000). Diğer yandan ise bunlar, kimi zaman zorbalığa karşı kayıtsız kalıp zorbaya koro olarak hizmet ederler (</a:t>
            </a:r>
            <a:r>
              <a:rPr lang="tr-TR" altLang="tr-TR" dirty="0" err="1" smtClean="0"/>
              <a:t>Juvonen</a:t>
            </a:r>
            <a:r>
              <a:rPr lang="tr-TR" altLang="tr-TR" dirty="0" smtClean="0"/>
              <a:t>, 2003; </a:t>
            </a:r>
            <a:r>
              <a:rPr lang="tr-TR" altLang="tr-TR" dirty="0" err="1" smtClean="0"/>
              <a:t>Akt</a:t>
            </a:r>
            <a:r>
              <a:rPr lang="tr-TR" altLang="tr-TR" dirty="0" smtClean="0"/>
              <a:t>: Kartal ve Bilgin, 2007). </a:t>
            </a:r>
          </a:p>
          <a:p>
            <a:endParaRPr lang="tr-TR" dirty="0" smtClean="0"/>
          </a:p>
          <a:p>
            <a:endParaRPr lang="tr-TR" dirty="0" smtClean="0"/>
          </a:p>
        </p:txBody>
      </p:sp>
      <p:sp>
        <p:nvSpPr>
          <p:cNvPr id="68612" name="3 Slayt Numarası Yer Tutucusu"/>
          <p:cNvSpPr>
            <a:spLocks noGrp="1"/>
          </p:cNvSpPr>
          <p:nvPr>
            <p:ph type="sldNum" sz="quarter" idx="5"/>
          </p:nvPr>
        </p:nvSpPr>
        <p:spPr bwMode="auto">
          <a:noFill/>
          <a:ln>
            <a:miter lim="800000"/>
            <a:headEnd/>
            <a:tailEnd/>
          </a:ln>
        </p:spPr>
        <p:txBody>
          <a:bodyPr/>
          <a:lstStyle/>
          <a:p>
            <a:fld id="{A645F03C-C6FC-4C4C-9F19-933F0BDD54DB}" type="slidenum">
              <a:rPr lang="tr-TR" altLang="tr-TR" smtClean="0"/>
              <a:pPr/>
              <a:t>12</a:t>
            </a:fld>
            <a:endParaRPr lang="tr-TR" altLang="tr-TR" smtClean="0"/>
          </a:p>
        </p:txBody>
      </p:sp>
    </p:spTree>
    <p:extLst>
      <p:ext uri="{BB962C8B-B14F-4D97-AF65-F5344CB8AC3E}">
        <p14:creationId xmlns:p14="http://schemas.microsoft.com/office/powerpoint/2010/main" xmlns="" val="4064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9635" name="2 Not Yer Tutucusu"/>
          <p:cNvSpPr>
            <a:spLocks noGrp="1"/>
          </p:cNvSpPr>
          <p:nvPr>
            <p:ph type="body" idx="1"/>
          </p:nvPr>
        </p:nvSpPr>
        <p:spPr bwMode="auto">
          <a:noFill/>
        </p:spPr>
        <p:txBody>
          <a:bodyPr wrap="square" numCol="1" anchor="t" anchorCtr="0" compatLnSpc="1">
            <a:prstTxWarp prst="textNoShape">
              <a:avLst/>
            </a:prstTxWarp>
          </a:bodyPr>
          <a:lstStyle/>
          <a:p>
            <a:r>
              <a:rPr lang="tr-TR" b="1" dirty="0" smtClean="0"/>
              <a:t>ZORBALARIN DİĞER ÖZELLİKLERİ</a:t>
            </a:r>
          </a:p>
          <a:p>
            <a:r>
              <a:rPr lang="tr-TR" dirty="0" smtClean="0"/>
              <a:t>1. Evde az zaman geçirir, aile içinde olumlu etkileşimi azdır. </a:t>
            </a:r>
          </a:p>
          <a:p>
            <a:r>
              <a:rPr lang="tr-TR" dirty="0" smtClean="0"/>
              <a:t>2.Güvenli, hazırcevap,dalgacı ve alaycıdır. İletişimde başarılıdır. Başı otorite ile derde düştüğünde </a:t>
            </a:r>
          </a:p>
          <a:p>
            <a:r>
              <a:rPr lang="tr-TR" dirty="0" smtClean="0"/>
              <a:t>kurtulmayı bilir. </a:t>
            </a:r>
          </a:p>
          <a:p>
            <a:r>
              <a:rPr lang="tr-TR" dirty="0" smtClean="0"/>
              <a:t>3. Kendi sosyal idealine uygun olan baskın ve güçlü bireylere uyma </a:t>
            </a:r>
            <a:r>
              <a:rPr lang="tr-TR" smtClean="0"/>
              <a:t>gösterir,yaşıtlarınca “kabul </a:t>
            </a:r>
            <a:r>
              <a:rPr lang="tr-TR" dirty="0" smtClean="0"/>
              <a:t>gören maço” imajı taşır </a:t>
            </a:r>
            <a:r>
              <a:rPr lang="tr-TR" smtClean="0"/>
              <a:t>. </a:t>
            </a:r>
            <a:endParaRPr lang="tr-TR" dirty="0" smtClean="0"/>
          </a:p>
          <a:p>
            <a:r>
              <a:rPr lang="tr-TR" dirty="0" smtClean="0"/>
              <a:t>4. Kaygı düzeyi düşüktür; Nadiren endişeli zorbalar da kaygı görülebilir. </a:t>
            </a:r>
          </a:p>
          <a:p>
            <a:r>
              <a:rPr lang="tr-TR" dirty="0" smtClean="0"/>
              <a:t>5. Güce dayalı benlik algısına sahiptir; kendisini sert, başarılı ve becerikli görür;tatminsizlik duymaz. Kendisini okulda aldığı notlara göre daha akıllı bulur; güvenli, dışa dönük ve rahattır. </a:t>
            </a:r>
          </a:p>
          <a:p>
            <a:r>
              <a:rPr lang="tr-TR" dirty="0" smtClean="0"/>
              <a:t>6.Baş etme becerileri yüksektir, bağımsızdır ve kendini güvenle ortaya koyabilir. </a:t>
            </a:r>
          </a:p>
          <a:p>
            <a:r>
              <a:rPr lang="tr-TR" dirty="0" smtClean="0"/>
              <a:t>7. Mağdurun cezayı hak ettiğine inanır.</a:t>
            </a:r>
          </a:p>
          <a:p>
            <a:r>
              <a:rPr lang="tr-TR" dirty="0" smtClean="0"/>
              <a:t>8. Sosyal yönden cüretli olarak tanımlanır. </a:t>
            </a:r>
          </a:p>
          <a:p>
            <a:endParaRPr lang="tr-TR" dirty="0" smtClean="0"/>
          </a:p>
          <a:p>
            <a:endParaRPr lang="tr-TR" dirty="0" smtClean="0"/>
          </a:p>
        </p:txBody>
      </p:sp>
      <p:sp>
        <p:nvSpPr>
          <p:cNvPr id="69636" name="3 Slayt Numarası Yer Tutucusu"/>
          <p:cNvSpPr>
            <a:spLocks noGrp="1"/>
          </p:cNvSpPr>
          <p:nvPr>
            <p:ph type="sldNum" sz="quarter" idx="5"/>
          </p:nvPr>
        </p:nvSpPr>
        <p:spPr bwMode="auto">
          <a:noFill/>
          <a:ln>
            <a:miter lim="800000"/>
            <a:headEnd/>
            <a:tailEnd/>
          </a:ln>
        </p:spPr>
        <p:txBody>
          <a:bodyPr/>
          <a:lstStyle/>
          <a:p>
            <a:fld id="{DD504C8D-6C00-4E57-BEFE-6C0CD93C01BA}" type="slidenum">
              <a:rPr lang="tr-TR" altLang="tr-TR" smtClean="0"/>
              <a:pPr/>
              <a:t>14</a:t>
            </a:fld>
            <a:endParaRPr lang="tr-TR" altLang="tr-TR" smtClean="0"/>
          </a:p>
        </p:txBody>
      </p:sp>
    </p:spTree>
    <p:extLst>
      <p:ext uri="{BB962C8B-B14F-4D97-AF65-F5344CB8AC3E}">
        <p14:creationId xmlns:p14="http://schemas.microsoft.com/office/powerpoint/2010/main" xmlns="" val="1155442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 name="2 Not Yer Tutucusu"/>
          <p:cNvSpPr>
            <a:spLocks noGrp="1"/>
          </p:cNvSpPr>
          <p:nvPr>
            <p:ph type="body" idx="1"/>
          </p:nvPr>
        </p:nvSpPr>
        <p:spPr/>
        <p:txBody>
          <a:bodyPr>
            <a:normAutofit/>
          </a:bodyPr>
          <a:lstStyle/>
          <a:p>
            <a:pPr>
              <a:defRPr/>
            </a:pPr>
            <a:r>
              <a:rPr lang="tr-TR" b="1" dirty="0" smtClean="0"/>
              <a:t>MAĞDURLARIN</a:t>
            </a:r>
            <a:r>
              <a:rPr lang="tr-TR" b="1" baseline="0" dirty="0" smtClean="0"/>
              <a:t> DİĞER</a:t>
            </a:r>
            <a:r>
              <a:rPr lang="tr-TR" b="1" dirty="0" smtClean="0"/>
              <a:t> ÖZELLİKLERİ</a:t>
            </a:r>
          </a:p>
          <a:p>
            <a:pPr>
              <a:defRPr/>
            </a:pPr>
            <a:r>
              <a:rPr lang="tr-TR" dirty="0" smtClean="0"/>
              <a:t>1. Ev yaşamından hoşlanır ,ailesi ile yakın ilişki  içindedir.   	 	 	 </a:t>
            </a:r>
          </a:p>
          <a:p>
            <a:pPr>
              <a:defRPr/>
            </a:pPr>
            <a:r>
              <a:rPr lang="tr-TR" dirty="0" smtClean="0"/>
              <a:t>2. Çekingen,içedönük, endişeli ve pasiftir. Başkalarına az ilgi gösterir ve iletişim becerileri zayıftır.  	 	 	 </a:t>
            </a:r>
          </a:p>
          <a:p>
            <a:pPr>
              <a:defRPr/>
            </a:pPr>
            <a:r>
              <a:rPr lang="tr-TR" dirty="0" smtClean="0"/>
              <a:t>3.Sosyal olarak duyarsızdır, obsesif davranışlar gösterir; sosyal becerileri etkili değildir; uyma isteği ve yeteneği zayıftır; kolay boyun eğer.  </a:t>
            </a:r>
          </a:p>
          <a:p>
            <a:pPr>
              <a:defRPr/>
            </a:pPr>
            <a:r>
              <a:rPr lang="tr-TR" dirty="0" smtClean="0"/>
              <a:t>4. Uyum zorlukları, etkili olamama, depresyon, etkili olamama gibi kaygı sorunları vardır.  </a:t>
            </a:r>
          </a:p>
          <a:p>
            <a:pPr>
              <a:defRPr/>
            </a:pPr>
            <a:r>
              <a:rPr lang="tr-TR" dirty="0" smtClean="0"/>
              <a:t>5. Aşağılık duygusu vardır. Kendine saygısı ortalamanın altındadır;kendisini zihinsel yetenek ve çekicilikte yetersiz görür. Kendisini eleştirici, </a:t>
            </a:r>
          </a:p>
          <a:p>
            <a:pPr>
              <a:defRPr/>
            </a:pPr>
            <a:r>
              <a:rPr lang="tr-TR" dirty="0" smtClean="0"/>
              <a:t>soğuk ve bağlantısız bulur. 	  </a:t>
            </a:r>
          </a:p>
          <a:p>
            <a:pPr>
              <a:defRPr/>
            </a:pPr>
            <a:r>
              <a:rPr lang="tr-TR" dirty="0" smtClean="0"/>
              <a:t>6. Bazı sorunlarla tek başına baş edemeyeceğine inanır ve yaşıtlarından yardım isteyemez; kendini çaresiz ve etkisiz hisseder. </a:t>
            </a:r>
          </a:p>
          <a:p>
            <a:pPr>
              <a:defRPr/>
            </a:pPr>
            <a:r>
              <a:rPr lang="tr-TR" dirty="0" smtClean="0"/>
              <a:t>7. Zorbalığı hak </a:t>
            </a:r>
            <a:r>
              <a:rPr lang="tr-TR" dirty="0" smtClean="0"/>
              <a:t>ettiğine</a:t>
            </a:r>
            <a:r>
              <a:rPr lang="tr-TR" baseline="0" dirty="0" smtClean="0"/>
              <a:t> inanır.</a:t>
            </a:r>
            <a:endParaRPr lang="tr-TR" dirty="0" smtClean="0"/>
          </a:p>
          <a:p>
            <a:pPr>
              <a:defRPr/>
            </a:pPr>
            <a:r>
              <a:rPr lang="tr-TR" dirty="0" smtClean="0"/>
              <a:t>8. </a:t>
            </a:r>
            <a:r>
              <a:rPr lang="tr-TR" dirty="0" err="1" smtClean="0"/>
              <a:t>Tehdite</a:t>
            </a:r>
            <a:r>
              <a:rPr lang="tr-TR" dirty="0" smtClean="0"/>
              <a:t> karşı duyarlı olarak tanımlanır.	 </a:t>
            </a:r>
          </a:p>
          <a:p>
            <a:pPr>
              <a:defRPr/>
            </a:pPr>
            <a:endParaRPr lang="tr-TR" dirty="0"/>
          </a:p>
        </p:txBody>
      </p:sp>
      <p:sp>
        <p:nvSpPr>
          <p:cNvPr id="70660" name="3 Slayt Numarası Yer Tutucusu"/>
          <p:cNvSpPr>
            <a:spLocks noGrp="1"/>
          </p:cNvSpPr>
          <p:nvPr>
            <p:ph type="sldNum" sz="quarter" idx="5"/>
          </p:nvPr>
        </p:nvSpPr>
        <p:spPr bwMode="auto">
          <a:noFill/>
          <a:ln>
            <a:miter lim="800000"/>
            <a:headEnd/>
            <a:tailEnd/>
          </a:ln>
        </p:spPr>
        <p:txBody>
          <a:bodyPr/>
          <a:lstStyle/>
          <a:p>
            <a:fld id="{B9B1EF6A-A0CD-46AC-8274-DF8D66D8D14F}" type="slidenum">
              <a:rPr lang="tr-TR" altLang="tr-TR" smtClean="0"/>
              <a:pPr/>
              <a:t>15</a:t>
            </a:fld>
            <a:endParaRPr lang="tr-TR" altLang="tr-TR" smtClean="0"/>
          </a:p>
        </p:txBody>
      </p:sp>
    </p:spTree>
    <p:extLst>
      <p:ext uri="{BB962C8B-B14F-4D97-AF65-F5344CB8AC3E}">
        <p14:creationId xmlns:p14="http://schemas.microsoft.com/office/powerpoint/2010/main" xmlns="" val="3740417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92500" lnSpcReduction="10000"/>
          </a:bodyPr>
          <a:lstStyle/>
          <a:p>
            <a:pPr marL="205740" algn="just" eaLnBrk="1" fontAlgn="auto" hangingPunct="1">
              <a:spcAft>
                <a:spcPts val="0"/>
              </a:spcAft>
              <a:buFont typeface="Arial" panose="020B0604020202020204" pitchFamily="34" charset="0"/>
              <a:buChar char="•"/>
              <a:defRPr/>
            </a:pPr>
            <a:r>
              <a:rPr lang="tr-TR" altLang="tr-TR" dirty="0" smtClean="0">
                <a:solidFill>
                  <a:schemeClr val="accent2">
                    <a:lumMod val="50000"/>
                  </a:schemeClr>
                </a:solidFill>
                <a:latin typeface="Calisto MT" panose="02040603050505030304" pitchFamily="18" charset="0"/>
              </a:rPr>
              <a:t>Zorba genellikle  tek başına davransa da , davranışları bir şekilde başkaları tarafından da izlenmektedir </a:t>
            </a:r>
          </a:p>
          <a:p>
            <a:pPr marL="205740" algn="just" eaLnBrk="1" fontAlgn="auto" hangingPunct="1">
              <a:spcAft>
                <a:spcPts val="0"/>
              </a:spcAft>
              <a:buFont typeface="Arial" panose="020B0604020202020204" pitchFamily="34" charset="0"/>
              <a:buChar char="•"/>
              <a:defRPr/>
            </a:pPr>
            <a:r>
              <a:rPr lang="tr-TR" altLang="tr-TR" b="1" dirty="0" smtClean="0">
                <a:solidFill>
                  <a:schemeClr val="accent2">
                    <a:lumMod val="50000"/>
                  </a:schemeClr>
                </a:solidFill>
                <a:latin typeface="Calisto MT" panose="02040603050505030304" pitchFamily="18" charset="0"/>
              </a:rPr>
              <a:t>Zorbalık, sessizlikten beslenir. </a:t>
            </a:r>
            <a:r>
              <a:rPr lang="tr-TR" altLang="tr-TR" dirty="0" smtClean="0">
                <a:solidFill>
                  <a:schemeClr val="accent2">
                    <a:lumMod val="50000"/>
                  </a:schemeClr>
                </a:solidFill>
                <a:latin typeface="Calisto MT" panose="02040603050505030304" pitchFamily="18" charset="0"/>
              </a:rPr>
              <a:t>Eğer seyredenler zorbayı destekler veya engellemezse, pasif bir şekilde olsa bile bu davranış bütün grup tarafından sahiplenilmiş olur. </a:t>
            </a:r>
          </a:p>
          <a:p>
            <a:pPr marL="205740" eaLnBrk="1" fontAlgn="auto" hangingPunct="1">
              <a:spcAft>
                <a:spcPts val="0"/>
              </a:spcAft>
              <a:buFont typeface="Arial" panose="020B0604020202020204" pitchFamily="34" charset="0"/>
              <a:buChar char="•"/>
              <a:defRPr/>
            </a:pPr>
            <a:r>
              <a:rPr lang="tr-TR" altLang="tr-TR" dirty="0" smtClean="0">
                <a:solidFill>
                  <a:schemeClr val="accent2">
                    <a:lumMod val="50000"/>
                  </a:schemeClr>
                </a:solidFill>
                <a:latin typeface="Calisto MT" panose="02040603050505030304" pitchFamily="18" charset="0"/>
              </a:rPr>
              <a:t>Grubun gücü bu davranışı durdurmak için kullanılabilir.</a:t>
            </a:r>
          </a:p>
          <a:p>
            <a:pPr marL="205740" eaLnBrk="1" fontAlgn="auto" hangingPunct="1">
              <a:spcAft>
                <a:spcPts val="0"/>
              </a:spcAft>
              <a:buFont typeface="Arial" panose="020B0604020202020204" pitchFamily="34" charset="0"/>
              <a:buNone/>
              <a:defRPr/>
            </a:pPr>
            <a:r>
              <a:rPr lang="tr-TR" dirty="0" err="1" smtClean="0">
                <a:latin typeface="Times New Roman" panose="02020603050405020304" pitchFamily="18" charset="0"/>
                <a:cs typeface="Times New Roman" panose="02020603050405020304" pitchFamily="18" charset="0"/>
              </a:rPr>
              <a:t>Olweus’un</a:t>
            </a:r>
            <a:r>
              <a:rPr lang="tr-TR" dirty="0" smtClean="0">
                <a:latin typeface="Times New Roman" panose="02020603050405020304" pitchFamily="18" charset="0"/>
                <a:cs typeface="Times New Roman" panose="02020603050405020304" pitchFamily="18" charset="0"/>
              </a:rPr>
              <a:t> 2012-2013 yılları arasında 300.000 öğrenciyle yürüttüğü </a:t>
            </a:r>
            <a:r>
              <a:rPr lang="tr-TR" dirty="0" err="1" smtClean="0">
                <a:latin typeface="Times New Roman" panose="02020603050405020304" pitchFamily="18" charset="0"/>
                <a:cs typeface="Times New Roman" panose="02020603050405020304" pitchFamily="18" charset="0"/>
              </a:rPr>
              <a:t>Olweus</a:t>
            </a:r>
            <a:r>
              <a:rPr lang="tr-TR" dirty="0" smtClean="0">
                <a:latin typeface="Times New Roman" panose="02020603050405020304" pitchFamily="18" charset="0"/>
                <a:cs typeface="Times New Roman" panose="02020603050405020304" pitchFamily="18" charset="0"/>
              </a:rPr>
              <a:t> Zorbalığı Önleme Programı araştırması; çocukların pek çoğunun zorbalık yapmadığını, zorbalıktan hoşlanmadığını, zorbalığa uğrayanlar adına kendilerini kötü hissettiğini ortaya koymuştur. Yine aynı araştırma 3-12. sınıf arasındaki öğrencilerin %80’inin hiç zorbalığa </a:t>
            </a:r>
            <a:r>
              <a:rPr lang="tr-TR" smtClean="0">
                <a:latin typeface="Times New Roman" panose="02020603050405020304" pitchFamily="18" charset="0"/>
                <a:cs typeface="Times New Roman" panose="02020603050405020304" pitchFamily="18" charset="0"/>
              </a:rPr>
              <a:t>uğramadığını göstermiştir</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Olweus</a:t>
            </a:r>
            <a:r>
              <a:rPr lang="tr-TR" dirty="0" smtClean="0">
                <a:latin typeface="Times New Roman" panose="02020603050405020304" pitchFamily="18" charset="0"/>
                <a:cs typeface="Times New Roman" panose="02020603050405020304" pitchFamily="18" charset="0"/>
              </a:rPr>
              <a:t> araştırması raporu aynı zamanda öğrencilerin büyük bir kısmının zorbalığı onaylamadığını, kızların % 90’ından ve erkeklerin %74’ünden fazlası zorbalığa uğrayan öğrenciler için üzüldüğünü ve kurbana yakınlık duyduklarını ortaya çıkartmıştır. Aynı araştırma lise öğrencilerinin kızlardan %10’unun, erkeklerden %15inin, zorbalığa maruz </a:t>
            </a:r>
            <a:r>
              <a:rPr lang="tr-TR" dirty="0" err="1" smtClean="0">
                <a:latin typeface="Times New Roman" panose="02020603050405020304" pitchFamily="18" charset="0"/>
                <a:cs typeface="Times New Roman" panose="02020603050405020304" pitchFamily="18" charset="0"/>
              </a:rPr>
              <a:t>kaldıklarınıda</a:t>
            </a:r>
            <a:r>
              <a:rPr lang="tr-TR" dirty="0" smtClean="0">
                <a:latin typeface="Times New Roman" panose="02020603050405020304" pitchFamily="18" charset="0"/>
                <a:cs typeface="Times New Roman" panose="02020603050405020304" pitchFamily="18" charset="0"/>
              </a:rPr>
              <a:t> öğretmenlerine ya da okuldaki başka bir yetişkine söylediklerini yani araştırmaya katılan birçok lise öğrencisinin, okuldaki yetişkinlerin zorba davranışları önlemek için “hemen hemen hiçbir şey” yapmadığını ya da “çok az şey” yaptığını ortaya koymuştur.</a:t>
            </a:r>
          </a:p>
          <a:p>
            <a:pPr marL="205740" eaLnBrk="1" fontAlgn="auto" hangingPunct="1">
              <a:spcAft>
                <a:spcPts val="0"/>
              </a:spcAft>
              <a:buFont typeface="Arial" pitchFamily="34" charset="0"/>
              <a:buChar char="•"/>
              <a:defRPr/>
            </a:pPr>
            <a:r>
              <a:rPr lang="tr-TR" sz="1200" kern="1200" baseline="0" dirty="0" smtClean="0">
                <a:solidFill>
                  <a:schemeClr val="tx1"/>
                </a:solidFill>
                <a:latin typeface="Times New Roman" panose="02020603050405020304" pitchFamily="18" charset="0"/>
                <a:ea typeface="+mn-ea"/>
                <a:cs typeface="Times New Roman" panose="02020603050405020304" pitchFamily="18" charset="0"/>
              </a:rPr>
              <a:t> </a:t>
            </a:r>
            <a:r>
              <a:rPr lang="tr-TR" sz="1200" kern="1200" dirty="0" smtClean="0">
                <a:solidFill>
                  <a:schemeClr val="tx1"/>
                </a:solidFill>
                <a:latin typeface="+mn-lt"/>
                <a:ea typeface="+mn-ea"/>
                <a:cs typeface="+mn-cs"/>
              </a:rPr>
              <a:t>Zorba, mağdur ve seyirciler arasındaki etkileşimi inceleyen bir araştırma olmamakla birlikte, seyircilerin zorbalık anında mağduru savunmasının zorbayı davranışlarından vazgeçirdiği gözlenmiştir.</a:t>
            </a:r>
          </a:p>
          <a:p>
            <a:pPr marL="205740" eaLnBrk="1" fontAlgn="auto" hangingPunct="1">
              <a:spcAft>
                <a:spcPts val="0"/>
              </a:spcAft>
              <a:buFont typeface="Arial" pitchFamily="34" charset="0"/>
              <a:buChar char="•"/>
              <a:defRPr/>
            </a:pPr>
            <a:r>
              <a:rPr lang="tr-TR" sz="1200" kern="1200" baseline="0" dirty="0" smtClean="0">
                <a:solidFill>
                  <a:schemeClr val="tx1"/>
                </a:solidFill>
                <a:latin typeface="+mn-lt"/>
                <a:ea typeface="+mn-ea"/>
                <a:cs typeface="+mn-cs"/>
              </a:rPr>
              <a:t> </a:t>
            </a:r>
            <a:r>
              <a:rPr lang="tr-TR" sz="1200" kern="1200" dirty="0" smtClean="0">
                <a:solidFill>
                  <a:schemeClr val="tx1"/>
                </a:solidFill>
                <a:latin typeface="+mn-lt"/>
                <a:ea typeface="+mn-ea"/>
                <a:cs typeface="+mn-cs"/>
              </a:rPr>
              <a:t>Zorbaca davranışlardan seyirciler de olumsuz etkilenirler; kızgınlık, intikam hissi ve çaresizlik duygularını yaşarlar. Geceleri kabus görüp, bir gün mağdur olmaktan korkarlar. Çoğu olayı durdurmadıkları için suçluluk hisseder, fakat mağdura nasıl yardım edeceklerini bilemezler </a:t>
            </a:r>
            <a:endParaRPr lang="tr-TR" dirty="0"/>
          </a:p>
        </p:txBody>
      </p:sp>
      <p:sp>
        <p:nvSpPr>
          <p:cNvPr id="4" name="3 Slayt Numarası Yer Tutucusu"/>
          <p:cNvSpPr>
            <a:spLocks noGrp="1"/>
          </p:cNvSpPr>
          <p:nvPr>
            <p:ph type="sldNum" sz="quarter" idx="10"/>
          </p:nvPr>
        </p:nvSpPr>
        <p:spPr/>
        <p:txBody>
          <a:bodyPr/>
          <a:lstStyle/>
          <a:p>
            <a:pPr>
              <a:defRPr/>
            </a:pPr>
            <a:fld id="{8D8D686F-3026-4EE8-B694-B6B6C6BC84E1}" type="slidenum">
              <a:rPr lang="tr-TR" altLang="tr-TR" smtClean="0"/>
              <a:pPr>
                <a:defRPr/>
              </a:pPr>
              <a:t>16</a:t>
            </a:fld>
            <a:endParaRPr lang="tr-TR" altLang="tr-TR"/>
          </a:p>
        </p:txBody>
      </p:sp>
    </p:spTree>
    <p:extLst>
      <p:ext uri="{BB962C8B-B14F-4D97-AF65-F5344CB8AC3E}">
        <p14:creationId xmlns:p14="http://schemas.microsoft.com/office/powerpoint/2010/main" xmlns="" val="2689324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1683"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dirty="0" smtClean="0"/>
              <a:t>Siber Zorbalık ile</a:t>
            </a:r>
            <a:r>
              <a:rPr lang="tr-TR" altLang="tr-TR" baseline="0" dirty="0" smtClean="0"/>
              <a:t> ilgili ayrıntılı bilgi alma ve konu ile ilgili gerekli bilgilendirme çalışmalarını yapma amacıyla Çankaya Rehberlik ve Araştırma Merkezi tarafından hazırlanan “Siber Zorbalık” sunusundan yararlanılabilir.</a:t>
            </a:r>
            <a:endParaRPr lang="tr-TR" altLang="tr-TR" dirty="0" smtClean="0"/>
          </a:p>
        </p:txBody>
      </p:sp>
      <p:sp>
        <p:nvSpPr>
          <p:cNvPr id="71684" name="Slayt Numarası Yer Tutucusu 3"/>
          <p:cNvSpPr>
            <a:spLocks noGrp="1"/>
          </p:cNvSpPr>
          <p:nvPr>
            <p:ph type="sldNum" sz="quarter" idx="5"/>
          </p:nvPr>
        </p:nvSpPr>
        <p:spPr bwMode="auto">
          <a:noFill/>
          <a:ln>
            <a:miter lim="800000"/>
            <a:headEnd/>
            <a:tailEnd/>
          </a:ln>
        </p:spPr>
        <p:txBody>
          <a:bodyPr/>
          <a:lstStyle/>
          <a:p>
            <a:fld id="{5FBD4048-8FAB-4049-B665-32FBF0EF0EE4}" type="slidenum">
              <a:rPr lang="tr-TR" altLang="tr-TR" smtClean="0"/>
              <a:pPr/>
              <a:t>17</a:t>
            </a:fld>
            <a:endParaRPr lang="tr-TR" altLang="tr-TR" smtClean="0"/>
          </a:p>
        </p:txBody>
      </p:sp>
    </p:spTree>
    <p:extLst>
      <p:ext uri="{BB962C8B-B14F-4D97-AF65-F5344CB8AC3E}">
        <p14:creationId xmlns:p14="http://schemas.microsoft.com/office/powerpoint/2010/main" xmlns="" val="1334434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8D8D686F-3026-4EE8-B694-B6B6C6BC84E1}" type="slidenum">
              <a:rPr lang="tr-TR" altLang="tr-TR" smtClean="0"/>
              <a:pPr>
                <a:defRPr/>
              </a:pPr>
              <a:t>18</a:t>
            </a:fld>
            <a:endParaRPr lang="tr-TR" altLang="tr-TR"/>
          </a:p>
        </p:txBody>
      </p:sp>
    </p:spTree>
    <p:extLst>
      <p:ext uri="{BB962C8B-B14F-4D97-AF65-F5344CB8AC3E}">
        <p14:creationId xmlns:p14="http://schemas.microsoft.com/office/powerpoint/2010/main" xmlns="" val="1413055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altLang="tr-TR" dirty="0" smtClean="0"/>
              <a:t>Slaytta yer alan maddelerin ele alınması sürecinde; bu faktörlerin sadece birer ‘risk’ etmeni olduğu vurgusu önemlidir.</a:t>
            </a:r>
          </a:p>
          <a:p>
            <a:endParaRPr lang="tr-TR" dirty="0"/>
          </a:p>
        </p:txBody>
      </p:sp>
      <p:sp>
        <p:nvSpPr>
          <p:cNvPr id="4" name="3 Slayt Numarası Yer Tutucusu"/>
          <p:cNvSpPr>
            <a:spLocks noGrp="1"/>
          </p:cNvSpPr>
          <p:nvPr>
            <p:ph type="sldNum" sz="quarter" idx="10"/>
          </p:nvPr>
        </p:nvSpPr>
        <p:spPr/>
        <p:txBody>
          <a:bodyPr/>
          <a:lstStyle/>
          <a:p>
            <a:pPr>
              <a:defRPr/>
            </a:pPr>
            <a:fld id="{8D8D686F-3026-4EE8-B694-B6B6C6BC84E1}" type="slidenum">
              <a:rPr lang="tr-TR" altLang="tr-TR" smtClean="0"/>
              <a:pPr>
                <a:defRPr/>
              </a:pPr>
              <a:t>20</a:t>
            </a:fld>
            <a:endParaRPr lang="tr-TR" altLang="tr-TR"/>
          </a:p>
        </p:txBody>
      </p:sp>
    </p:spTree>
    <p:extLst>
      <p:ext uri="{BB962C8B-B14F-4D97-AF65-F5344CB8AC3E}">
        <p14:creationId xmlns:p14="http://schemas.microsoft.com/office/powerpoint/2010/main" xmlns="" val="2969310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altLang="tr-TR" dirty="0" smtClean="0"/>
              <a:t>Slaytta yer alan maddelerin ele alınması sürecinde; bu faktörlerin sadece birer ‘risk’ etmeni olduğu vurgusu önemlidir.</a:t>
            </a:r>
          </a:p>
          <a:p>
            <a:endParaRPr lang="tr-TR" dirty="0"/>
          </a:p>
        </p:txBody>
      </p:sp>
      <p:sp>
        <p:nvSpPr>
          <p:cNvPr id="4" name="3 Slayt Numarası Yer Tutucusu"/>
          <p:cNvSpPr>
            <a:spLocks noGrp="1"/>
          </p:cNvSpPr>
          <p:nvPr>
            <p:ph type="sldNum" sz="quarter" idx="10"/>
          </p:nvPr>
        </p:nvSpPr>
        <p:spPr/>
        <p:txBody>
          <a:bodyPr/>
          <a:lstStyle/>
          <a:p>
            <a:pPr>
              <a:defRPr/>
            </a:pPr>
            <a:fld id="{8D8D686F-3026-4EE8-B694-B6B6C6BC84E1}" type="slidenum">
              <a:rPr lang="tr-TR" altLang="tr-TR" smtClean="0"/>
              <a:pPr>
                <a:defRPr/>
              </a:pPr>
              <a:t>21</a:t>
            </a:fld>
            <a:endParaRPr lang="tr-TR" altLang="tr-TR"/>
          </a:p>
        </p:txBody>
      </p:sp>
    </p:spTree>
    <p:extLst>
      <p:ext uri="{BB962C8B-B14F-4D97-AF65-F5344CB8AC3E}">
        <p14:creationId xmlns:p14="http://schemas.microsoft.com/office/powerpoint/2010/main" xmlns="" val="1706661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altLang="tr-TR" dirty="0" smtClean="0"/>
              <a:t>Slaytta yer alan maddelerin ele alınması sürecinde; bu faktörlerin sadece birer ‘risk’ etmeni olduğu vurgusu önemlidir.</a:t>
            </a:r>
          </a:p>
          <a:p>
            <a:endParaRPr lang="tr-TR" dirty="0"/>
          </a:p>
        </p:txBody>
      </p:sp>
      <p:sp>
        <p:nvSpPr>
          <p:cNvPr id="4" name="3 Slayt Numarası Yer Tutucusu"/>
          <p:cNvSpPr>
            <a:spLocks noGrp="1"/>
          </p:cNvSpPr>
          <p:nvPr>
            <p:ph type="sldNum" sz="quarter" idx="10"/>
          </p:nvPr>
        </p:nvSpPr>
        <p:spPr/>
        <p:txBody>
          <a:bodyPr/>
          <a:lstStyle/>
          <a:p>
            <a:pPr>
              <a:defRPr/>
            </a:pPr>
            <a:fld id="{8D8D686F-3026-4EE8-B694-B6B6C6BC84E1}" type="slidenum">
              <a:rPr lang="tr-TR" altLang="tr-TR" smtClean="0"/>
              <a:pPr>
                <a:defRPr/>
              </a:pPr>
              <a:t>22</a:t>
            </a:fld>
            <a:endParaRPr lang="tr-TR" altLang="tr-TR"/>
          </a:p>
        </p:txBody>
      </p:sp>
    </p:spTree>
    <p:extLst>
      <p:ext uri="{BB962C8B-B14F-4D97-AF65-F5344CB8AC3E}">
        <p14:creationId xmlns:p14="http://schemas.microsoft.com/office/powerpoint/2010/main" xmlns="" val="234714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7587" name="Not Yer Tutucusu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altLang="tr-TR" dirty="0" smtClean="0"/>
              <a:t>1. Zorbalığı ele alacağımız bu çalışmamızda zorbalığın ne olduğunu, zorbalık davranışının taraflarını, konunun eğitsel süreçler açısından önemini ve zorbalıkla mücadele ederken kullanabileceğimiz stratejileri konuşacağız.</a:t>
            </a:r>
          </a:p>
          <a:p>
            <a:r>
              <a:rPr lang="tr-TR" altLang="tr-TR" dirty="0" smtClean="0"/>
              <a:t>2. Güvenli okul ortamı, sağlıklı bir öğrenme süreci oluşturabilmek için ön koşuldur. Eğitsel süreçlerde sıklıkla karşılaştığımız şiddet, saldırganlık, akran çatışması ve zorbalık; güvenli okul ortamını tehdit eden istenmeyen davranışların başında gelmektedir. Bu unsurların içerisinde okul zorbalığı; sistematik, sürekli ve  zarar verme amacı güden bir eylem olma özelliği ile diğer saldırganca davranışlardan ayrılmaktadır. </a:t>
            </a:r>
          </a:p>
          <a:p>
            <a:r>
              <a:rPr lang="tr-TR" altLang="tr-TR" dirty="0" smtClean="0"/>
              <a:t>3. Sağlıklı bir okul ikliminin yaratılabilmesi açısından zorbalık, bütüncül okul yaklaşımı perspektifiyle okulun tüm bileşenlerinin (öğrenci, öğretmen, veli) işbirliği ile ele alınması ve çözüm üretilmesi gereken bir sorundur. </a:t>
            </a:r>
          </a:p>
          <a:p>
            <a:pPr marL="0" marR="0" indent="0" algn="l" defTabSz="914400" rtl="0" eaLnBrk="0" fontAlgn="base" latinLnBrk="0" hangingPunct="0">
              <a:lnSpc>
                <a:spcPct val="100000"/>
              </a:lnSpc>
              <a:spcBef>
                <a:spcPct val="30000"/>
              </a:spcBef>
              <a:spcAft>
                <a:spcPct val="0"/>
              </a:spcAft>
              <a:buClrTx/>
              <a:buSzTx/>
              <a:buFontTx/>
              <a:buNone/>
              <a:tabLst/>
              <a:defRPr/>
            </a:pPr>
            <a:r>
              <a:rPr lang="tr-TR" altLang="tr-TR" dirty="0" smtClean="0">
                <a:solidFill>
                  <a:srgbClr val="FF0000"/>
                </a:solidFill>
              </a:rPr>
              <a:t>Zorbalık davranışları eğitim-öğretim etkinliklerini olumsuz etkileyebilmekte ve çocuklar üzerinde; kaygı, stres, kızgınlık, çaresizlik, okula gitmek istememe, bazı kronik hastalıkların ortaya çıkması ve hatta intihar eğilimleri gibi fizyolojik ve psikolojik etkiler bırakmaktadır (</a:t>
            </a:r>
            <a:r>
              <a:rPr lang="tr-TR" altLang="tr-TR" dirty="0" err="1" smtClean="0">
                <a:solidFill>
                  <a:srgbClr val="FF0000"/>
                </a:solidFill>
              </a:rPr>
              <a:t>Elliot</a:t>
            </a:r>
            <a:r>
              <a:rPr lang="tr-TR" altLang="tr-TR" dirty="0" smtClean="0">
                <a:solidFill>
                  <a:srgbClr val="FF0000"/>
                </a:solidFill>
              </a:rPr>
              <a:t>, 1992; </a:t>
            </a:r>
            <a:r>
              <a:rPr lang="tr-TR" altLang="tr-TR" dirty="0" err="1" smtClean="0">
                <a:solidFill>
                  <a:srgbClr val="FF0000"/>
                </a:solidFill>
              </a:rPr>
              <a:t>Olweus</a:t>
            </a:r>
            <a:r>
              <a:rPr lang="tr-TR" altLang="tr-TR" dirty="0" smtClean="0">
                <a:solidFill>
                  <a:srgbClr val="FF0000"/>
                </a:solidFill>
              </a:rPr>
              <a:t>, 2003;</a:t>
            </a:r>
            <a:r>
              <a:rPr lang="tr-TR" altLang="tr-TR" dirty="0" err="1" smtClean="0">
                <a:solidFill>
                  <a:srgbClr val="FF0000"/>
                </a:solidFill>
              </a:rPr>
              <a:t>Akt</a:t>
            </a:r>
            <a:r>
              <a:rPr lang="tr-TR" altLang="tr-TR" dirty="0" smtClean="0">
                <a:solidFill>
                  <a:srgbClr val="FF0000"/>
                </a:solidFill>
              </a:rPr>
              <a:t>: Kandemir ve </a:t>
            </a:r>
            <a:r>
              <a:rPr lang="tr-TR" altLang="tr-TR" dirty="0" err="1" smtClean="0">
                <a:solidFill>
                  <a:srgbClr val="FF0000"/>
                </a:solidFill>
              </a:rPr>
              <a:t>Özbay</a:t>
            </a:r>
            <a:r>
              <a:rPr lang="tr-TR" altLang="tr-TR" dirty="0" smtClean="0">
                <a:solidFill>
                  <a:srgbClr val="FF0000"/>
                </a:solidFill>
              </a:rPr>
              <a:t>, 2009).</a:t>
            </a:r>
          </a:p>
          <a:p>
            <a:endParaRPr lang="tr-TR" altLang="tr-TR" dirty="0" smtClean="0"/>
          </a:p>
        </p:txBody>
      </p:sp>
      <p:sp>
        <p:nvSpPr>
          <p:cNvPr id="67588" name="Slayt Numarası Yer Tutucusu 3"/>
          <p:cNvSpPr>
            <a:spLocks noGrp="1"/>
          </p:cNvSpPr>
          <p:nvPr>
            <p:ph type="sldNum" sz="quarter" idx="5"/>
          </p:nvPr>
        </p:nvSpPr>
        <p:spPr bwMode="auto">
          <a:noFill/>
          <a:ln>
            <a:miter lim="800000"/>
            <a:headEnd/>
            <a:tailEnd/>
          </a:ln>
        </p:spPr>
        <p:txBody>
          <a:bodyPr/>
          <a:lstStyle/>
          <a:p>
            <a:fld id="{7BD00E1F-5D5C-4CB0-A5B0-14EE0BEA164E}" type="slidenum">
              <a:rPr lang="tr-TR" altLang="tr-TR">
                <a:latin typeface="Arial" charset="0"/>
              </a:rPr>
              <a:pPr/>
              <a:t>2</a:t>
            </a:fld>
            <a:endParaRPr lang="tr-TR" altLang="tr-TR">
              <a:latin typeface="Arial" charset="0"/>
            </a:endParaRPr>
          </a:p>
        </p:txBody>
      </p:sp>
    </p:spTree>
    <p:extLst>
      <p:ext uri="{BB962C8B-B14F-4D97-AF65-F5344CB8AC3E}">
        <p14:creationId xmlns:p14="http://schemas.microsoft.com/office/powerpoint/2010/main" xmlns="" val="2076593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sz="1200" dirty="0" smtClean="0">
                <a:solidFill>
                  <a:schemeClr val="bg1"/>
                </a:solidFill>
                <a:latin typeface="Comic Sans MS" pitchFamily="66" charset="0"/>
              </a:rPr>
              <a:t> </a:t>
            </a:r>
            <a:r>
              <a:rPr lang="tr-TR" sz="1200" dirty="0" err="1" smtClean="0">
                <a:solidFill>
                  <a:schemeClr val="bg1"/>
                </a:solidFill>
                <a:latin typeface="Comic Sans MS" pitchFamily="66" charset="0"/>
              </a:rPr>
              <a:t>Olweusun</a:t>
            </a:r>
            <a:r>
              <a:rPr lang="tr-TR" sz="1200" dirty="0" smtClean="0">
                <a:solidFill>
                  <a:schemeClr val="bg1"/>
                </a:solidFill>
                <a:latin typeface="Comic Sans MS" pitchFamily="66" charset="0"/>
              </a:rPr>
              <a:t> 1993de tamamladığı bir araştırmaya göre ;</a:t>
            </a:r>
          </a:p>
          <a:p>
            <a:r>
              <a:rPr lang="tr-TR" sz="1200" dirty="0" smtClean="0">
                <a:solidFill>
                  <a:schemeClr val="bg1"/>
                </a:solidFill>
                <a:latin typeface="Comic Sans MS" pitchFamily="66" charset="0"/>
              </a:rPr>
              <a:t> 6 - 9. sınıflarda zorbalığa maruz kalmış erkek çocukların 23 yaşına geldiklerinde pek çok bakımdan normal genç yetişkinler haline gelebildikleri gözlenmiştir. Bu genç erkeklerin okul sonrasında fiziksel ve sosyal çevrelerini seçme özgürlüğüne sahip olmalarının bu sonucu doğurduğu düşünülmektedir. Öte yanda çocukluğunda zorbalığa maruz kalmış genç yetişkinlerin zorbalığa uğramamış yaşıtlarına göre daha düşük kendine güvene sahip oldukları ve depresyona girme ihtimallerinin daha yüksek olduğu bulunmuştur. Bulgular sürekli zorbalığa maruz kalma durumunun mağdurlarda kalıcı yaralar açabileceğini göstermektedir (</a:t>
            </a:r>
            <a:r>
              <a:rPr lang="tr-TR" sz="1200" dirty="0" err="1" smtClean="0">
                <a:solidFill>
                  <a:schemeClr val="bg1"/>
                </a:solidFill>
                <a:latin typeface="Comic Sans MS" pitchFamily="66" charset="0"/>
              </a:rPr>
              <a:t>Olweus</a:t>
            </a:r>
            <a:r>
              <a:rPr lang="tr-TR" sz="1200" dirty="0" smtClean="0">
                <a:solidFill>
                  <a:schemeClr val="bg1"/>
                </a:solidFill>
                <a:latin typeface="Comic Sans MS" pitchFamily="66" charset="0"/>
              </a:rPr>
              <a:t>,1995:33)</a:t>
            </a:r>
            <a:r>
              <a:rPr lang="tr-TR" altLang="tr-TR" sz="1200" dirty="0" smtClean="0">
                <a:solidFill>
                  <a:schemeClr val="bg1"/>
                </a:solidFill>
                <a:latin typeface="Comic Sans MS" pitchFamily="66" charset="0"/>
              </a:rPr>
              <a:t>	</a:t>
            </a:r>
          </a:p>
          <a:p>
            <a:pPr>
              <a:buFont typeface="Arial" pitchFamily="34" charset="0"/>
              <a:buChar char="•"/>
            </a:pPr>
            <a:r>
              <a:rPr lang="tr-TR" dirty="0" smtClean="0"/>
              <a:t> </a:t>
            </a:r>
            <a:r>
              <a:rPr lang="tr-TR" sz="1200" kern="1200" dirty="0" smtClean="0">
                <a:solidFill>
                  <a:schemeClr val="tx1"/>
                </a:solidFill>
                <a:latin typeface="+mn-lt"/>
                <a:ea typeface="+mn-ea"/>
                <a:cs typeface="+mn-cs"/>
              </a:rPr>
              <a:t>Altı ve dokuzuncu sınıflar da kronik zorba olarak karakterize edilen çocukların ise % 60ının 24 yaşına geldiklerinde en az bir kez başlarının derde girip, polis kayıtlarında yer aldıkları görülmüştür. Bu oran kontrol grubundaki  (çocukluklarında ne zorba ne de mağdur olmayan) kişilerde %10dur. Böylece genç yetişkinler olarak zorba çocukların,  resmi suç kayıtlarından da anlaşılacağı gibi, suçluluğa yatkınlığı artmaktadır. Ayrıca zorba çocukların yetişkinliklerinde zorba anne-baba oldukları , çocuklarına ve eşlerine de zorbaca davranışlarda bulundukları ve alkolizme eğilimlerinin yüksek olduğu gözlenmektedir (</a:t>
            </a:r>
            <a:r>
              <a:rPr lang="tr-TR" sz="1200" kern="1200" dirty="0" err="1" smtClean="0">
                <a:solidFill>
                  <a:schemeClr val="tx1"/>
                </a:solidFill>
                <a:latin typeface="+mn-lt"/>
                <a:ea typeface="+mn-ea"/>
                <a:cs typeface="+mn-cs"/>
              </a:rPr>
              <a:t>Olweus</a:t>
            </a:r>
            <a:r>
              <a:rPr lang="tr-TR" sz="1200" kern="1200" dirty="0" smtClean="0">
                <a:solidFill>
                  <a:schemeClr val="tx1"/>
                </a:solidFill>
                <a:latin typeface="+mn-lt"/>
                <a:ea typeface="+mn-ea"/>
                <a:cs typeface="+mn-cs"/>
              </a:rPr>
              <a:t>,1995:36)</a:t>
            </a:r>
            <a:endParaRPr lang="tr-TR" dirty="0"/>
          </a:p>
        </p:txBody>
      </p:sp>
      <p:sp>
        <p:nvSpPr>
          <p:cNvPr id="4" name="3 Slayt Numarası Yer Tutucusu"/>
          <p:cNvSpPr>
            <a:spLocks noGrp="1"/>
          </p:cNvSpPr>
          <p:nvPr>
            <p:ph type="sldNum" sz="quarter" idx="10"/>
          </p:nvPr>
        </p:nvSpPr>
        <p:spPr/>
        <p:txBody>
          <a:bodyPr/>
          <a:lstStyle/>
          <a:p>
            <a:pPr>
              <a:defRPr/>
            </a:pPr>
            <a:fld id="{8D8D686F-3026-4EE8-B694-B6B6C6BC84E1}" type="slidenum">
              <a:rPr lang="tr-TR" altLang="tr-TR" smtClean="0"/>
              <a:pPr>
                <a:defRPr/>
              </a:pPr>
              <a:t>24</a:t>
            </a:fld>
            <a:endParaRPr lang="tr-TR" altLang="tr-TR"/>
          </a:p>
        </p:txBody>
      </p:sp>
    </p:spTree>
    <p:extLst>
      <p:ext uri="{BB962C8B-B14F-4D97-AF65-F5344CB8AC3E}">
        <p14:creationId xmlns:p14="http://schemas.microsoft.com/office/powerpoint/2010/main" xmlns="" val="3632810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8D8D686F-3026-4EE8-B694-B6B6C6BC84E1}" type="slidenum">
              <a:rPr lang="tr-TR" altLang="tr-TR" smtClean="0"/>
              <a:pPr>
                <a:defRPr/>
              </a:pPr>
              <a:t>25</a:t>
            </a:fld>
            <a:endParaRPr lang="tr-TR" altLang="tr-TR"/>
          </a:p>
        </p:txBody>
      </p:sp>
    </p:spTree>
    <p:extLst>
      <p:ext uri="{BB962C8B-B14F-4D97-AF65-F5344CB8AC3E}">
        <p14:creationId xmlns:p14="http://schemas.microsoft.com/office/powerpoint/2010/main" xmlns="" val="1802043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8D8D686F-3026-4EE8-B694-B6B6C6BC84E1}" type="slidenum">
              <a:rPr lang="tr-TR" altLang="tr-TR" smtClean="0"/>
              <a:pPr>
                <a:defRPr/>
              </a:pPr>
              <a:t>26</a:t>
            </a:fld>
            <a:endParaRPr lang="tr-TR" altLang="tr-TR"/>
          </a:p>
        </p:txBody>
      </p:sp>
    </p:spTree>
    <p:extLst>
      <p:ext uri="{BB962C8B-B14F-4D97-AF65-F5344CB8AC3E}">
        <p14:creationId xmlns:p14="http://schemas.microsoft.com/office/powerpoint/2010/main" xmlns="" val="2234366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8D8D686F-3026-4EE8-B694-B6B6C6BC84E1}" type="slidenum">
              <a:rPr lang="tr-TR" altLang="tr-TR" smtClean="0"/>
              <a:pPr>
                <a:defRPr/>
              </a:pPr>
              <a:t>28</a:t>
            </a:fld>
            <a:endParaRPr lang="tr-TR" altLang="tr-TR"/>
          </a:p>
        </p:txBody>
      </p:sp>
    </p:spTree>
    <p:extLst>
      <p:ext uri="{BB962C8B-B14F-4D97-AF65-F5344CB8AC3E}">
        <p14:creationId xmlns:p14="http://schemas.microsoft.com/office/powerpoint/2010/main" xmlns="" val="2181060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90115"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dirty="0" smtClean="0"/>
              <a:t>Anayasamızın 42. maddesi, kimsenin eğitim hakkından mahrum bırakılamayacağı üzerine kuruludur. Gerek ulusal, gerekse uluslararası metinler,  her çocuğun güvenli ve sağlıklı bir okul ortamında eğitim-öğretim görme hakkının olduğu anlayışına dayanır. Zorbalık davranışı, zorbalığa uğrayan ya da zorbalığa katılmayarak seyirci konumunda kalan çocukların güvenli ve sağlıklı bir okul ortamında eğitim-öğretim görme hakkının gaspı anlamına gelir. Öte yandan, okulda saldırganlık ya da zorbalık davranışlarına maruz kalmak ise fiziksel ve psikolojik olarak gelişimi engelleyici olabilmektedir. </a:t>
            </a:r>
          </a:p>
          <a:p>
            <a:endParaRPr lang="tr-TR" altLang="tr-TR" dirty="0" smtClean="0"/>
          </a:p>
          <a:p>
            <a:r>
              <a:rPr lang="tr-TR" altLang="tr-TR" dirty="0" smtClean="0"/>
              <a:t>Zorbalık davranışı sosyal öğrenme yoluyla yayılmacı bir özellik gösterir ve seyircilerin ya da kurbanların ilerleyen zamanlarda zorba olma olasılıkları hayli yüksektir. Tüm bu etmenler, yukarıda bahsedilen güvenli ve sağlıklı okul ortamında hızlı bozulmalara yol açabilecek ve zorbalığın etki alanını genişletecek unsurlardır.</a:t>
            </a:r>
          </a:p>
          <a:p>
            <a:endParaRPr lang="tr-TR" altLang="tr-TR" dirty="0" smtClean="0"/>
          </a:p>
        </p:txBody>
      </p:sp>
      <p:sp>
        <p:nvSpPr>
          <p:cNvPr id="90116" name="Slayt Numarası Yer Tutucusu 3"/>
          <p:cNvSpPr>
            <a:spLocks noGrp="1"/>
          </p:cNvSpPr>
          <p:nvPr>
            <p:ph type="sldNum" sz="quarter" idx="5"/>
          </p:nvPr>
        </p:nvSpPr>
        <p:spPr bwMode="auto">
          <a:noFill/>
          <a:ln>
            <a:miter lim="800000"/>
            <a:headEnd/>
            <a:tailEnd/>
          </a:ln>
        </p:spPr>
        <p:txBody>
          <a:bodyPr/>
          <a:lstStyle/>
          <a:p>
            <a:fld id="{C5A4B9EA-7CFA-4857-B73E-41A53FC07682}" type="slidenum">
              <a:rPr lang="tr-TR" altLang="tr-TR"/>
              <a:pPr/>
              <a:t>29</a:t>
            </a:fld>
            <a:endParaRPr lang="tr-TR" altLang="tr-TR"/>
          </a:p>
        </p:txBody>
      </p:sp>
    </p:spTree>
    <p:extLst>
      <p:ext uri="{BB962C8B-B14F-4D97-AF65-F5344CB8AC3E}">
        <p14:creationId xmlns:p14="http://schemas.microsoft.com/office/powerpoint/2010/main" xmlns="" val="1825809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8D8D686F-3026-4EE8-B694-B6B6C6BC84E1}" type="slidenum">
              <a:rPr lang="tr-TR" altLang="tr-TR" smtClean="0"/>
              <a:pPr>
                <a:defRPr/>
              </a:pPr>
              <a:t>30</a:t>
            </a:fld>
            <a:endParaRPr lang="tr-TR" altLang="tr-TR"/>
          </a:p>
        </p:txBody>
      </p:sp>
    </p:spTree>
    <p:extLst>
      <p:ext uri="{BB962C8B-B14F-4D97-AF65-F5344CB8AC3E}">
        <p14:creationId xmlns:p14="http://schemas.microsoft.com/office/powerpoint/2010/main" xmlns="" val="1181389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8D8D686F-3026-4EE8-B694-B6B6C6BC84E1}" type="slidenum">
              <a:rPr lang="tr-TR" altLang="tr-TR" smtClean="0"/>
              <a:pPr>
                <a:defRPr/>
              </a:pPr>
              <a:t>31</a:t>
            </a:fld>
            <a:endParaRPr lang="tr-TR" altLang="tr-TR"/>
          </a:p>
        </p:txBody>
      </p:sp>
    </p:spTree>
    <p:extLst>
      <p:ext uri="{BB962C8B-B14F-4D97-AF65-F5344CB8AC3E}">
        <p14:creationId xmlns:p14="http://schemas.microsoft.com/office/powerpoint/2010/main" xmlns="" val="1622218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dirty="0" smtClean="0"/>
              <a:t>Slaytta</a:t>
            </a:r>
            <a:r>
              <a:rPr lang="tr-TR" baseline="0" dirty="0" smtClean="0"/>
              <a:t> katılımcılara bütüncül okul yaklaşımının ne olduğu sorusu yöneltilir. Bu konuda katılımcıların fikirleri alınarak; bütüncül kavramıyla okulun içindeki tüm paydaşların bu sürece katılımının önemi ve gereği vurgulanmalıdır.</a:t>
            </a:r>
            <a:endParaRPr lang="tr-TR" dirty="0" smtClean="0"/>
          </a:p>
          <a:p>
            <a:endParaRPr lang="tr-TR" dirty="0"/>
          </a:p>
        </p:txBody>
      </p:sp>
      <p:sp>
        <p:nvSpPr>
          <p:cNvPr id="4" name="3 Slayt Numarası Yer Tutucusu"/>
          <p:cNvSpPr>
            <a:spLocks noGrp="1"/>
          </p:cNvSpPr>
          <p:nvPr>
            <p:ph type="sldNum" sz="quarter" idx="10"/>
          </p:nvPr>
        </p:nvSpPr>
        <p:spPr/>
        <p:txBody>
          <a:bodyPr/>
          <a:lstStyle/>
          <a:p>
            <a:pPr>
              <a:defRPr/>
            </a:pPr>
            <a:fld id="{46E00F2E-D8E1-4E5D-A3D3-BF701945EA7A}" type="slidenum">
              <a:rPr lang="tr-TR" altLang="tr-TR" smtClean="0"/>
              <a:pPr>
                <a:defRPr/>
              </a:pPr>
              <a:t>32</a:t>
            </a:fld>
            <a:endParaRPr lang="tr-TR" altLang="tr-TR"/>
          </a:p>
        </p:txBody>
      </p:sp>
    </p:spTree>
    <p:extLst>
      <p:ext uri="{BB962C8B-B14F-4D97-AF65-F5344CB8AC3E}">
        <p14:creationId xmlns:p14="http://schemas.microsoft.com/office/powerpoint/2010/main" xmlns="" val="2662280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Katılımcılara</a:t>
            </a:r>
            <a:r>
              <a:rPr lang="tr-TR" baseline="0" dirty="0" smtClean="0"/>
              <a:t> zorbalık sorunu sadece mağdur ya da zorba </a:t>
            </a:r>
            <a:r>
              <a:rPr lang="tr-TR" baseline="0" dirty="0" smtClean="0"/>
              <a:t>temelinde </a:t>
            </a:r>
            <a:r>
              <a:rPr lang="tr-TR" baseline="0" dirty="0" smtClean="0"/>
              <a:t>ele alınmaması gereken bir sorun olarak </a:t>
            </a:r>
            <a:r>
              <a:rPr lang="tr-TR" baseline="0" dirty="0" smtClean="0"/>
              <a:t>açıklanmalıdır.</a:t>
            </a:r>
            <a:endParaRPr lang="tr-TR" dirty="0"/>
          </a:p>
        </p:txBody>
      </p:sp>
      <p:sp>
        <p:nvSpPr>
          <p:cNvPr id="4" name="Slayt Numarası Yer Tutucusu 3"/>
          <p:cNvSpPr>
            <a:spLocks noGrp="1"/>
          </p:cNvSpPr>
          <p:nvPr>
            <p:ph type="sldNum" sz="quarter" idx="10"/>
          </p:nvPr>
        </p:nvSpPr>
        <p:spPr/>
        <p:txBody>
          <a:bodyPr/>
          <a:lstStyle/>
          <a:p>
            <a:fld id="{2880DA3F-0178-4558-87D2-CC03E0A8D815}" type="slidenum">
              <a:rPr lang="tr-TR" smtClean="0"/>
              <a:pPr/>
              <a:t>33</a:t>
            </a:fld>
            <a:endParaRPr lang="tr-TR"/>
          </a:p>
        </p:txBody>
      </p:sp>
    </p:spTree>
    <p:extLst>
      <p:ext uri="{BB962C8B-B14F-4D97-AF65-F5344CB8AC3E}">
        <p14:creationId xmlns:p14="http://schemas.microsoft.com/office/powerpoint/2010/main" xmlns="" val="3840262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91139" name="Not Yer Tutucusu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tr-TR" altLang="tr-TR" dirty="0" smtClean="0">
                <a:latin typeface="Comic Sans MS" pitchFamily="66" charset="0"/>
              </a:rPr>
              <a:t>Zorbalık sadece zorba, mağdur, zorba/mağdur veya seyircileri değil tüm okul ortamını etkilemektedir. Bu nedenle zorba/mağdur sorununun önlenmesi ve engellenmesine yönelik müdahaleler okul düzeyinde, sınıf düzeyinde ve bireysel düzeyde bütüncül olarak planlanır ve uygulanır. </a:t>
            </a:r>
          </a:p>
          <a:p>
            <a:pPr>
              <a:buFont typeface="Arial" pitchFamily="34" charset="0"/>
              <a:buChar char="•"/>
            </a:pPr>
            <a:r>
              <a:rPr lang="tr-TR" altLang="tr-TR" dirty="0" smtClean="0">
                <a:latin typeface="Comic Sans MS" pitchFamily="66" charset="0"/>
              </a:rPr>
              <a:t>Bu şekilde öğrenciler sürekli olarak değişik kişi ve kaynaklardan tutarlı mesajlar alırlar. Öğrencilere verilen temel mesaj şudur: </a:t>
            </a:r>
            <a:r>
              <a:rPr lang="tr-TR" altLang="tr-TR" b="1" dirty="0" smtClean="0">
                <a:latin typeface="Comic Sans MS" pitchFamily="66" charset="0"/>
              </a:rPr>
              <a:t>Bizim okulumuzda zorbalığa izin verilmez ve zorbalığı sona erdirmek için her şeyi yapacağız. </a:t>
            </a:r>
          </a:p>
          <a:p>
            <a:endParaRPr lang="tr-TR" altLang="tr-TR" dirty="0" smtClean="0">
              <a:latin typeface="Comic Sans MS" pitchFamily="66" charset="0"/>
            </a:endParaRPr>
          </a:p>
          <a:p>
            <a:endParaRPr lang="tr-TR" altLang="tr-TR" dirty="0" smtClean="0"/>
          </a:p>
        </p:txBody>
      </p:sp>
      <p:sp>
        <p:nvSpPr>
          <p:cNvPr id="91140" name="Slayt Numarası Yer Tutucusu 3"/>
          <p:cNvSpPr>
            <a:spLocks noGrp="1"/>
          </p:cNvSpPr>
          <p:nvPr>
            <p:ph type="sldNum" sz="quarter" idx="5"/>
          </p:nvPr>
        </p:nvSpPr>
        <p:spPr bwMode="auto">
          <a:noFill/>
          <a:ln>
            <a:miter lim="800000"/>
            <a:headEnd/>
            <a:tailEnd/>
          </a:ln>
        </p:spPr>
        <p:txBody>
          <a:bodyPr/>
          <a:lstStyle/>
          <a:p>
            <a:fld id="{69CE3C49-A6AF-4D03-9252-1B5035442239}" type="slidenum">
              <a:rPr lang="tr-TR" altLang="tr-TR"/>
              <a:pPr/>
              <a:t>34</a:t>
            </a:fld>
            <a:endParaRPr lang="tr-TR" altLang="tr-TR"/>
          </a:p>
        </p:txBody>
      </p:sp>
    </p:spTree>
    <p:extLst>
      <p:ext uri="{BB962C8B-B14F-4D97-AF65-F5344CB8AC3E}">
        <p14:creationId xmlns:p14="http://schemas.microsoft.com/office/powerpoint/2010/main" xmlns="" val="163073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8611"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dirty="0" smtClean="0"/>
              <a:t>1. Sunumun</a:t>
            </a:r>
            <a:r>
              <a:rPr lang="tr-TR" altLang="tr-TR" baseline="0" dirty="0" smtClean="0"/>
              <a:t> yapıldığı öğretmen grubuna aşağıda listelenen ve/veya benzer sorular yöneltilerek k</a:t>
            </a:r>
            <a:r>
              <a:rPr lang="tr-TR" altLang="tr-TR" dirty="0" smtClean="0"/>
              <a:t>atılımcıların cevapları ortak bir alana (tahta, pano vb) yazılır. Benzer olanlardan yola çıkılarak genel tanımlara ulaşılmaya çalışılır. </a:t>
            </a:r>
            <a:r>
              <a:rPr lang="tr-TR" altLang="tr-TR" baseline="0" dirty="0" smtClean="0"/>
              <a:t> </a:t>
            </a:r>
          </a:p>
          <a:p>
            <a:pPr>
              <a:buFont typeface="Arial" pitchFamily="34" charset="0"/>
              <a:buChar char="•"/>
            </a:pPr>
            <a:r>
              <a:rPr lang="tr-TR" altLang="tr-TR" dirty="0" smtClean="0"/>
              <a:t> Sizce zorbalık nedir?</a:t>
            </a:r>
          </a:p>
          <a:p>
            <a:pPr>
              <a:buFont typeface="Arial" pitchFamily="34" charset="0"/>
              <a:buChar char="•"/>
            </a:pPr>
            <a:r>
              <a:rPr lang="tr-TR" altLang="tr-TR" dirty="0" smtClean="0"/>
              <a:t> Sınıfınızda ya da okulunuzda zorba öğrenciler var mı?</a:t>
            </a:r>
          </a:p>
          <a:p>
            <a:pPr>
              <a:buFont typeface="Arial" pitchFamily="34" charset="0"/>
              <a:buChar char="•"/>
            </a:pPr>
            <a:r>
              <a:rPr lang="tr-TR" altLang="tr-TR" dirty="0" smtClean="0"/>
              <a:t> Zorbalığı saldırganlıktan ayıran şey nedir?</a:t>
            </a:r>
          </a:p>
          <a:p>
            <a:pPr>
              <a:buFont typeface="Arial" pitchFamily="34" charset="0"/>
              <a:buChar char="•"/>
            </a:pPr>
            <a:r>
              <a:rPr lang="tr-TR" altLang="tr-TR" dirty="0" smtClean="0"/>
              <a:t> Zorbalık yalnızca zorbalığa uğrayan çocuğun (mağdurun) sorunu mudur?</a:t>
            </a:r>
          </a:p>
          <a:p>
            <a:pPr>
              <a:buFont typeface="Arial" pitchFamily="34" charset="0"/>
              <a:buChar char="•"/>
            </a:pPr>
            <a:r>
              <a:rPr lang="tr-TR" altLang="tr-TR" dirty="0" smtClean="0"/>
              <a:t> Zorbalık bireysel olarak çözülebilir mi?</a:t>
            </a:r>
          </a:p>
          <a:p>
            <a:pPr>
              <a:buFont typeface="Arial" pitchFamily="34" charset="0"/>
              <a:buNone/>
            </a:pPr>
            <a:r>
              <a:rPr lang="tr-TR" altLang="tr-TR" dirty="0" smtClean="0"/>
              <a:t>2. Slayttaki resimle ilgili olarak bireysel farklılıkların kabulü üzerine konuşulur.</a:t>
            </a:r>
          </a:p>
          <a:p>
            <a:endParaRPr lang="tr-TR" altLang="tr-TR" dirty="0" smtClean="0"/>
          </a:p>
          <a:p>
            <a:r>
              <a:rPr lang="tr-TR" altLang="tr-TR" dirty="0" smtClean="0"/>
              <a:t>Soruları sorulduktan ve yanıtlar alındıktan sonra “Zorbalığı şiddet içeren diğer davranışlardan ayıran bazı noktalar var. Kavramı tanımak, zorbalıkla mücadele ederken bize yardımcı olacak en önemli başlangıç noktasıdır. Bu yüzden dilerseniz öncelikle kavramın ne olduğunu tanımlamaya çalışalım” diyerek sunuya geçilir.</a:t>
            </a:r>
          </a:p>
          <a:p>
            <a:endParaRPr lang="tr-TR" altLang="tr-TR" dirty="0" smtClean="0"/>
          </a:p>
        </p:txBody>
      </p:sp>
      <p:sp>
        <p:nvSpPr>
          <p:cNvPr id="68612" name="Slayt Numarası Yer Tutucusu 3"/>
          <p:cNvSpPr>
            <a:spLocks noGrp="1"/>
          </p:cNvSpPr>
          <p:nvPr>
            <p:ph type="sldNum" sz="quarter" idx="5"/>
          </p:nvPr>
        </p:nvSpPr>
        <p:spPr bwMode="auto">
          <a:noFill/>
          <a:ln>
            <a:miter lim="800000"/>
            <a:headEnd/>
            <a:tailEnd/>
          </a:ln>
        </p:spPr>
        <p:txBody>
          <a:bodyPr/>
          <a:lstStyle/>
          <a:p>
            <a:fld id="{DC38A687-0548-4CC1-B19B-DF62E037125F}" type="slidenum">
              <a:rPr lang="tr-TR" altLang="tr-TR"/>
              <a:pPr/>
              <a:t>3</a:t>
            </a:fld>
            <a:endParaRPr lang="tr-TR" altLang="tr-TR"/>
          </a:p>
        </p:txBody>
      </p:sp>
    </p:spTree>
    <p:extLst>
      <p:ext uri="{BB962C8B-B14F-4D97-AF65-F5344CB8AC3E}">
        <p14:creationId xmlns:p14="http://schemas.microsoft.com/office/powerpoint/2010/main" xmlns="" val="1576879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buFont typeface="Arial" pitchFamily="34" charset="0"/>
              <a:buChar char="•"/>
            </a:pPr>
            <a:r>
              <a:rPr lang="tr-TR" dirty="0" smtClean="0"/>
              <a:t> </a:t>
            </a:r>
            <a:r>
              <a:rPr lang="tr-TR" b="1" dirty="0" smtClean="0"/>
              <a:t>Önleme Çalışmaları: </a:t>
            </a:r>
            <a:r>
              <a:rPr lang="tr-TR" dirty="0" smtClean="0"/>
              <a:t>Öğretmen, okul personeli</a:t>
            </a:r>
            <a:r>
              <a:rPr lang="tr-TR" baseline="0" dirty="0" smtClean="0"/>
              <a:t> ve </a:t>
            </a:r>
            <a:r>
              <a:rPr lang="tr-TR" dirty="0" smtClean="0"/>
              <a:t>veli eğitimleri, öğrencilere yönelik sınıf çalışmaları ve grup rehberliği etkinlikleri,</a:t>
            </a:r>
            <a:r>
              <a:rPr lang="tr-TR" baseline="0" dirty="0" smtClean="0"/>
              <a:t> okul web sitesinin kullanımı, okul panolarının kullanımı, afiş ve broşür hazırlıkları, toplantı,seminer ve küçük grup çalışmaları vb. şeklinde yapılabilir.</a:t>
            </a:r>
          </a:p>
          <a:p>
            <a:pPr>
              <a:buFont typeface="Arial" pitchFamily="34" charset="0"/>
              <a:buChar char="•"/>
            </a:pPr>
            <a:r>
              <a:rPr lang="tr-TR" baseline="0" dirty="0" smtClean="0"/>
              <a:t> </a:t>
            </a:r>
            <a:r>
              <a:rPr lang="tr-TR" b="1" baseline="0" dirty="0" smtClean="0"/>
              <a:t>Müdahale Etme ve Durdurma: </a:t>
            </a:r>
            <a:r>
              <a:rPr lang="tr-TR" baseline="0" dirty="0" smtClean="0"/>
              <a:t>Yerinde ve zamanında müdahale esas alınarak hem zorba, hem mağdur hem de seyirciler ile yapılacak birebir görüşme ve bilgilendirme (Bilgilendirme kapsamında zorbalığın boyutuna bağlı olarak Öğrenci Davranışlarını Değerlendirme Kurulu, Öğrenci Disiplin Kurulu gibi kurullarda davranışlarının karşılığı olan yaptırımlar ve yasal olarak suç sayılabilecek davranışlar  konusunda ayrıntılı bilgilendirme),bunun yanı sıra ilgili aileler ile yapılacak görüşme-bilgilendirme, gerek duyulduğu durumlarda ilgili kurum ve kuruluşlara yönlendirme çalışmaları yapılır.</a:t>
            </a:r>
          </a:p>
          <a:p>
            <a:pPr>
              <a:buFont typeface="Arial" pitchFamily="34" charset="0"/>
              <a:buChar char="•"/>
            </a:pPr>
            <a:r>
              <a:rPr lang="tr-TR" baseline="0" dirty="0" smtClean="0"/>
              <a:t> </a:t>
            </a:r>
            <a:r>
              <a:rPr lang="tr-TR" b="1" baseline="0" dirty="0" smtClean="0"/>
              <a:t>İyileştirme Çalışmaları: </a:t>
            </a:r>
            <a:r>
              <a:rPr lang="tr-TR" baseline="0" dirty="0" smtClean="0"/>
              <a:t>Önleme ve müdahale süreçleriyle ilişkili, aslında birbirini doğrudan etkileyen bu basamakta amaç mağdur ve zorbanın davranışları üzerinde çalışılması, mağdura yönelik gerekli güçlendirme çalışmalarının planlanması, destek alınıyorsa gerekli izleme ve takip çalışmalarının yapılmasıdır.</a:t>
            </a:r>
            <a:endParaRPr lang="tr-TR" dirty="0" smtClean="0"/>
          </a:p>
          <a:p>
            <a:endParaRPr lang="tr-TR" dirty="0"/>
          </a:p>
        </p:txBody>
      </p:sp>
      <p:sp>
        <p:nvSpPr>
          <p:cNvPr id="4" name="Slayt Numarası Yer Tutucusu 3"/>
          <p:cNvSpPr>
            <a:spLocks noGrp="1"/>
          </p:cNvSpPr>
          <p:nvPr>
            <p:ph type="sldNum" sz="quarter" idx="10"/>
          </p:nvPr>
        </p:nvSpPr>
        <p:spPr/>
        <p:txBody>
          <a:bodyPr/>
          <a:lstStyle/>
          <a:p>
            <a:fld id="{2880DA3F-0178-4558-87D2-CC03E0A8D815}" type="slidenum">
              <a:rPr lang="tr-TR" smtClean="0"/>
              <a:pPr/>
              <a:t>35</a:t>
            </a:fld>
            <a:endParaRPr lang="tr-TR"/>
          </a:p>
        </p:txBody>
      </p:sp>
    </p:spTree>
    <p:extLst>
      <p:ext uri="{BB962C8B-B14F-4D97-AF65-F5344CB8AC3E}">
        <p14:creationId xmlns:p14="http://schemas.microsoft.com/office/powerpoint/2010/main" xmlns="" val="1517986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tr-TR" altLang="tr-TR" dirty="0" smtClean="0">
                <a:latin typeface="Comic Sans MS" pitchFamily="66" charset="0"/>
              </a:rPr>
              <a:t>Okullarda zorbalığı önlemeye dönük çalışmalar öncelikle </a:t>
            </a:r>
            <a:r>
              <a:rPr lang="tr-TR" altLang="tr-TR" b="1" dirty="0" smtClean="0">
                <a:solidFill>
                  <a:srgbClr val="FF0000"/>
                </a:solidFill>
                <a:latin typeface="Comic Sans MS" pitchFamily="66" charset="0"/>
              </a:rPr>
              <a:t>YETİŞKİNLERİN</a:t>
            </a:r>
            <a:r>
              <a:rPr lang="tr-TR" altLang="tr-TR" dirty="0" smtClean="0">
                <a:latin typeface="Comic Sans MS" pitchFamily="66" charset="0"/>
              </a:rPr>
              <a:t> düşünce, davranış ve tutumlarında değişimi hedeflemektedir. </a:t>
            </a:r>
          </a:p>
          <a:p>
            <a:endParaRPr lang="tr-TR" dirty="0"/>
          </a:p>
        </p:txBody>
      </p:sp>
      <p:sp>
        <p:nvSpPr>
          <p:cNvPr id="4" name="3 Slayt Numarası Yer Tutucusu"/>
          <p:cNvSpPr>
            <a:spLocks noGrp="1"/>
          </p:cNvSpPr>
          <p:nvPr>
            <p:ph type="sldNum" sz="quarter" idx="10"/>
          </p:nvPr>
        </p:nvSpPr>
        <p:spPr/>
        <p:txBody>
          <a:bodyPr/>
          <a:lstStyle/>
          <a:p>
            <a:pPr>
              <a:defRPr/>
            </a:pPr>
            <a:fld id="{46E00F2E-D8E1-4E5D-A3D3-BF701945EA7A}" type="slidenum">
              <a:rPr lang="tr-TR" altLang="tr-TR" smtClean="0"/>
              <a:pPr>
                <a:defRPr/>
              </a:pPr>
              <a:t>36</a:t>
            </a:fld>
            <a:endParaRPr lang="tr-TR" altLang="tr-TR"/>
          </a:p>
        </p:txBody>
      </p:sp>
    </p:spTree>
    <p:extLst>
      <p:ext uri="{BB962C8B-B14F-4D97-AF65-F5344CB8AC3E}">
        <p14:creationId xmlns:p14="http://schemas.microsoft.com/office/powerpoint/2010/main" xmlns="" val="3437961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95235"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smtClean="0">
                <a:latin typeface="Comic Sans MS" pitchFamily="66" charset="0"/>
              </a:rPr>
              <a:t>Yukarıda özetlenen tespitlerden hareketle  oluşturulan programın dört temel ayağı vardır.</a:t>
            </a:r>
            <a:endParaRPr lang="tr-TR" altLang="tr-TR" smtClean="0"/>
          </a:p>
        </p:txBody>
      </p:sp>
      <p:sp>
        <p:nvSpPr>
          <p:cNvPr id="95236" name="Slayt Numarası Yer Tutucusu 3"/>
          <p:cNvSpPr>
            <a:spLocks noGrp="1"/>
          </p:cNvSpPr>
          <p:nvPr>
            <p:ph type="sldNum" sz="quarter" idx="5"/>
          </p:nvPr>
        </p:nvSpPr>
        <p:spPr bwMode="auto">
          <a:noFill/>
          <a:ln>
            <a:miter lim="800000"/>
            <a:headEnd/>
            <a:tailEnd/>
          </a:ln>
        </p:spPr>
        <p:txBody>
          <a:bodyPr/>
          <a:lstStyle/>
          <a:p>
            <a:fld id="{FD8065F0-6B2F-44C9-8A12-BBEE47C2DB49}" type="slidenum">
              <a:rPr lang="tr-TR" altLang="tr-TR"/>
              <a:pPr/>
              <a:t>38</a:t>
            </a:fld>
            <a:endParaRPr lang="tr-TR" altLang="tr-TR"/>
          </a:p>
        </p:txBody>
      </p:sp>
    </p:spTree>
    <p:extLst>
      <p:ext uri="{BB962C8B-B14F-4D97-AF65-F5344CB8AC3E}">
        <p14:creationId xmlns:p14="http://schemas.microsoft.com/office/powerpoint/2010/main" xmlns="" val="1565685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880DA3F-0178-4558-87D2-CC03E0A8D815}" type="slidenum">
              <a:rPr lang="tr-TR" smtClean="0"/>
              <a:pPr/>
              <a:t>39</a:t>
            </a:fld>
            <a:endParaRPr lang="tr-TR"/>
          </a:p>
        </p:txBody>
      </p:sp>
    </p:spTree>
    <p:extLst>
      <p:ext uri="{BB962C8B-B14F-4D97-AF65-F5344CB8AC3E}">
        <p14:creationId xmlns:p14="http://schemas.microsoft.com/office/powerpoint/2010/main" xmlns="" val="2696784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 name="2 Not Yer Tutucusu"/>
          <p:cNvSpPr>
            <a:spLocks noGrp="1"/>
          </p:cNvSpPr>
          <p:nvPr>
            <p:ph type="body" idx="1"/>
          </p:nvPr>
        </p:nvSpPr>
        <p:spPr/>
        <p:txBody>
          <a:bodyPr>
            <a:normAutofit fontScale="92500"/>
          </a:bodyPr>
          <a:lstStyle/>
          <a:p>
            <a:pPr eaLnBrk="1" hangingPunct="1">
              <a:defRPr/>
            </a:pPr>
            <a:r>
              <a:rPr lang="tr-TR" altLang="tr-TR" dirty="0" smtClean="0">
                <a:latin typeface="Comic Sans MS" pitchFamily="66" charset="0"/>
              </a:rPr>
              <a:t>Zorbalıkla mücadelede atacağımız ilk ve en önemli adım, konuyla ilgili olarak yanlış algı, inanç ve tutumlarımızı değiştirmektir. Aşağıda değiştirmemiz gereken yanlış algı, inanç ve tutumlarımıza dair bazı örnekler verilmiştir. Bunları </a:t>
            </a:r>
            <a:r>
              <a:rPr lang="tr-TR" altLang="tr-TR" u="sng" dirty="0" smtClean="0">
                <a:latin typeface="Comic Sans MS" pitchFamily="66" charset="0"/>
              </a:rPr>
              <a:t>fark edelim</a:t>
            </a:r>
            <a:r>
              <a:rPr lang="tr-TR" altLang="tr-TR" dirty="0" smtClean="0">
                <a:latin typeface="Comic Sans MS" pitchFamily="66" charset="0"/>
              </a:rPr>
              <a:t>, </a:t>
            </a:r>
            <a:r>
              <a:rPr lang="tr-TR" altLang="tr-TR" u="sng" dirty="0" smtClean="0">
                <a:latin typeface="Comic Sans MS" pitchFamily="66" charset="0"/>
              </a:rPr>
              <a:t>gözden geçirelim</a:t>
            </a:r>
            <a:r>
              <a:rPr lang="tr-TR" altLang="tr-TR" dirty="0" smtClean="0">
                <a:latin typeface="Comic Sans MS" pitchFamily="66" charset="0"/>
              </a:rPr>
              <a:t>, </a:t>
            </a:r>
            <a:r>
              <a:rPr lang="tr-TR" altLang="tr-TR" u="sng" dirty="0" smtClean="0">
                <a:latin typeface="Comic Sans MS" pitchFamily="66" charset="0"/>
              </a:rPr>
              <a:t>değiştirelim</a:t>
            </a:r>
            <a:r>
              <a:rPr lang="tr-TR" altLang="tr-TR" dirty="0" smtClean="0">
                <a:latin typeface="Comic Sans MS" pitchFamily="66" charset="0"/>
              </a:rPr>
              <a:t>. </a:t>
            </a:r>
          </a:p>
          <a:p>
            <a:pPr eaLnBrk="1" hangingPunct="1">
              <a:buFont typeface="Arial" pitchFamily="34" charset="0"/>
              <a:buChar char="•"/>
              <a:defRPr/>
            </a:pPr>
            <a:r>
              <a:rPr lang="tr-TR" altLang="tr-TR" dirty="0" smtClean="0">
                <a:latin typeface="Comic Sans MS" pitchFamily="66" charset="0"/>
              </a:rPr>
              <a:t>Öğrenciler </a:t>
            </a:r>
            <a:r>
              <a:rPr lang="tr-TR" altLang="tr-TR" dirty="0" smtClean="0">
                <a:latin typeface="Comic Sans MS" pitchFamily="66" charset="0"/>
              </a:rPr>
              <a:t>arasındaki zorbalık olayları büyütülecek kadar ciddi değildir.</a:t>
            </a:r>
          </a:p>
          <a:p>
            <a:pPr eaLnBrk="1" hangingPunct="1">
              <a:buFont typeface="Arial" pitchFamily="34" charset="0"/>
              <a:buChar char="•"/>
              <a:defRPr/>
            </a:pPr>
            <a:r>
              <a:rPr lang="tr-TR" altLang="tr-TR" dirty="0" smtClean="0">
                <a:latin typeface="Comic Sans MS" pitchFamily="66" charset="0"/>
              </a:rPr>
              <a:t>Bizim okulda zorbalık yoktur.</a:t>
            </a:r>
          </a:p>
          <a:p>
            <a:pPr eaLnBrk="1" hangingPunct="1">
              <a:buFont typeface="Arial" pitchFamily="34" charset="0"/>
              <a:buChar char="•"/>
              <a:defRPr/>
            </a:pPr>
            <a:r>
              <a:rPr lang="tr-TR" altLang="tr-TR" dirty="0" smtClean="0">
                <a:latin typeface="Comic Sans MS" pitchFamily="66" charset="0"/>
              </a:rPr>
              <a:t>Zorbalık büyüme ve gelişmenin doğal bir parçasıdır.</a:t>
            </a:r>
          </a:p>
          <a:p>
            <a:pPr>
              <a:buFont typeface="Arial" pitchFamily="34" charset="0"/>
              <a:buChar char="•"/>
              <a:defRPr/>
            </a:pPr>
            <a:r>
              <a:rPr lang="tr-TR" altLang="tr-TR" dirty="0" smtClean="0">
                <a:latin typeface="Comic Sans MS" pitchFamily="66" charset="0"/>
              </a:rPr>
              <a:t>Başkalarını kızdırmak bazen eğlencelidir.</a:t>
            </a:r>
          </a:p>
          <a:p>
            <a:pPr>
              <a:buFont typeface="Arial" pitchFamily="34" charset="0"/>
              <a:buChar char="•"/>
              <a:defRPr/>
            </a:pPr>
            <a:r>
              <a:rPr lang="tr-TR" altLang="tr-TR" dirty="0" smtClean="0">
                <a:latin typeface="Comic Sans MS" pitchFamily="66" charset="0"/>
              </a:rPr>
              <a:t>Zorbalık yapıldığında bunu yetişkinlere anlatmak ispiyonculuktur.</a:t>
            </a:r>
          </a:p>
          <a:p>
            <a:pPr>
              <a:buFont typeface="Arial" pitchFamily="34" charset="0"/>
              <a:buChar char="•"/>
              <a:defRPr/>
            </a:pPr>
            <a:r>
              <a:rPr lang="tr-TR" altLang="tr-TR" dirty="0" smtClean="0">
                <a:latin typeface="Comic Sans MS" pitchFamily="66" charset="0"/>
              </a:rPr>
              <a:t>Zorbaca davranışlar aslında çocuklar arasında yapılan masum şakalardır.</a:t>
            </a:r>
          </a:p>
          <a:p>
            <a:pPr>
              <a:buFont typeface="Arial" pitchFamily="34" charset="0"/>
              <a:buChar char="•"/>
              <a:defRPr/>
            </a:pPr>
            <a:r>
              <a:rPr lang="tr-TR" altLang="tr-TR" dirty="0" smtClean="0">
                <a:latin typeface="Comic Sans MS" pitchFamily="66" charset="0"/>
              </a:rPr>
              <a:t>Zorbalık yapanları görmezden gelirseniz sizi bırakırlar.</a:t>
            </a:r>
          </a:p>
          <a:p>
            <a:pPr>
              <a:buFont typeface="Arial" pitchFamily="34" charset="0"/>
              <a:buChar char="•"/>
              <a:defRPr/>
            </a:pPr>
            <a:r>
              <a:rPr lang="tr-TR" altLang="tr-TR" dirty="0" smtClean="0">
                <a:latin typeface="Comic Sans MS" pitchFamily="66" charset="0"/>
              </a:rPr>
              <a:t>Bir zorba ile baş etmenin en iyi yolu onunla kavga etmek ve intikam almaktır.</a:t>
            </a:r>
          </a:p>
          <a:p>
            <a:pPr>
              <a:buFont typeface="Arial" pitchFamily="34" charset="0"/>
              <a:buChar char="•"/>
              <a:defRPr/>
            </a:pPr>
            <a:r>
              <a:rPr lang="tr-TR" altLang="tr-TR" dirty="0" smtClean="0">
                <a:latin typeface="Comic Sans MS" pitchFamily="66" charset="0"/>
              </a:rPr>
              <a:t>Kurbanların çoğu zorbaları kışkırttıklarından zorbalığa uğrarlar</a:t>
            </a:r>
            <a:r>
              <a:rPr lang="tr-TR" altLang="tr-TR" dirty="0" smtClean="0">
                <a:latin typeface="Comic Sans MS" pitchFamily="66" charset="0"/>
              </a:rPr>
              <a:t>.</a:t>
            </a:r>
            <a:endParaRPr lang="tr-TR" altLang="tr-TR" dirty="0" smtClean="0">
              <a:latin typeface="Comic Sans MS" pitchFamily="66" charset="0"/>
            </a:endParaRPr>
          </a:p>
        </p:txBody>
      </p:sp>
      <p:sp>
        <p:nvSpPr>
          <p:cNvPr id="99332" name="3 Slayt Numarası Yer Tutucusu"/>
          <p:cNvSpPr>
            <a:spLocks noGrp="1"/>
          </p:cNvSpPr>
          <p:nvPr>
            <p:ph type="sldNum" sz="quarter" idx="5"/>
          </p:nvPr>
        </p:nvSpPr>
        <p:spPr bwMode="auto">
          <a:noFill/>
          <a:ln>
            <a:miter lim="800000"/>
            <a:headEnd/>
            <a:tailEnd/>
          </a:ln>
        </p:spPr>
        <p:txBody>
          <a:bodyPr/>
          <a:lstStyle/>
          <a:p>
            <a:fld id="{A67D931B-83F1-4D11-BB79-9500B6DF9525}" type="slidenum">
              <a:rPr lang="tr-TR" altLang="tr-TR"/>
              <a:pPr/>
              <a:t>41</a:t>
            </a:fld>
            <a:endParaRPr lang="tr-TR" altLang="tr-TR"/>
          </a:p>
        </p:txBody>
      </p:sp>
    </p:spTree>
    <p:extLst>
      <p:ext uri="{BB962C8B-B14F-4D97-AF65-F5344CB8AC3E}">
        <p14:creationId xmlns:p14="http://schemas.microsoft.com/office/powerpoint/2010/main" xmlns="" val="3458329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100355" name="2 Not Yer Tutucusu"/>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tr-TR" sz="1200" b="1" dirty="0" smtClean="0">
                <a:solidFill>
                  <a:schemeClr val="bg1"/>
                </a:solidFill>
                <a:latin typeface="Comic Sans MS" pitchFamily="66" charset="0"/>
              </a:rPr>
              <a:t>Değişim için yapabileceklerimize yukarıda</a:t>
            </a:r>
            <a:r>
              <a:rPr lang="tr-TR" sz="1200" b="1" baseline="0" dirty="0" smtClean="0">
                <a:solidFill>
                  <a:schemeClr val="bg1"/>
                </a:solidFill>
                <a:latin typeface="Comic Sans MS" pitchFamily="66" charset="0"/>
              </a:rPr>
              <a:t> belirtilen maddelere ek olarak aşağıdaki ifadeler de eklenebilir:</a:t>
            </a:r>
            <a:endParaRPr lang="tr-TR" sz="1200" b="1" dirty="0" smtClean="0">
              <a:solidFill>
                <a:schemeClr val="bg1"/>
              </a:solidFill>
              <a:latin typeface="Comic Sans MS" pitchFamily="66" charset="0"/>
            </a:endParaRPr>
          </a:p>
          <a:p>
            <a:pPr>
              <a:buFont typeface="Arial" pitchFamily="34" charset="0"/>
              <a:buChar char="•"/>
            </a:pPr>
            <a:r>
              <a:rPr lang="tr-TR" altLang="tr-TR" dirty="0" smtClean="0"/>
              <a:t>Bireysel anlamda yapacağım değişikliklere eşlik edecek şekilde öğrencilerimle ilişkilerimizde uygulayacağımız pratik ve somut öneriler üzerine konuşurum.</a:t>
            </a:r>
          </a:p>
        </p:txBody>
      </p:sp>
      <p:sp>
        <p:nvSpPr>
          <p:cNvPr id="100356" name="3 Slayt Numarası Yer Tutucusu"/>
          <p:cNvSpPr>
            <a:spLocks noGrp="1"/>
          </p:cNvSpPr>
          <p:nvPr>
            <p:ph type="sldNum" sz="quarter" idx="5"/>
          </p:nvPr>
        </p:nvSpPr>
        <p:spPr bwMode="auto">
          <a:noFill/>
          <a:ln>
            <a:miter lim="800000"/>
            <a:headEnd/>
            <a:tailEnd/>
          </a:ln>
        </p:spPr>
        <p:txBody>
          <a:bodyPr/>
          <a:lstStyle/>
          <a:p>
            <a:fld id="{393850DA-E62F-4ED0-983D-949CA2F9E8BC}" type="slidenum">
              <a:rPr lang="tr-TR" altLang="tr-TR"/>
              <a:pPr/>
              <a:t>42</a:t>
            </a:fld>
            <a:endParaRPr lang="tr-TR" altLang="tr-TR"/>
          </a:p>
        </p:txBody>
      </p:sp>
    </p:spTree>
    <p:extLst>
      <p:ext uri="{BB962C8B-B14F-4D97-AF65-F5344CB8AC3E}">
        <p14:creationId xmlns:p14="http://schemas.microsoft.com/office/powerpoint/2010/main" xmlns="" val="901992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594360" indent="-457200" eaLnBrk="1" fontAlgn="auto" hangingPunct="1">
              <a:spcAft>
                <a:spcPts val="0"/>
              </a:spcAft>
              <a:buClr>
                <a:schemeClr val="tx1">
                  <a:shade val="95000"/>
                </a:schemeClr>
              </a:buClr>
              <a:buFont typeface="Arial" panose="020B0604020202020204" pitchFamily="34" charset="0"/>
              <a:buNone/>
              <a:defRPr/>
            </a:pPr>
            <a:r>
              <a:rPr lang="tr-TR" sz="1200" b="1" dirty="0" smtClean="0">
                <a:solidFill>
                  <a:schemeClr val="bg1"/>
                </a:solidFill>
                <a:latin typeface="Comic Sans MS" pitchFamily="66" charset="0"/>
              </a:rPr>
              <a:t>Değişim için yapabileceklerimize yukarıda</a:t>
            </a:r>
            <a:r>
              <a:rPr lang="tr-TR" sz="1200" b="1" baseline="0" dirty="0" smtClean="0">
                <a:solidFill>
                  <a:schemeClr val="bg1"/>
                </a:solidFill>
                <a:latin typeface="Comic Sans MS" pitchFamily="66" charset="0"/>
              </a:rPr>
              <a:t> belirtilen maddelere ek olarak aşağıdaki ifadeler de eklenebilir:</a:t>
            </a:r>
            <a:endParaRPr lang="tr-TR" sz="1200" b="1" dirty="0" smtClean="0">
              <a:solidFill>
                <a:schemeClr val="bg1"/>
              </a:solidFill>
              <a:latin typeface="Comic Sans MS" pitchFamily="66" charset="0"/>
            </a:endParaRPr>
          </a:p>
          <a:p>
            <a:pPr marL="594360" indent="-457200" eaLnBrk="1" fontAlgn="auto" hangingPunct="1">
              <a:spcAft>
                <a:spcPts val="0"/>
              </a:spcAft>
              <a:buClr>
                <a:schemeClr val="tx1">
                  <a:shade val="95000"/>
                </a:schemeClr>
              </a:buClr>
              <a:buFont typeface="Arial" panose="020B0604020202020204" pitchFamily="34" charset="0"/>
              <a:buChar char="•"/>
              <a:defRPr/>
            </a:pPr>
            <a:r>
              <a:rPr lang="tr-TR" sz="1200" dirty="0" smtClean="0">
                <a:solidFill>
                  <a:schemeClr val="bg1"/>
                </a:solidFill>
                <a:latin typeface="Comic Sans MS" pitchFamily="66" charset="0"/>
              </a:rPr>
              <a:t>Öğrencilerimi şiddete uğradıklarında ne yapmaları gerektiği konusunda bilgilendiririm.</a:t>
            </a:r>
          </a:p>
          <a:p>
            <a:pPr marL="594360" marR="0" indent="-457200" algn="l" defTabSz="914400" rtl="0" eaLnBrk="1" fontAlgn="auto" latinLnBrk="0" hangingPunct="1">
              <a:lnSpc>
                <a:spcPct val="100000"/>
              </a:lnSpc>
              <a:spcBef>
                <a:spcPct val="30000"/>
              </a:spcBef>
              <a:spcAft>
                <a:spcPts val="0"/>
              </a:spcAft>
              <a:buClr>
                <a:schemeClr val="tx1">
                  <a:shade val="95000"/>
                </a:schemeClr>
              </a:buClr>
              <a:buSzTx/>
              <a:buFont typeface="Arial" panose="020B0604020202020204" pitchFamily="34" charset="0"/>
              <a:buChar char="•"/>
              <a:tabLst/>
              <a:defRPr/>
            </a:pPr>
            <a:r>
              <a:rPr lang="tr-TR" sz="1200" dirty="0" smtClean="0">
                <a:solidFill>
                  <a:schemeClr val="bg1"/>
                </a:solidFill>
                <a:latin typeface="Comic Sans MS" pitchFamily="66" charset="0"/>
              </a:rPr>
              <a:t>Çatışma çözme ve öfke kontrolü becerilerimi geliştiririm ve bunları öğrencilerime</a:t>
            </a:r>
            <a:r>
              <a:rPr lang="tr-TR" sz="1200" baseline="0" dirty="0" smtClean="0">
                <a:solidFill>
                  <a:schemeClr val="bg1"/>
                </a:solidFill>
                <a:latin typeface="Comic Sans MS" pitchFamily="66" charset="0"/>
              </a:rPr>
              <a:t> de</a:t>
            </a:r>
            <a:r>
              <a:rPr lang="tr-TR" sz="1200" dirty="0" smtClean="0">
                <a:solidFill>
                  <a:schemeClr val="bg1"/>
                </a:solidFill>
                <a:latin typeface="Comic Sans MS" pitchFamily="66" charset="0"/>
              </a:rPr>
              <a:t> öğretirim.</a:t>
            </a:r>
          </a:p>
          <a:p>
            <a:pPr marL="548640" indent="-411480" eaLnBrk="1" fontAlgn="auto" hangingPunct="1">
              <a:spcAft>
                <a:spcPts val="0"/>
              </a:spcAft>
              <a:buClr>
                <a:schemeClr val="tx1">
                  <a:shade val="95000"/>
                </a:schemeClr>
              </a:buClr>
              <a:buFont typeface="Arial" panose="020B0604020202020204" pitchFamily="34" charset="0"/>
              <a:buChar char="•"/>
              <a:defRPr/>
            </a:pPr>
            <a:r>
              <a:rPr lang="tr-TR" sz="1200" dirty="0" smtClean="0">
                <a:solidFill>
                  <a:schemeClr val="bg1"/>
                </a:solidFill>
                <a:latin typeface="Comic Sans MS" pitchFamily="66" charset="0"/>
              </a:rPr>
              <a:t>Öğrencilerimi </a:t>
            </a:r>
            <a:r>
              <a:rPr lang="tr-TR" sz="1200" kern="1200" dirty="0" smtClean="0">
                <a:solidFill>
                  <a:schemeClr val="tx1"/>
                </a:solidFill>
                <a:latin typeface="Comic Sans MS" pitchFamily="66" charset="0"/>
                <a:ea typeface="+mn-ea"/>
                <a:cs typeface="+mn-cs"/>
              </a:rPr>
              <a:t>şiddete veya suça tanık olduklarında bu konuyu anlatmaları için </a:t>
            </a:r>
            <a:r>
              <a:rPr lang="tr-TR" sz="1200" dirty="0" smtClean="0">
                <a:solidFill>
                  <a:schemeClr val="bg1"/>
                </a:solidFill>
                <a:latin typeface="Comic Sans MS" pitchFamily="66" charset="0"/>
              </a:rPr>
              <a:t>cesaretlendiririm.</a:t>
            </a:r>
          </a:p>
          <a:p>
            <a:pPr marL="548640" indent="-411480" eaLnBrk="1" fontAlgn="auto" hangingPunct="1">
              <a:spcAft>
                <a:spcPts val="0"/>
              </a:spcAft>
              <a:buClr>
                <a:schemeClr val="tx1">
                  <a:shade val="95000"/>
                </a:schemeClr>
              </a:buClr>
              <a:buFont typeface="Arial" panose="020B0604020202020204" pitchFamily="34" charset="0"/>
              <a:buChar char="•"/>
              <a:defRPr/>
            </a:pPr>
            <a:r>
              <a:rPr lang="tr-TR" sz="1200" dirty="0" smtClean="0">
                <a:solidFill>
                  <a:schemeClr val="bg1"/>
                </a:solidFill>
                <a:latin typeface="Comic Sans MS" pitchFamily="66" charset="0"/>
              </a:rPr>
              <a:t>Öğrencilerime şiddet ve şiddetin nasıl önlenebileceğine ilişkin önerilerini sorarım.</a:t>
            </a:r>
          </a:p>
          <a:p>
            <a:pPr marL="548640" indent="-411480" eaLnBrk="1" fontAlgn="auto" hangingPunct="1">
              <a:spcAft>
                <a:spcPts val="0"/>
              </a:spcAft>
              <a:buClr>
                <a:schemeClr val="tx1">
                  <a:shade val="95000"/>
                </a:schemeClr>
              </a:buClr>
              <a:buFont typeface="Arial" panose="020B0604020202020204" pitchFamily="34" charset="0"/>
              <a:buChar char="•"/>
              <a:defRPr/>
            </a:pPr>
            <a:r>
              <a:rPr lang="tr-TR" sz="1200" dirty="0" smtClean="0">
                <a:solidFill>
                  <a:schemeClr val="bg1"/>
                </a:solidFill>
                <a:latin typeface="Comic Sans MS" pitchFamily="66" charset="0"/>
              </a:rPr>
              <a:t>Şiddete uğrayan ve zarar gören öğrencilerimi dikkatle dinlerim.</a:t>
            </a:r>
          </a:p>
          <a:p>
            <a:pPr marL="548640" indent="-411480" eaLnBrk="1" fontAlgn="auto" hangingPunct="1">
              <a:spcAft>
                <a:spcPts val="0"/>
              </a:spcAft>
              <a:buClr>
                <a:schemeClr val="tx1">
                  <a:shade val="95000"/>
                </a:schemeClr>
              </a:buClr>
              <a:buFont typeface="Arial" panose="020B0604020202020204" pitchFamily="34" charset="0"/>
              <a:buChar char="•"/>
              <a:defRPr/>
            </a:pPr>
            <a:r>
              <a:rPr lang="tr-TR" sz="1200" dirty="0" smtClean="0">
                <a:solidFill>
                  <a:schemeClr val="bg1"/>
                </a:solidFill>
                <a:latin typeface="Comic Sans MS" pitchFamily="66" charset="0"/>
              </a:rPr>
              <a:t>Şiddeti önlemek amacıyla gerçekleştirdiğim uygulamaların etkililiğini düzenli olarak değerlendiririm.</a:t>
            </a:r>
            <a:endParaRPr lang="tr-TR" sz="1200" dirty="0" smtClean="0">
              <a:solidFill>
                <a:schemeClr val="bg1"/>
              </a:solidFill>
            </a:endParaRPr>
          </a:p>
          <a:p>
            <a:pPr marL="594360" marR="0" indent="-457200" algn="l" defTabSz="914400" rtl="0" eaLnBrk="1" fontAlgn="auto" latinLnBrk="0" hangingPunct="1">
              <a:lnSpc>
                <a:spcPct val="100000"/>
              </a:lnSpc>
              <a:spcBef>
                <a:spcPct val="30000"/>
              </a:spcBef>
              <a:spcAft>
                <a:spcPts val="0"/>
              </a:spcAft>
              <a:buClr>
                <a:schemeClr val="tx1">
                  <a:shade val="95000"/>
                </a:schemeClr>
              </a:buClr>
              <a:buSzTx/>
              <a:buFont typeface="Arial" panose="020B0604020202020204" pitchFamily="34" charset="0"/>
              <a:buChar char="•"/>
              <a:tabLst/>
              <a:defRPr/>
            </a:pPr>
            <a:endParaRPr lang="tr-TR" sz="1200" dirty="0" smtClean="0">
              <a:solidFill>
                <a:schemeClr val="bg1"/>
              </a:solidFill>
              <a:latin typeface="Comic Sans MS" pitchFamily="66" charset="0"/>
            </a:endParaRPr>
          </a:p>
          <a:p>
            <a:pPr marL="594360" marR="0" indent="-457200" algn="l" defTabSz="914400" rtl="0" eaLnBrk="1" fontAlgn="auto" latinLnBrk="0" hangingPunct="1">
              <a:lnSpc>
                <a:spcPct val="100000"/>
              </a:lnSpc>
              <a:spcBef>
                <a:spcPct val="30000"/>
              </a:spcBef>
              <a:spcAft>
                <a:spcPts val="0"/>
              </a:spcAft>
              <a:buClr>
                <a:schemeClr val="tx1">
                  <a:shade val="95000"/>
                </a:schemeClr>
              </a:buClr>
              <a:buSzTx/>
              <a:buFont typeface="Arial" panose="020B0604020202020204" pitchFamily="34" charset="0"/>
              <a:buChar char="•"/>
              <a:tabLst/>
              <a:defRPr/>
            </a:pPr>
            <a:endParaRPr lang="tr-TR" sz="1200" dirty="0" smtClean="0">
              <a:solidFill>
                <a:schemeClr val="bg1"/>
              </a:solidFill>
              <a:latin typeface="Comic Sans MS" pitchFamily="66" charset="0"/>
            </a:endParaRPr>
          </a:p>
          <a:p>
            <a:pPr marL="594360" indent="-457200" eaLnBrk="1" fontAlgn="auto" hangingPunct="1">
              <a:spcAft>
                <a:spcPts val="0"/>
              </a:spcAft>
              <a:buClr>
                <a:schemeClr val="tx1">
                  <a:shade val="95000"/>
                </a:schemeClr>
              </a:buClr>
              <a:buFont typeface="Arial" panose="020B0604020202020204" pitchFamily="34" charset="0"/>
              <a:buChar char="•"/>
              <a:defRPr/>
            </a:pPr>
            <a:endParaRPr lang="tr-TR" sz="1200" dirty="0" smtClean="0">
              <a:solidFill>
                <a:schemeClr val="bg1"/>
              </a:solidFill>
              <a:latin typeface="Comic Sans MS" pitchFamily="66" charset="0"/>
            </a:endParaRPr>
          </a:p>
          <a:p>
            <a:endParaRPr lang="tr-TR" dirty="0"/>
          </a:p>
        </p:txBody>
      </p:sp>
      <p:sp>
        <p:nvSpPr>
          <p:cNvPr id="4" name="3 Slayt Numarası Yer Tutucusu"/>
          <p:cNvSpPr>
            <a:spLocks noGrp="1"/>
          </p:cNvSpPr>
          <p:nvPr>
            <p:ph type="sldNum" sz="quarter" idx="10"/>
          </p:nvPr>
        </p:nvSpPr>
        <p:spPr/>
        <p:txBody>
          <a:bodyPr/>
          <a:lstStyle/>
          <a:p>
            <a:pPr>
              <a:defRPr/>
            </a:pPr>
            <a:fld id="{46E00F2E-D8E1-4E5D-A3D3-BF701945EA7A}" type="slidenum">
              <a:rPr lang="tr-TR" altLang="tr-TR" smtClean="0"/>
              <a:pPr>
                <a:defRPr/>
              </a:pPr>
              <a:t>43</a:t>
            </a:fld>
            <a:endParaRPr lang="tr-TR" altLang="tr-TR"/>
          </a:p>
        </p:txBody>
      </p:sp>
    </p:spTree>
    <p:extLst>
      <p:ext uri="{BB962C8B-B14F-4D97-AF65-F5344CB8AC3E}">
        <p14:creationId xmlns:p14="http://schemas.microsoft.com/office/powerpoint/2010/main" xmlns="" val="2674870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tr-TR" sz="1200" b="1" dirty="0" smtClean="0">
                <a:solidFill>
                  <a:schemeClr val="bg1"/>
                </a:solidFill>
                <a:latin typeface="Comic Sans MS" pitchFamily="66" charset="0"/>
              </a:rPr>
              <a:t>Değişim için yapabileceklerimize yukarıda</a:t>
            </a:r>
            <a:r>
              <a:rPr lang="tr-TR" sz="1200" b="1" baseline="0" dirty="0" smtClean="0">
                <a:solidFill>
                  <a:schemeClr val="bg1"/>
                </a:solidFill>
                <a:latin typeface="Comic Sans MS" pitchFamily="66" charset="0"/>
              </a:rPr>
              <a:t> belirtilen maddelere ek olarak aşağıdaki ifadeler de eklenebilir:</a:t>
            </a:r>
            <a:endParaRPr lang="tr-TR" sz="1200" b="1" dirty="0" smtClean="0">
              <a:solidFill>
                <a:schemeClr val="bg1"/>
              </a:solidFill>
              <a:latin typeface="Comic Sans MS" pitchFamily="66" charset="0"/>
            </a:endParaRPr>
          </a:p>
          <a:p>
            <a:pPr eaLnBrk="1" hangingPunct="1">
              <a:buFont typeface="Arial" pitchFamily="34" charset="0"/>
              <a:buChar char="•"/>
            </a:pPr>
            <a:r>
              <a:rPr lang="tr-TR" altLang="tr-TR" sz="1200" dirty="0" smtClean="0">
                <a:solidFill>
                  <a:schemeClr val="bg1"/>
                </a:solidFill>
                <a:latin typeface="Comic Sans MS" pitchFamily="66" charset="0"/>
              </a:rPr>
              <a:t> Öğrencilerin birbirleri hakkında olumlu şeyler yazmalarına dayalı egzersizler yaparım.</a:t>
            </a:r>
          </a:p>
          <a:p>
            <a:pPr eaLnBrk="1" hangingPunct="1">
              <a:buFont typeface="Arial" pitchFamily="34" charset="0"/>
              <a:buChar char="•"/>
            </a:pPr>
            <a:r>
              <a:rPr lang="tr-TR" altLang="tr-TR" sz="1200" dirty="0" smtClean="0">
                <a:solidFill>
                  <a:schemeClr val="bg1"/>
                </a:solidFill>
                <a:latin typeface="Comic Sans MS" pitchFamily="66" charset="0"/>
              </a:rPr>
              <a:t> Velileri tanırım ve onlarla işbirliği yaparım.</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tr-TR" altLang="tr-TR" sz="1200" dirty="0" smtClean="0">
                <a:solidFill>
                  <a:schemeClr val="bg1"/>
                </a:solidFill>
                <a:latin typeface="Comic Sans MS" pitchFamily="66" charset="0"/>
              </a:rPr>
              <a:t> Zorbalığı teşvik edici davranışlardan kaçınırım.</a:t>
            </a:r>
          </a:p>
          <a:p>
            <a:pPr eaLnBrk="1" hangingPunct="1">
              <a:buFont typeface="Arial" pitchFamily="34" charset="0"/>
              <a:buChar char="•"/>
            </a:pPr>
            <a:r>
              <a:rPr lang="tr-TR" altLang="tr-TR" sz="1200" dirty="0" smtClean="0">
                <a:solidFill>
                  <a:schemeClr val="bg1"/>
                </a:solidFill>
                <a:latin typeface="Comic Sans MS" pitchFamily="66" charset="0"/>
              </a:rPr>
              <a:t> Doğrudan gözlenemeyen zorbalığa dikkat ederim.</a:t>
            </a:r>
          </a:p>
          <a:p>
            <a:pPr eaLnBrk="1" hangingPunct="1">
              <a:buFont typeface="Arial" pitchFamily="34" charset="0"/>
              <a:buChar char="•"/>
            </a:pPr>
            <a:r>
              <a:rPr lang="tr-TR" sz="1200" dirty="0" smtClean="0">
                <a:solidFill>
                  <a:schemeClr val="bg1"/>
                </a:solidFill>
                <a:latin typeface="Comic Sans MS" pitchFamily="66" charset="0"/>
              </a:rPr>
              <a:t> Zorbalık karşıtı  etkinlikler  düzenlerim.</a:t>
            </a:r>
          </a:p>
          <a:p>
            <a:pPr eaLnBrk="1" hangingPunct="1"/>
            <a:endParaRPr lang="tr-TR" altLang="tr-TR" sz="1200" dirty="0" smtClean="0">
              <a:solidFill>
                <a:schemeClr val="bg1"/>
              </a:solidFill>
              <a:latin typeface="Comic Sans MS" pitchFamily="66"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tr-TR" altLang="tr-TR" sz="1200" dirty="0" smtClean="0">
              <a:solidFill>
                <a:schemeClr val="bg1"/>
              </a:solidFill>
              <a:latin typeface="Comic Sans MS" pitchFamily="66" charset="0"/>
            </a:endParaRPr>
          </a:p>
          <a:p>
            <a:pPr eaLnBrk="1" hangingPunct="1"/>
            <a:endParaRPr lang="tr-TR" altLang="tr-TR" sz="1200" dirty="0" smtClean="0">
              <a:solidFill>
                <a:schemeClr val="bg1"/>
              </a:solidFill>
              <a:latin typeface="Comic Sans MS" pitchFamily="66" charset="0"/>
            </a:endParaRPr>
          </a:p>
          <a:p>
            <a:endParaRPr lang="tr-TR" dirty="0"/>
          </a:p>
        </p:txBody>
      </p:sp>
      <p:sp>
        <p:nvSpPr>
          <p:cNvPr id="4" name="3 Slayt Numarası Yer Tutucusu"/>
          <p:cNvSpPr>
            <a:spLocks noGrp="1"/>
          </p:cNvSpPr>
          <p:nvPr>
            <p:ph type="sldNum" sz="quarter" idx="10"/>
          </p:nvPr>
        </p:nvSpPr>
        <p:spPr/>
        <p:txBody>
          <a:bodyPr/>
          <a:lstStyle/>
          <a:p>
            <a:pPr>
              <a:defRPr/>
            </a:pPr>
            <a:fld id="{46E00F2E-D8E1-4E5D-A3D3-BF701945EA7A}" type="slidenum">
              <a:rPr lang="tr-TR" altLang="tr-TR" smtClean="0"/>
              <a:pPr>
                <a:defRPr/>
              </a:pPr>
              <a:t>44</a:t>
            </a:fld>
            <a:endParaRPr lang="tr-TR" altLang="tr-TR"/>
          </a:p>
        </p:txBody>
      </p:sp>
    </p:spTree>
    <p:extLst>
      <p:ext uri="{BB962C8B-B14F-4D97-AF65-F5344CB8AC3E}">
        <p14:creationId xmlns:p14="http://schemas.microsoft.com/office/powerpoint/2010/main" xmlns="" val="41059623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3731"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dirty="0" smtClean="0"/>
          </a:p>
        </p:txBody>
      </p:sp>
      <p:sp>
        <p:nvSpPr>
          <p:cNvPr id="73732" name="Slayt Numarası Yer Tutucusu 3"/>
          <p:cNvSpPr>
            <a:spLocks noGrp="1"/>
          </p:cNvSpPr>
          <p:nvPr>
            <p:ph type="sldNum" sz="quarter" idx="5"/>
          </p:nvPr>
        </p:nvSpPr>
        <p:spPr bwMode="auto">
          <a:noFill/>
          <a:ln>
            <a:miter lim="800000"/>
            <a:headEnd/>
            <a:tailEnd/>
          </a:ln>
        </p:spPr>
        <p:txBody>
          <a:bodyPr/>
          <a:lstStyle/>
          <a:p>
            <a:fld id="{1541BC31-D6D4-49EA-933C-5495E49169C8}" type="slidenum">
              <a:rPr lang="tr-TR" altLang="tr-TR" smtClean="0"/>
              <a:pPr/>
              <a:t>45</a:t>
            </a:fld>
            <a:endParaRPr lang="tr-TR" altLang="tr-TR" smtClean="0"/>
          </a:p>
        </p:txBody>
      </p:sp>
    </p:spTree>
    <p:extLst>
      <p:ext uri="{BB962C8B-B14F-4D97-AF65-F5344CB8AC3E}">
        <p14:creationId xmlns:p14="http://schemas.microsoft.com/office/powerpoint/2010/main" xmlns="" val="348805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4515" name="Not Yer Tutucusu 2"/>
          <p:cNvSpPr>
            <a:spLocks noGrp="1"/>
          </p:cNvSpPr>
          <p:nvPr>
            <p:ph type="body" idx="1"/>
          </p:nvPr>
        </p:nvSpPr>
        <p:spPr bwMode="auto">
          <a:noFill/>
        </p:spPr>
        <p:txBody>
          <a:bodyPr wrap="square" numCol="1" anchor="t" anchorCtr="0" compatLnSpc="1">
            <a:prstTxWarp prst="textNoShape">
              <a:avLst/>
            </a:prstTxWarp>
          </a:bodyPr>
          <a:lstStyle/>
          <a:p>
            <a:pPr>
              <a:buFont typeface="Arial" pitchFamily="34" charset="0"/>
              <a:buChar char="•"/>
            </a:pPr>
            <a:r>
              <a:rPr lang="tr-TR" altLang="tr-TR" dirty="0" smtClean="0"/>
              <a:t> </a:t>
            </a:r>
            <a:r>
              <a:rPr lang="tr-TR" altLang="tr-TR" dirty="0" err="1" smtClean="0"/>
              <a:t>Alanyazın</a:t>
            </a:r>
            <a:r>
              <a:rPr lang="tr-TR" altLang="tr-TR" dirty="0" smtClean="0"/>
              <a:t> incelendiğinde zorbalıkla ilgili pek çok tanım olduğu görülmektedir. Ancak bu konuda uzun yıllardır çalışmaları olan Norveçli psikoloji profesörü Dan </a:t>
            </a:r>
            <a:r>
              <a:rPr lang="tr-TR" altLang="tr-TR" dirty="0" err="1" smtClean="0"/>
              <a:t>Olweus’un</a:t>
            </a:r>
            <a:r>
              <a:rPr lang="tr-TR" altLang="tr-TR" dirty="0" smtClean="0"/>
              <a:t> zorbalık tanımı en geniş kapsamlı ve </a:t>
            </a:r>
            <a:r>
              <a:rPr lang="tr-TR" altLang="tr-TR" dirty="0" err="1" smtClean="0"/>
              <a:t>ayırd</a:t>
            </a:r>
            <a:r>
              <a:rPr lang="tr-TR" altLang="tr-TR" dirty="0" smtClean="0"/>
              <a:t> edici tanım olarak kabul edilmektedir. Bu tanıma göre </a:t>
            </a:r>
            <a:r>
              <a:rPr lang="tr-TR" altLang="tr-TR" b="1" dirty="0" smtClean="0"/>
              <a:t>bir kişi zaman içerisinde </a:t>
            </a:r>
            <a:r>
              <a:rPr lang="tr-TR" altLang="tr-TR" b="1" dirty="0" smtClean="0">
                <a:solidFill>
                  <a:srgbClr val="FF0000"/>
                </a:solidFill>
              </a:rPr>
              <a:t>tekrarlanan</a:t>
            </a:r>
            <a:r>
              <a:rPr lang="tr-TR" altLang="tr-TR" b="1" dirty="0" smtClean="0"/>
              <a:t> bir şekilde bir grubun ya da kişinin olumsuz davranışlarına maruz kaldığında ve kendini savunmada güçlük yaşadığında zorbalığa uğruyor demektir (</a:t>
            </a:r>
            <a:r>
              <a:rPr lang="tr-TR" altLang="tr-TR" b="1" dirty="0" err="1" smtClean="0"/>
              <a:t>Olweus</a:t>
            </a:r>
            <a:r>
              <a:rPr lang="tr-TR" altLang="tr-TR" b="1" dirty="0" smtClean="0"/>
              <a:t>, 1993).  </a:t>
            </a:r>
            <a:endParaRPr lang="tr-TR" altLang="tr-TR" dirty="0" smtClean="0"/>
          </a:p>
          <a:p>
            <a:pPr marL="228600" indent="-228600">
              <a:buFont typeface="Arial" pitchFamily="34" charset="0"/>
              <a:buChar char="•"/>
            </a:pPr>
            <a:r>
              <a:rPr lang="tr-TR" dirty="0" err="1" smtClean="0"/>
              <a:t>Pikas</a:t>
            </a:r>
            <a:r>
              <a:rPr lang="tr-TR" dirty="0" smtClean="0"/>
              <a:t> (1989) zorbalık tanımlarını kabul etmekle birlikte zorbalığın bir kişiye karşı bir grup tarafından yapılması durumunda </a:t>
            </a:r>
            <a:r>
              <a:rPr lang="tr-TR" b="1" dirty="0" smtClean="0"/>
              <a:t>farklı isimlendirilmesini - </a:t>
            </a:r>
            <a:r>
              <a:rPr lang="tr-TR" b="1" dirty="0" err="1" smtClean="0"/>
              <a:t>mobbing</a:t>
            </a:r>
            <a:r>
              <a:rPr lang="tr-TR" b="1" dirty="0" smtClean="0"/>
              <a:t> </a:t>
            </a:r>
            <a:r>
              <a:rPr lang="tr-TR" dirty="0" smtClean="0"/>
              <a:t>önermektedir. </a:t>
            </a:r>
          </a:p>
          <a:p>
            <a:pPr marL="228600" indent="-228600"/>
            <a:endParaRPr lang="tr-TR" altLang="tr-TR" dirty="0" smtClean="0"/>
          </a:p>
        </p:txBody>
      </p:sp>
      <p:sp>
        <p:nvSpPr>
          <p:cNvPr id="64516" name="Slayt Numarası Yer Tutucusu 3"/>
          <p:cNvSpPr>
            <a:spLocks noGrp="1"/>
          </p:cNvSpPr>
          <p:nvPr>
            <p:ph type="sldNum" sz="quarter" idx="5"/>
          </p:nvPr>
        </p:nvSpPr>
        <p:spPr bwMode="auto">
          <a:noFill/>
          <a:ln>
            <a:miter lim="800000"/>
            <a:headEnd/>
            <a:tailEnd/>
          </a:ln>
        </p:spPr>
        <p:txBody>
          <a:bodyPr/>
          <a:lstStyle/>
          <a:p>
            <a:fld id="{5960B7B4-C2BB-4386-AB08-39C2A6CF6C42}" type="slidenum">
              <a:rPr lang="tr-TR" altLang="tr-TR" smtClean="0">
                <a:latin typeface="Arial" charset="0"/>
              </a:rPr>
              <a:pPr/>
              <a:t>4</a:t>
            </a:fld>
            <a:endParaRPr lang="tr-TR" altLang="tr-TR" smtClean="0">
              <a:latin typeface="Arial" charset="0"/>
            </a:endParaRPr>
          </a:p>
        </p:txBody>
      </p:sp>
    </p:spTree>
    <p:extLst>
      <p:ext uri="{BB962C8B-B14F-4D97-AF65-F5344CB8AC3E}">
        <p14:creationId xmlns:p14="http://schemas.microsoft.com/office/powerpoint/2010/main" xmlns="" val="429006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altLang="tr-TR" dirty="0" err="1" smtClean="0"/>
              <a:t>Olweus</a:t>
            </a:r>
            <a:r>
              <a:rPr lang="tr-TR" altLang="tr-TR" dirty="0" smtClean="0"/>
              <a:t> zorbalığı, herhangi bir kışkırtma olmaksızın saldırganlığın </a:t>
            </a:r>
            <a:r>
              <a:rPr lang="tr-TR" altLang="tr-TR" dirty="0" err="1" smtClean="0"/>
              <a:t>proaktif</a:t>
            </a:r>
            <a:r>
              <a:rPr lang="tr-TR" altLang="tr-TR" dirty="0" smtClean="0"/>
              <a:t> (mevcut koşulların seyrini değiştirmek için inisiyatif kullanmak) bir türü olarak ele almaktadır ve bu tanımda 3 önemli bileşen karşımıza çıkar:</a:t>
            </a:r>
          </a:p>
          <a:p>
            <a:r>
              <a:rPr lang="tr-TR" altLang="tr-TR" dirty="0" smtClean="0"/>
              <a:t>1-Zorbalık, istenmeyen olumsuz saldırgan eylemleri içerir.</a:t>
            </a:r>
          </a:p>
          <a:p>
            <a:r>
              <a:rPr lang="tr-TR" altLang="tr-TR" dirty="0" smtClean="0"/>
              <a:t>2-Zaman içerisinde tekrarlanan bir davranış şeklidir.</a:t>
            </a:r>
          </a:p>
          <a:p>
            <a:r>
              <a:rPr lang="tr-TR" altLang="tr-TR" dirty="0" smtClean="0"/>
              <a:t>3-Zorbalıkta bir güç ve dayanıklılık asimetrisi (dengesizliği) söz konusudur.</a:t>
            </a:r>
          </a:p>
          <a:p>
            <a:pPr marL="228600" indent="-228600">
              <a:buFontTx/>
              <a:buNone/>
            </a:pPr>
            <a:endParaRPr lang="tr-TR" altLang="tr-TR" dirty="0" smtClean="0"/>
          </a:p>
          <a:p>
            <a:pPr marL="228600" indent="-228600">
              <a:buFontTx/>
              <a:buNone/>
            </a:pPr>
            <a:r>
              <a:rPr lang="tr-TR" altLang="tr-TR" dirty="0" smtClean="0"/>
              <a:t>Güç dengesizliğiyle ilgili vurgu bu konuda çok önemlidir. Güç dengesizliği fiziksel, psikolojik ya da farklı şekillerde kendini gösterebilir. </a:t>
            </a:r>
          </a:p>
          <a:p>
            <a:endParaRPr lang="tr-TR" dirty="0"/>
          </a:p>
        </p:txBody>
      </p:sp>
      <p:sp>
        <p:nvSpPr>
          <p:cNvPr id="4" name="3 Slayt Numarası Yer Tutucusu"/>
          <p:cNvSpPr>
            <a:spLocks noGrp="1"/>
          </p:cNvSpPr>
          <p:nvPr>
            <p:ph type="sldNum" sz="quarter" idx="10"/>
          </p:nvPr>
        </p:nvSpPr>
        <p:spPr/>
        <p:txBody>
          <a:bodyPr/>
          <a:lstStyle/>
          <a:p>
            <a:pPr>
              <a:defRPr/>
            </a:pPr>
            <a:fld id="{46E00F2E-D8E1-4E5D-A3D3-BF701945EA7A}" type="slidenum">
              <a:rPr lang="tr-TR" altLang="tr-TR" smtClean="0"/>
              <a:pPr>
                <a:defRPr/>
              </a:pPr>
              <a:t>5</a:t>
            </a:fld>
            <a:endParaRPr lang="tr-TR" altLang="tr-TR"/>
          </a:p>
        </p:txBody>
      </p:sp>
    </p:spTree>
    <p:extLst>
      <p:ext uri="{BB962C8B-B14F-4D97-AF65-F5344CB8AC3E}">
        <p14:creationId xmlns:p14="http://schemas.microsoft.com/office/powerpoint/2010/main" xmlns="" val="141731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5539" name="2 Not Yer Tutucusu"/>
          <p:cNvSpPr>
            <a:spLocks noGrp="1"/>
          </p:cNvSpPr>
          <p:nvPr>
            <p:ph type="body" idx="1"/>
          </p:nvPr>
        </p:nvSpPr>
        <p:spPr bwMode="auto">
          <a:noFill/>
        </p:spPr>
        <p:txBody>
          <a:bodyPr wrap="square" numCol="1" anchor="t" anchorCtr="0" compatLnSpc="1">
            <a:prstTxWarp prst="textNoShape">
              <a:avLst/>
            </a:prstTxWarp>
          </a:bodyPr>
          <a:lstStyle/>
          <a:p>
            <a:r>
              <a:rPr lang="tr-TR" dirty="0" smtClean="0"/>
              <a:t>1. </a:t>
            </a:r>
            <a:r>
              <a:rPr lang="tr-TR" dirty="0" err="1" smtClean="0"/>
              <a:t>Olweus’a</a:t>
            </a:r>
            <a:r>
              <a:rPr lang="tr-TR" dirty="0" smtClean="0"/>
              <a:t> (1999) göre şiddet, bir kimsenin fiziksel olarak ya da herhangi bir nesne kullanarak, diğer bir bireyi ciddi biçimde yaralaması ya da zarar vermesidir. Aslında şiddet de bir saldırganlık biçimi olmakla birlikte, temel özelliği “fiziksel gücün kullanımına” dayalı olmasıdır. </a:t>
            </a:r>
          </a:p>
          <a:p>
            <a:r>
              <a:rPr lang="tr-TR" dirty="0" smtClean="0"/>
              <a:t>Şiddetin zorbalık ve saldırganlıkla benzeşen yönlerinin yanı sıra kendine özgü özellikleri de bulunmaktadır. </a:t>
            </a:r>
          </a:p>
          <a:p>
            <a:r>
              <a:rPr lang="tr-TR" dirty="0" smtClean="0"/>
              <a:t>2. Saldırganlık, şiddet ve zorbalık arasındaki bu ilişki yukarıdaki şekilde yer almaktadır. </a:t>
            </a:r>
          </a:p>
          <a:p>
            <a:r>
              <a:rPr lang="tr-TR" dirty="0" smtClean="0"/>
              <a:t>3.</a:t>
            </a:r>
            <a:r>
              <a:rPr lang="tr-TR" baseline="0" dirty="0" smtClean="0"/>
              <a:t> F</a:t>
            </a:r>
            <a:r>
              <a:rPr lang="tr-TR" sz="1200" kern="1200" dirty="0" smtClean="0">
                <a:solidFill>
                  <a:schemeClr val="tx1"/>
                </a:solidFill>
                <a:latin typeface="+mn-lt"/>
                <a:ea typeface="+mn-ea"/>
                <a:cs typeface="+mn-cs"/>
              </a:rPr>
              <a:t>iziksel veya ruhsal olarak iki eşit güçte çocuğun kavga etmesi veya münakaşası -saldırganca davranış olmakla birlikte-zorbalık kapsamına girmemektedir. </a:t>
            </a:r>
            <a:endParaRPr lang="tr-TR" dirty="0" smtClean="0"/>
          </a:p>
        </p:txBody>
      </p:sp>
      <p:sp>
        <p:nvSpPr>
          <p:cNvPr id="65540" name="3 Slayt Numarası Yer Tutucusu"/>
          <p:cNvSpPr>
            <a:spLocks noGrp="1"/>
          </p:cNvSpPr>
          <p:nvPr>
            <p:ph type="sldNum" sz="quarter" idx="5"/>
          </p:nvPr>
        </p:nvSpPr>
        <p:spPr bwMode="auto">
          <a:noFill/>
          <a:ln>
            <a:miter lim="800000"/>
            <a:headEnd/>
            <a:tailEnd/>
          </a:ln>
        </p:spPr>
        <p:txBody>
          <a:bodyPr/>
          <a:lstStyle/>
          <a:p>
            <a:fld id="{A76684DC-EAE5-4EA5-9066-6E625B663FF4}" type="slidenum">
              <a:rPr lang="tr-TR" altLang="tr-TR" smtClean="0"/>
              <a:pPr/>
              <a:t>6</a:t>
            </a:fld>
            <a:endParaRPr lang="tr-TR" altLang="tr-TR" smtClean="0"/>
          </a:p>
        </p:txBody>
      </p:sp>
    </p:spTree>
    <p:extLst>
      <p:ext uri="{BB962C8B-B14F-4D97-AF65-F5344CB8AC3E}">
        <p14:creationId xmlns:p14="http://schemas.microsoft.com/office/powerpoint/2010/main" xmlns="" val="3779331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6563"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66564" name="Slayt Numarası Yer Tutucusu 3"/>
          <p:cNvSpPr>
            <a:spLocks noGrp="1"/>
          </p:cNvSpPr>
          <p:nvPr>
            <p:ph type="sldNum" sz="quarter" idx="5"/>
          </p:nvPr>
        </p:nvSpPr>
        <p:spPr bwMode="auto">
          <a:noFill/>
          <a:ln>
            <a:miter lim="800000"/>
            <a:headEnd/>
            <a:tailEnd/>
          </a:ln>
        </p:spPr>
        <p:txBody>
          <a:bodyPr/>
          <a:lstStyle/>
          <a:p>
            <a:fld id="{D9B10425-CDC6-493A-BCEE-F19D148289E5}" type="slidenum">
              <a:rPr lang="tr-TR" altLang="tr-TR" smtClean="0">
                <a:latin typeface="Arial" charset="0"/>
              </a:rPr>
              <a:pPr/>
              <a:t>7</a:t>
            </a:fld>
            <a:endParaRPr lang="tr-TR" altLang="tr-TR" smtClean="0">
              <a:latin typeface="Arial" charset="0"/>
            </a:endParaRPr>
          </a:p>
        </p:txBody>
      </p:sp>
    </p:spTree>
    <p:extLst>
      <p:ext uri="{BB962C8B-B14F-4D97-AF65-F5344CB8AC3E}">
        <p14:creationId xmlns:p14="http://schemas.microsoft.com/office/powerpoint/2010/main" xmlns="" val="3417041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72707" name="2 Not Yer Tutucusu"/>
          <p:cNvSpPr>
            <a:spLocks noGrp="1"/>
          </p:cNvSpPr>
          <p:nvPr>
            <p:ph type="body" idx="1"/>
          </p:nvPr>
        </p:nvSpPr>
        <p:spPr bwMode="auto">
          <a:noFill/>
        </p:spPr>
        <p:txBody>
          <a:bodyPr wrap="square" numCol="1" anchor="t" anchorCtr="0" compatLnSpc="1">
            <a:prstTxWarp prst="textNoShape">
              <a:avLst/>
            </a:prstTxWarp>
          </a:bodyPr>
          <a:lstStyle/>
          <a:p>
            <a:r>
              <a:rPr lang="tr-TR" altLang="tr-TR" dirty="0" smtClean="0"/>
              <a:t>1. Tüm bu tanımların ışığında öğretmenlerden </a:t>
            </a:r>
            <a:r>
              <a:rPr lang="tr-TR" altLang="tr-TR" dirty="0" err="1" smtClean="0"/>
              <a:t>aşagıda</a:t>
            </a:r>
            <a:r>
              <a:rPr lang="tr-TR" altLang="tr-TR" baseline="0" dirty="0" smtClean="0"/>
              <a:t> belirtilen ve benzer oluşturulabilecek sorular üzerinde yeniden düşünmeleri istenir:</a:t>
            </a:r>
          </a:p>
          <a:p>
            <a:pPr>
              <a:buFont typeface="Arial" pitchFamily="34" charset="0"/>
              <a:buChar char="•"/>
            </a:pPr>
            <a:r>
              <a:rPr lang="tr-TR" altLang="tr-TR" dirty="0" smtClean="0"/>
              <a:t> Okulunuzda ya da Sınıfınızda Zorba Öğrenciler Var Mı?</a:t>
            </a:r>
          </a:p>
          <a:p>
            <a:pPr>
              <a:buFont typeface="Arial" pitchFamily="34" charset="0"/>
              <a:buChar char="•"/>
            </a:pPr>
            <a:r>
              <a:rPr lang="tr-TR" altLang="tr-TR" dirty="0" smtClean="0"/>
              <a:t> Sizin Zorbalık Olarak Nitelediğiniz Davranışlar Gerçekten Zorbalık Kategorisine Giriyor Mu?</a:t>
            </a:r>
          </a:p>
          <a:p>
            <a:pPr>
              <a:buFont typeface="Arial" pitchFamily="34" charset="0"/>
              <a:buChar char="•"/>
            </a:pPr>
            <a:r>
              <a:rPr lang="tr-TR" altLang="tr-TR" dirty="0" smtClean="0"/>
              <a:t> Yukarıda Bahsedilen Çerçevede Şimdiye Dek Fark Etmediğiniz Ya Da Görmezden Geldiğiniz Zorbaca Davranışlar Oldu Mu?</a:t>
            </a:r>
          </a:p>
          <a:p>
            <a:endParaRPr lang="tr-TR" dirty="0" smtClean="0"/>
          </a:p>
          <a:p>
            <a:r>
              <a:rPr lang="tr-TR" altLang="tr-TR" dirty="0" smtClean="0"/>
              <a:t>2. Öğrencilerin gelişim dönemi özelliklerine, sınıf yönetimine, okul iklimine ya da bireysel faktörlere bağlı olarak sınıfta ya da okulda ortaya çıkan istenmeyen davranışların tümünü zorbalık olarak adlandırmamız mümkün değildir. Benzer şekilde, istenmeyen davranışlar tanımlanırken ve bu davranışlarla çalışılırken de zorbalığın ayırt edici özelliklerini içeren davranışları zorbalık kategorisinde değerlendirmek, sorunun doğru bir şekilde çözümlenmesi için çok önemlidir.</a:t>
            </a:r>
          </a:p>
        </p:txBody>
      </p:sp>
      <p:sp>
        <p:nvSpPr>
          <p:cNvPr id="72708" name="3 Slayt Numarası Yer Tutucusu"/>
          <p:cNvSpPr>
            <a:spLocks noGrp="1"/>
          </p:cNvSpPr>
          <p:nvPr>
            <p:ph type="sldNum" sz="quarter" idx="5"/>
          </p:nvPr>
        </p:nvSpPr>
        <p:spPr bwMode="auto">
          <a:noFill/>
          <a:ln>
            <a:miter lim="800000"/>
            <a:headEnd/>
            <a:tailEnd/>
          </a:ln>
        </p:spPr>
        <p:txBody>
          <a:bodyPr/>
          <a:lstStyle/>
          <a:p>
            <a:fld id="{149B1949-6618-4BBE-9546-F42AEFBB18AF}" type="slidenum">
              <a:rPr lang="tr-TR" altLang="tr-TR"/>
              <a:pPr/>
              <a:t>8</a:t>
            </a:fld>
            <a:endParaRPr lang="tr-TR" altLang="tr-TR"/>
          </a:p>
        </p:txBody>
      </p:sp>
    </p:spTree>
    <p:extLst>
      <p:ext uri="{BB962C8B-B14F-4D97-AF65-F5344CB8AC3E}">
        <p14:creationId xmlns:p14="http://schemas.microsoft.com/office/powerpoint/2010/main" xmlns="" val="2559452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7587" name="Not Yer Tutucusu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eriod"/>
            </a:pPr>
            <a:r>
              <a:rPr lang="tr-TR" altLang="tr-TR" smtClean="0"/>
              <a:t>Yukarıda yer alan davranış kategorileri sadece belirtilen davranışlarla sınırlı değildir; söz konusu zorbalık davranışlarına yönelik fikir vermesi adına bu tablodan  yararlanılabilir. Bu davranış biçimleri farklı yaş ve gelişim düzeylerinde oldukça farklılık/çeşitlilik gösterebilmektedir. </a:t>
            </a:r>
          </a:p>
          <a:p>
            <a:pPr marL="228600" indent="-228600">
              <a:buFontTx/>
              <a:buAutoNum type="arabicPeriod"/>
            </a:pPr>
            <a:r>
              <a:rPr lang="tr-TR" smtClean="0"/>
              <a:t>Zorba erkek çocuklar daha çok  fiziksel şiddet veya tehdit kullanırken; kızlar dedikodu, alay etme, sosyal dışlama gibi dolaylı yolları kullanmaktadırlar.</a:t>
            </a:r>
          </a:p>
          <a:p>
            <a:pPr marL="228600" indent="-228600">
              <a:buFontTx/>
              <a:buAutoNum type="arabicPeriod"/>
            </a:pPr>
            <a:r>
              <a:rPr lang="tr-TR" smtClean="0"/>
              <a:t>Erkekler çeşitli sınıflardan hem kız hem de erkek öğrencilere  yönelik zorbaca davranış gösterdikleri halde kızlar daha çok kendi sınıflarındaki veya yaşlarındaki kızları kurban olarak seçmektedirler. </a:t>
            </a:r>
          </a:p>
          <a:p>
            <a:pPr marL="228600" indent="-228600">
              <a:buFontTx/>
              <a:buAutoNum type="arabicPeriod"/>
            </a:pPr>
            <a:endParaRPr lang="tr-TR" altLang="tr-TR" smtClean="0"/>
          </a:p>
        </p:txBody>
      </p:sp>
      <p:sp>
        <p:nvSpPr>
          <p:cNvPr id="67588" name="Slayt Numarası Yer Tutucusu 3"/>
          <p:cNvSpPr>
            <a:spLocks noGrp="1"/>
          </p:cNvSpPr>
          <p:nvPr>
            <p:ph type="sldNum" sz="quarter" idx="5"/>
          </p:nvPr>
        </p:nvSpPr>
        <p:spPr bwMode="auto">
          <a:noFill/>
          <a:ln>
            <a:miter lim="800000"/>
            <a:headEnd/>
            <a:tailEnd/>
          </a:ln>
        </p:spPr>
        <p:txBody>
          <a:bodyPr/>
          <a:lstStyle/>
          <a:p>
            <a:fld id="{AEBFFE65-F37D-4D32-A4B0-5875D6D02763}" type="slidenum">
              <a:rPr lang="tr-TR" altLang="tr-TR" smtClean="0"/>
              <a:pPr/>
              <a:t>10</a:t>
            </a:fld>
            <a:endParaRPr lang="tr-TR" altLang="tr-TR" smtClean="0"/>
          </a:p>
        </p:txBody>
      </p:sp>
    </p:spTree>
    <p:extLst>
      <p:ext uri="{BB962C8B-B14F-4D97-AF65-F5344CB8AC3E}">
        <p14:creationId xmlns:p14="http://schemas.microsoft.com/office/powerpoint/2010/main" xmlns="" val="1691258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su3">
            <a:extLst>
              <a:ext uri="{FF2B5EF4-FFF2-40B4-BE49-F238E27FC236}"/>
            </a:extLst>
          </p:cNvPr>
          <p:cNvSpPr/>
          <p:nvPr/>
        </p:nvSpPr>
        <p:spPr bwMode="gray">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5" name="gökyüzü">
            <a:extLst>
              <a:ext uri="{FF2B5EF4-FFF2-40B4-BE49-F238E27FC236}"/>
            </a:extLst>
          </p:cNvPr>
          <p:cNvSpPr/>
          <p:nvPr/>
        </p:nvSpPr>
        <p:spPr bwMode="white">
          <a:xfrm>
            <a:off x="1588" y="0"/>
            <a:ext cx="914241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pic>
        <p:nvPicPr>
          <p:cNvPr id="6" name="su2"/>
          <p:cNvPicPr>
            <a:picLocks noChangeAspect="1" noChangeArrowheads="1"/>
          </p:cNvPicPr>
          <p:nvPr/>
        </p:nvPicPr>
        <p:blipFill>
          <a:blip r:embed="rId2" cstate="print"/>
          <a:srcRect l="2673" r="9901"/>
          <a:stretch>
            <a:fillRect/>
          </a:stretch>
        </p:blipFill>
        <p:spPr bwMode="ltGray">
          <a:xfrm>
            <a:off x="-1588" y="5497513"/>
            <a:ext cx="9142413" cy="463550"/>
          </a:xfrm>
          <a:prstGeom prst="rect">
            <a:avLst/>
          </a:prstGeom>
          <a:noFill/>
          <a:ln w="9525">
            <a:noFill/>
            <a:miter lim="800000"/>
            <a:headEnd/>
            <a:tailEnd/>
          </a:ln>
        </p:spPr>
      </p:pic>
      <p:pic>
        <p:nvPicPr>
          <p:cNvPr id="7" name="su1">
            <a:extLst>
              <a:ext uri="{FF2B5EF4-FFF2-40B4-BE49-F238E27FC236}"/>
            </a:extLst>
          </p:cNvPr>
          <p:cNvPicPr>
            <a:picLocks noChangeAspect="1"/>
          </p:cNvPicPr>
          <p:nvPr/>
        </p:nvPicPr>
        <p:blipFill rotWithShape="1">
          <a:blip r:embed="rId3" cstate="print">
            <a:duotone>
              <a:schemeClr val="accent2">
                <a:shade val="45000"/>
                <a:satMod val="135000"/>
              </a:schemeClr>
              <a:prstClr val="white"/>
            </a:duotone>
            <a:extLst/>
          </a:blip>
          <a:srcRect l="6218" r="6356"/>
          <a:stretch/>
        </p:blipFill>
        <p:spPr bwMode="gray">
          <a:xfrm flipH="1">
            <a:off x="-1069" y="5221111"/>
            <a:ext cx="9141714" cy="268288"/>
          </a:xfrm>
          <a:prstGeom prst="rect">
            <a:avLst/>
          </a:prstGeom>
          <a:noFill/>
          <a:ln>
            <a:noFill/>
          </a:ln>
        </p:spPr>
      </p:pic>
      <p:sp>
        <p:nvSpPr>
          <p:cNvPr id="8" name="Dikdörtgen 14">
            <a:extLst>
              <a:ext uri="{FF2B5EF4-FFF2-40B4-BE49-F238E27FC236}"/>
            </a:extLst>
          </p:cNvPr>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sp>
        <p:nvSpPr>
          <p:cNvPr id="2" name="Başlık 1"/>
          <p:cNvSpPr>
            <a:spLocks noGrp="1"/>
          </p:cNvSpPr>
          <p:nvPr>
            <p:ph type="ctrTitle"/>
          </p:nvPr>
        </p:nvSpPr>
        <p:spPr>
          <a:xfrm>
            <a:off x="979404" y="1309047"/>
            <a:ext cx="7202092" cy="2667000"/>
          </a:xfrm>
        </p:spPr>
        <p:txBody>
          <a:bodyPr>
            <a:noAutofit/>
          </a:bodyPr>
          <a:lstStyle>
            <a:lvl1pPr algn="ctr">
              <a:defRPr sz="4500"/>
            </a:lvl1pPr>
          </a:lstStyle>
          <a:p>
            <a:r>
              <a:rPr lang="tr-TR" noProof="0"/>
              <a:t>Asıl başlık stilini düzenlemek için tıklayın</a:t>
            </a:r>
            <a:endParaRPr lang="tr-TR" noProof="0" dirty="0"/>
          </a:p>
        </p:txBody>
      </p:sp>
      <p:sp>
        <p:nvSpPr>
          <p:cNvPr id="3" name="Alt Başlık 2"/>
          <p:cNvSpPr>
            <a:spLocks noGrp="1"/>
          </p:cNvSpPr>
          <p:nvPr>
            <p:ph type="subTitle" idx="1"/>
          </p:nvPr>
        </p:nvSpPr>
        <p:spPr>
          <a:xfrm>
            <a:off x="979404" y="4038600"/>
            <a:ext cx="7200900" cy="990600"/>
          </a:xfrm>
        </p:spPr>
        <p:txBody>
          <a:bodyPr/>
          <a:lstStyle>
            <a:lvl1pPr marL="0" indent="0" algn="ctr">
              <a:spcBef>
                <a:spcPts val="0"/>
              </a:spcBef>
              <a:buNone/>
              <a:defRPr sz="1350" cap="all" baseline="0">
                <a:solidFill>
                  <a:schemeClr val="accent2">
                    <a:lumMod val="7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noProof="0"/>
              <a:t>Asıl alt başlık stilini düzenlemek için tıklayın</a:t>
            </a:r>
            <a:endParaRPr lang="tr-TR" noProof="0"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5" name="Tarih Yer Tutucusu 3">
            <a:extLst>
              <a:ext uri="{FF2B5EF4-FFF2-40B4-BE49-F238E27FC236}"/>
            </a:extLst>
          </p:cNvPr>
          <p:cNvSpPr>
            <a:spLocks noGrp="1"/>
          </p:cNvSpPr>
          <p:nvPr>
            <p:ph type="dt" sz="half" idx="11"/>
          </p:nvPr>
        </p:nvSpPr>
        <p:spPr/>
        <p:txBody>
          <a:bodyPr/>
          <a:lstStyle>
            <a:lvl1pPr>
              <a:defRPr/>
            </a:lvl1pPr>
          </a:lstStyle>
          <a:p>
            <a:pPr>
              <a:defRPr/>
            </a:pPr>
            <a:fld id="{22F2F1AC-A54E-4373-8ABB-766C24532B74}" type="datetimeFigureOut">
              <a:rPr lang="tr-TR"/>
              <a:pPr>
                <a:defRPr/>
              </a:pPr>
              <a:t>15.11.2021</a:t>
            </a:fld>
            <a:endParaRPr lang="tr-TR"/>
          </a:p>
        </p:txBody>
      </p:sp>
      <p:sp>
        <p:nvSpPr>
          <p:cNvPr id="6"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8245AC43-E755-4029-974D-3C6576D7C181}" type="slidenum">
              <a:rPr lang="tr-TR" altLang="tr-TR"/>
              <a:pPr>
                <a:defRPr/>
              </a:pPr>
              <a:t>‹#›</a:t>
            </a:fld>
            <a:endParaRPr lang="tr-TR" altLang="tr-T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274638"/>
            <a:ext cx="1971675" cy="5440362"/>
          </a:xfrm>
        </p:spPr>
        <p:txBody>
          <a:bodyPr vert="eaVert"/>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628650" y="274638"/>
            <a:ext cx="5800725" cy="5440362"/>
          </a:xfrm>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5" name="Tarih Yer Tutucusu 3">
            <a:extLst>
              <a:ext uri="{FF2B5EF4-FFF2-40B4-BE49-F238E27FC236}"/>
            </a:extLst>
          </p:cNvPr>
          <p:cNvSpPr>
            <a:spLocks noGrp="1"/>
          </p:cNvSpPr>
          <p:nvPr>
            <p:ph type="dt" sz="half" idx="11"/>
          </p:nvPr>
        </p:nvSpPr>
        <p:spPr/>
        <p:txBody>
          <a:bodyPr/>
          <a:lstStyle>
            <a:lvl1pPr>
              <a:defRPr/>
            </a:lvl1pPr>
          </a:lstStyle>
          <a:p>
            <a:pPr>
              <a:defRPr/>
            </a:pPr>
            <a:fld id="{F91B90F7-A3A3-4D47-A9B2-DEABC94E229E}" type="datetimeFigureOut">
              <a:rPr lang="tr-TR"/>
              <a:pPr>
                <a:defRPr/>
              </a:pPr>
              <a:t>15.11.2021</a:t>
            </a:fld>
            <a:endParaRPr lang="tr-TR"/>
          </a:p>
        </p:txBody>
      </p:sp>
      <p:sp>
        <p:nvSpPr>
          <p:cNvPr id="6"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5B94910B-A286-4783-9B64-A8EDFB0BBBD6}" type="slidenum">
              <a:rPr lang="tr-TR" altLang="tr-TR"/>
              <a:pPr>
                <a:defRPr/>
              </a:pPr>
              <a:t>‹#›</a:t>
            </a:fld>
            <a:endParaRPr lang="tr-TR" altLang="tr-T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su3">
            <a:extLst>
              <a:ext uri="{FF2B5EF4-FFF2-40B4-BE49-F238E27FC236}"/>
            </a:extLst>
          </p:cNvPr>
          <p:cNvSpPr/>
          <p:nvPr/>
        </p:nvSpPr>
        <p:spPr bwMode="gray">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1350" dirty="0"/>
          </a:p>
        </p:txBody>
      </p:sp>
      <p:sp>
        <p:nvSpPr>
          <p:cNvPr id="5" name="gökyüzü">
            <a:extLst>
              <a:ext uri="{FF2B5EF4-FFF2-40B4-BE49-F238E27FC236}"/>
            </a:extLst>
          </p:cNvPr>
          <p:cNvSpPr/>
          <p:nvPr/>
        </p:nvSpPr>
        <p:spPr bwMode="white">
          <a:xfrm>
            <a:off x="1588" y="0"/>
            <a:ext cx="914241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1350" dirty="0"/>
          </a:p>
        </p:txBody>
      </p:sp>
      <p:pic>
        <p:nvPicPr>
          <p:cNvPr id="6" name="su2"/>
          <p:cNvPicPr>
            <a:picLocks noChangeAspect="1" noChangeArrowheads="1"/>
          </p:cNvPicPr>
          <p:nvPr/>
        </p:nvPicPr>
        <p:blipFill>
          <a:blip r:embed="rId2" cstate="print"/>
          <a:srcRect l="2673" r="9901"/>
          <a:stretch>
            <a:fillRect/>
          </a:stretch>
        </p:blipFill>
        <p:spPr bwMode="ltGray">
          <a:xfrm>
            <a:off x="-1588" y="5497513"/>
            <a:ext cx="9142413" cy="463550"/>
          </a:xfrm>
          <a:prstGeom prst="rect">
            <a:avLst/>
          </a:prstGeom>
          <a:noFill/>
          <a:ln w="9525">
            <a:noFill/>
            <a:miter lim="800000"/>
            <a:headEnd/>
            <a:tailEnd/>
          </a:ln>
        </p:spPr>
      </p:pic>
      <p:pic>
        <p:nvPicPr>
          <p:cNvPr id="7" name="su1">
            <a:extLst>
              <a:ext uri="{FF2B5EF4-FFF2-40B4-BE49-F238E27FC236}"/>
            </a:extLst>
          </p:cNvPr>
          <p:cNvPicPr>
            <a:picLocks noChangeAspect="1"/>
          </p:cNvPicPr>
          <p:nvPr/>
        </p:nvPicPr>
        <p:blipFill rotWithShape="1">
          <a:blip r:embed="rId3" cstate="print">
            <a:duotone>
              <a:schemeClr val="accent2">
                <a:shade val="45000"/>
                <a:satMod val="135000"/>
              </a:schemeClr>
              <a:prstClr val="white"/>
            </a:duotone>
            <a:extLst/>
          </a:blip>
          <a:srcRect l="6218" r="6356"/>
          <a:stretch/>
        </p:blipFill>
        <p:spPr bwMode="gray">
          <a:xfrm flipH="1">
            <a:off x="-1069" y="5221111"/>
            <a:ext cx="9141714" cy="268288"/>
          </a:xfrm>
          <a:prstGeom prst="rect">
            <a:avLst/>
          </a:prstGeom>
          <a:noFill/>
          <a:ln>
            <a:noFill/>
          </a:ln>
        </p:spPr>
      </p:pic>
      <p:sp>
        <p:nvSpPr>
          <p:cNvPr id="8" name="Dikdörtgen 14">
            <a:extLst>
              <a:ext uri="{FF2B5EF4-FFF2-40B4-BE49-F238E27FC236}"/>
            </a:extLst>
          </p:cNvPr>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1350" dirty="0"/>
          </a:p>
        </p:txBody>
      </p:sp>
      <p:sp>
        <p:nvSpPr>
          <p:cNvPr id="2" name="Başlık 1"/>
          <p:cNvSpPr>
            <a:spLocks noGrp="1"/>
          </p:cNvSpPr>
          <p:nvPr>
            <p:ph type="ctrTitle"/>
          </p:nvPr>
        </p:nvSpPr>
        <p:spPr>
          <a:xfrm>
            <a:off x="979404" y="1309047"/>
            <a:ext cx="7202092" cy="2667000"/>
          </a:xfrm>
        </p:spPr>
        <p:txBody>
          <a:bodyPr>
            <a:noAutofit/>
          </a:bodyPr>
          <a:lstStyle>
            <a:lvl1pPr algn="ctr">
              <a:defRPr sz="4500"/>
            </a:lvl1pPr>
          </a:lstStyle>
          <a:p>
            <a:r>
              <a:rPr lang="tr-TR" noProof="0"/>
              <a:t>Asıl başlık stilini düzenlemek için tıklayın</a:t>
            </a:r>
            <a:endParaRPr lang="tr-TR" noProof="0" dirty="0"/>
          </a:p>
        </p:txBody>
      </p:sp>
      <p:sp>
        <p:nvSpPr>
          <p:cNvPr id="3" name="Alt Başlık 2"/>
          <p:cNvSpPr>
            <a:spLocks noGrp="1"/>
          </p:cNvSpPr>
          <p:nvPr>
            <p:ph type="subTitle" idx="1"/>
          </p:nvPr>
        </p:nvSpPr>
        <p:spPr>
          <a:xfrm>
            <a:off x="979404" y="4038600"/>
            <a:ext cx="7200900" cy="990600"/>
          </a:xfrm>
        </p:spPr>
        <p:txBody>
          <a:bodyPr/>
          <a:lstStyle>
            <a:lvl1pPr marL="0" indent="0" algn="ctr">
              <a:spcBef>
                <a:spcPts val="0"/>
              </a:spcBef>
              <a:buNone/>
              <a:defRPr sz="1350" cap="all" baseline="0">
                <a:solidFill>
                  <a:schemeClr val="accent2">
                    <a:lumMod val="7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noProof="0"/>
              <a:t>Asıl alt başlık stilini düzenlemek için tıklayın</a:t>
            </a:r>
            <a:endParaRPr lang="tr-TR" noProof="0"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İçerik Yer Tutucusu 2"/>
          <p:cNvSpPr>
            <a:spLocks noGrp="1"/>
          </p:cNvSpPr>
          <p:nvPr>
            <p:ph idx="1"/>
          </p:nvPr>
        </p:nvSpPr>
        <p:spPr/>
        <p:txBody>
          <a:bodyPr/>
          <a:lstStyle>
            <a:lvl5pPr>
              <a:defRPr/>
            </a:lvl5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5" name="Tarih Yer Tutucusu 3">
            <a:extLst>
              <a:ext uri="{FF2B5EF4-FFF2-40B4-BE49-F238E27FC236}"/>
            </a:extLst>
          </p:cNvPr>
          <p:cNvSpPr>
            <a:spLocks noGrp="1"/>
          </p:cNvSpPr>
          <p:nvPr>
            <p:ph type="dt" sz="half" idx="11"/>
          </p:nvPr>
        </p:nvSpPr>
        <p:spPr/>
        <p:txBody>
          <a:bodyPr/>
          <a:lstStyle>
            <a:lvl1pPr>
              <a:defRPr/>
            </a:lvl1pPr>
          </a:lstStyle>
          <a:p>
            <a:pPr>
              <a:defRPr/>
            </a:pPr>
            <a:fld id="{CECB543F-6305-47F6-8006-C1F196DB6B91}" type="datetimeFigureOut">
              <a:rPr lang="tr-TR"/>
              <a:pPr>
                <a:defRPr/>
              </a:pPr>
              <a:t>15.11.2021</a:t>
            </a:fld>
            <a:endParaRPr lang="tr-TR"/>
          </a:p>
        </p:txBody>
      </p:sp>
      <p:sp>
        <p:nvSpPr>
          <p:cNvPr id="6"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C5F0926A-F18B-4DDD-B1F9-B9922EB200E2}" type="slidenum">
              <a:rPr lang="tr-TR" altLang="tr-TR"/>
              <a:pPr>
                <a:defRPr/>
              </a:pPr>
              <a:t>‹#›</a:t>
            </a:fld>
            <a:endParaRPr lang="tr-TR" altLang="tr-T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4" name="gökyüzü">
            <a:extLst>
              <a:ext uri="{FF2B5EF4-FFF2-40B4-BE49-F238E27FC236}"/>
            </a:extLst>
          </p:cNvPr>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eaLnBrk="1" fontAlgn="auto" hangingPunct="1">
              <a:spcBef>
                <a:spcPts val="0"/>
              </a:spcBef>
              <a:spcAft>
                <a:spcPts val="0"/>
              </a:spcAft>
              <a:defRPr/>
            </a:pPr>
            <a:endParaRPr lang="tr-TR" sz="1350" dirty="0"/>
          </a:p>
        </p:txBody>
      </p:sp>
      <p:sp>
        <p:nvSpPr>
          <p:cNvPr id="2" name="Başlık 1"/>
          <p:cNvSpPr>
            <a:spLocks noGrp="1"/>
          </p:cNvSpPr>
          <p:nvPr>
            <p:ph type="title"/>
          </p:nvPr>
        </p:nvSpPr>
        <p:spPr>
          <a:xfrm>
            <a:off x="970360" y="1309047"/>
            <a:ext cx="7200939" cy="2667000"/>
          </a:xfrm>
        </p:spPr>
        <p:txBody>
          <a:bodyPr/>
          <a:lstStyle>
            <a:lvl1pPr algn="ctr">
              <a:defRPr sz="4500" b="0"/>
            </a:lvl1p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970360" y="4038600"/>
            <a:ext cx="7200900" cy="1143000"/>
          </a:xfrm>
        </p:spPr>
        <p:txBody>
          <a:bodyPr/>
          <a:lstStyle>
            <a:lvl1pPr marL="0" indent="0" algn="ctr">
              <a:spcBef>
                <a:spcPts val="0"/>
              </a:spcBef>
              <a:buNone/>
              <a:defRPr sz="1500" cap="all" baseline="0">
                <a:solidFill>
                  <a:schemeClr val="accent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noProof="0"/>
              <a:t>Asıl metin stillerini düzenle</a:t>
            </a:r>
          </a:p>
        </p:txBody>
      </p:sp>
      <p:sp>
        <p:nvSpPr>
          <p:cNvPr id="5" name="Alt Bilgi Yer Tutucusu 4">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6" name="Tarih Yer Tutucusu 3">
            <a:extLst>
              <a:ext uri="{FF2B5EF4-FFF2-40B4-BE49-F238E27FC236}"/>
            </a:extLst>
          </p:cNvPr>
          <p:cNvSpPr>
            <a:spLocks noGrp="1"/>
          </p:cNvSpPr>
          <p:nvPr>
            <p:ph type="dt" sz="half" idx="11"/>
          </p:nvPr>
        </p:nvSpPr>
        <p:spPr/>
        <p:txBody>
          <a:bodyPr/>
          <a:lstStyle>
            <a:lvl1pPr>
              <a:defRPr/>
            </a:lvl1pPr>
          </a:lstStyle>
          <a:p>
            <a:pPr>
              <a:defRPr/>
            </a:pPr>
            <a:fld id="{9F0D02A9-63DD-474C-9F8B-469A73AFEC78}" type="datetimeFigureOut">
              <a:rPr lang="tr-TR"/>
              <a:pPr>
                <a:defRPr/>
              </a:pPr>
              <a:t>15.11.2021</a:t>
            </a:fld>
            <a:endParaRPr lang="tr-TR"/>
          </a:p>
        </p:txBody>
      </p:sp>
      <p:sp>
        <p:nvSpPr>
          <p:cNvPr id="7" name="Slayt Numarası Yer Tutucusu 5">
            <a:extLst>
              <a:ext uri="{FF2B5EF4-FFF2-40B4-BE49-F238E27FC236}"/>
            </a:extLst>
          </p:cNvPr>
          <p:cNvSpPr>
            <a:spLocks noGrp="1"/>
          </p:cNvSpPr>
          <p:nvPr>
            <p:ph type="sldNum" sz="quarter" idx="12"/>
          </p:nvPr>
        </p:nvSpPr>
        <p:spPr/>
        <p:txBody>
          <a:bodyPr/>
          <a:lstStyle>
            <a:lvl1pPr>
              <a:defRPr smtClean="0"/>
            </a:lvl1pPr>
          </a:lstStyle>
          <a:p>
            <a:pPr>
              <a:defRPr/>
            </a:pPr>
            <a:fld id="{A1092B87-6FD3-4B06-8071-8718AA85EC7D}" type="slidenum">
              <a:rPr lang="tr-TR" altLang="tr-TR"/>
              <a:pPr>
                <a:defRPr/>
              </a:pPr>
              <a:t>‹#›</a:t>
            </a:fld>
            <a:endParaRPr lang="tr-TR" altLang="tr-T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4" name="İçerik Yer Tutucusu 3"/>
          <p:cNvSpPr>
            <a:spLocks noGrp="1"/>
          </p:cNvSpPr>
          <p:nvPr>
            <p:ph sz="half" idx="2"/>
          </p:nvPr>
        </p:nvSpPr>
        <p:spPr>
          <a:xfrm>
            <a:off x="470916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3" name="İçerik Yer Tutucusu 2"/>
          <p:cNvSpPr>
            <a:spLocks noGrp="1"/>
          </p:cNvSpPr>
          <p:nvPr>
            <p:ph sz="half" idx="1"/>
          </p:nvPr>
        </p:nvSpPr>
        <p:spPr>
          <a:xfrm>
            <a:off x="100584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Alt Bilgi Yer Tutucusu 4">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6" name="Tarih Yer Tutucusu 3">
            <a:extLst>
              <a:ext uri="{FF2B5EF4-FFF2-40B4-BE49-F238E27FC236}"/>
            </a:extLst>
          </p:cNvPr>
          <p:cNvSpPr>
            <a:spLocks noGrp="1"/>
          </p:cNvSpPr>
          <p:nvPr>
            <p:ph type="dt" sz="half" idx="11"/>
          </p:nvPr>
        </p:nvSpPr>
        <p:spPr/>
        <p:txBody>
          <a:bodyPr/>
          <a:lstStyle>
            <a:lvl1pPr>
              <a:defRPr/>
            </a:lvl1pPr>
          </a:lstStyle>
          <a:p>
            <a:pPr>
              <a:defRPr/>
            </a:pPr>
            <a:fld id="{42C7BC38-B369-4AE9-84AE-EC5DB08872C5}" type="datetimeFigureOut">
              <a:rPr lang="tr-TR"/>
              <a:pPr>
                <a:defRPr/>
              </a:pPr>
              <a:t>15.11.2021</a:t>
            </a:fld>
            <a:endParaRPr lang="tr-TR"/>
          </a:p>
        </p:txBody>
      </p:sp>
      <p:sp>
        <p:nvSpPr>
          <p:cNvPr id="7"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6A332BF6-622E-44F3-A893-C95920871A16}" type="slidenum">
              <a:rPr lang="tr-TR" altLang="tr-TR"/>
              <a:pPr>
                <a:defRPr/>
              </a:pPr>
              <a:t>‹#›</a:t>
            </a:fld>
            <a:endParaRPr lang="tr-TR" altLang="tr-T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p:txBody>
          <a:body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100584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4" name="İçerik Yer Tutucusu 3"/>
          <p:cNvSpPr>
            <a:spLocks noGrp="1"/>
          </p:cNvSpPr>
          <p:nvPr>
            <p:ph sz="half" idx="2"/>
          </p:nvPr>
        </p:nvSpPr>
        <p:spPr>
          <a:xfrm>
            <a:off x="100584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Metin Yer Tutucusu 4"/>
          <p:cNvSpPr>
            <a:spLocks noGrp="1"/>
          </p:cNvSpPr>
          <p:nvPr>
            <p:ph type="body" sz="quarter" idx="3"/>
          </p:nvPr>
        </p:nvSpPr>
        <p:spPr>
          <a:xfrm>
            <a:off x="470916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6" name="İçerik Yer Tutucusu 5"/>
          <p:cNvSpPr>
            <a:spLocks noGrp="1"/>
          </p:cNvSpPr>
          <p:nvPr>
            <p:ph sz="quarter" idx="4"/>
          </p:nvPr>
        </p:nvSpPr>
        <p:spPr>
          <a:xfrm>
            <a:off x="470916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7" name="Alt Bilgi Yer Tutucusu 4">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8" name="Tarih Yer Tutucusu 3">
            <a:extLst>
              <a:ext uri="{FF2B5EF4-FFF2-40B4-BE49-F238E27FC236}"/>
            </a:extLst>
          </p:cNvPr>
          <p:cNvSpPr>
            <a:spLocks noGrp="1"/>
          </p:cNvSpPr>
          <p:nvPr>
            <p:ph type="dt" sz="half" idx="11"/>
          </p:nvPr>
        </p:nvSpPr>
        <p:spPr/>
        <p:txBody>
          <a:bodyPr/>
          <a:lstStyle>
            <a:lvl1pPr>
              <a:defRPr/>
            </a:lvl1pPr>
          </a:lstStyle>
          <a:p>
            <a:pPr>
              <a:defRPr/>
            </a:pPr>
            <a:fld id="{64F964D7-9FB9-4102-B5CE-5703939A4CD2}" type="datetimeFigureOut">
              <a:rPr lang="tr-TR"/>
              <a:pPr>
                <a:defRPr/>
              </a:pPr>
              <a:t>15.11.2021</a:t>
            </a:fld>
            <a:endParaRPr lang="tr-TR"/>
          </a:p>
        </p:txBody>
      </p:sp>
      <p:sp>
        <p:nvSpPr>
          <p:cNvPr id="9"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B88A2DAB-6706-4713-8C65-6326B0D58378}" type="slidenum">
              <a:rPr lang="tr-TR" altLang="tr-TR"/>
              <a:pPr>
                <a:defRPr/>
              </a:pPr>
              <a:t>‹#›</a:t>
            </a:fld>
            <a:endParaRPr lang="tr-TR" altLang="tr-TR"/>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r>
              <a:rPr lang="tr-TR" noProof="0"/>
              <a:t>Asıl başlık stilini düzenlemek için tıklayın</a:t>
            </a:r>
            <a:endParaRPr lang="tr-TR" noProof="0" dirty="0"/>
          </a:p>
        </p:txBody>
      </p:sp>
      <p:sp>
        <p:nvSpPr>
          <p:cNvPr id="3" name="Alt Bilgi Yer Tutucusu 4">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4" name="Tarih Yer Tutucusu 3">
            <a:extLst>
              <a:ext uri="{FF2B5EF4-FFF2-40B4-BE49-F238E27FC236}"/>
            </a:extLst>
          </p:cNvPr>
          <p:cNvSpPr>
            <a:spLocks noGrp="1"/>
          </p:cNvSpPr>
          <p:nvPr>
            <p:ph type="dt" sz="half" idx="11"/>
          </p:nvPr>
        </p:nvSpPr>
        <p:spPr/>
        <p:txBody>
          <a:bodyPr/>
          <a:lstStyle>
            <a:lvl1pPr>
              <a:defRPr/>
            </a:lvl1pPr>
          </a:lstStyle>
          <a:p>
            <a:pPr>
              <a:defRPr/>
            </a:pPr>
            <a:fld id="{6B04D8FC-8B8F-4313-9D00-A2BF5E5B5172}" type="datetimeFigureOut">
              <a:rPr lang="tr-TR"/>
              <a:pPr>
                <a:defRPr/>
              </a:pPr>
              <a:t>15.11.2021</a:t>
            </a:fld>
            <a:endParaRPr lang="tr-TR"/>
          </a:p>
        </p:txBody>
      </p:sp>
      <p:sp>
        <p:nvSpPr>
          <p:cNvPr id="5"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9F2F7609-FCE5-4EE8-A5A5-1EAF2FF4E2C9}" type="slidenum">
              <a:rPr lang="tr-TR" altLang="tr-TR"/>
              <a:pPr>
                <a:defRPr/>
              </a:pPr>
              <a:t>‹#›</a:t>
            </a:fld>
            <a:endParaRPr lang="tr-TR" altLang="tr-T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gökyüzü">
            <a:extLst>
              <a:ext uri="{FF2B5EF4-FFF2-40B4-BE49-F238E27FC236}"/>
            </a:extLst>
          </p:cNvPr>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eaLnBrk="1" fontAlgn="auto" hangingPunct="1">
              <a:spcBef>
                <a:spcPts val="0"/>
              </a:spcBef>
              <a:spcAft>
                <a:spcPts val="0"/>
              </a:spcAft>
              <a:defRPr/>
            </a:pPr>
            <a:endParaRPr lang="tr-TR" sz="1350" dirty="0"/>
          </a:p>
        </p:txBody>
      </p:sp>
      <p:sp>
        <p:nvSpPr>
          <p:cNvPr id="3" name="Alt Bilgi Yer Tutucusu 2">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4" name="Tarih Yer Tutucusu 1">
            <a:extLst>
              <a:ext uri="{FF2B5EF4-FFF2-40B4-BE49-F238E27FC236}"/>
            </a:extLst>
          </p:cNvPr>
          <p:cNvSpPr>
            <a:spLocks noGrp="1"/>
          </p:cNvSpPr>
          <p:nvPr>
            <p:ph type="dt" sz="half" idx="11"/>
          </p:nvPr>
        </p:nvSpPr>
        <p:spPr/>
        <p:txBody>
          <a:bodyPr/>
          <a:lstStyle>
            <a:lvl1pPr>
              <a:defRPr/>
            </a:lvl1pPr>
          </a:lstStyle>
          <a:p>
            <a:pPr>
              <a:defRPr/>
            </a:pPr>
            <a:fld id="{F09F2851-AE18-4BED-9C08-983C3480C075}" type="datetimeFigureOut">
              <a:rPr lang="tr-TR"/>
              <a:pPr>
                <a:defRPr/>
              </a:pPr>
              <a:t>15.11.2021</a:t>
            </a:fld>
            <a:endParaRPr lang="tr-TR"/>
          </a:p>
        </p:txBody>
      </p:sp>
      <p:sp>
        <p:nvSpPr>
          <p:cNvPr id="5" name="Slayt Numarası Yer Tutucusu 3">
            <a:extLst>
              <a:ext uri="{FF2B5EF4-FFF2-40B4-BE49-F238E27FC236}"/>
            </a:extLst>
          </p:cNvPr>
          <p:cNvSpPr>
            <a:spLocks noGrp="1"/>
          </p:cNvSpPr>
          <p:nvPr>
            <p:ph type="sldNum" sz="quarter" idx="12"/>
          </p:nvPr>
        </p:nvSpPr>
        <p:spPr/>
        <p:txBody>
          <a:bodyPr/>
          <a:lstStyle>
            <a:lvl1pPr>
              <a:defRPr smtClean="0"/>
            </a:lvl1pPr>
          </a:lstStyle>
          <a:p>
            <a:pPr>
              <a:defRPr/>
            </a:pPr>
            <a:fld id="{9D2299C2-6EC9-4F65-940D-C3A1975C821C}" type="slidenum">
              <a:rPr lang="tr-TR" altLang="tr-TR"/>
              <a:pPr>
                <a:defRPr/>
              </a:pPr>
              <a:t>‹#›</a:t>
            </a:fld>
            <a:endParaRPr lang="tr-TR" altLang="tr-TR"/>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400" b="0"/>
            </a:lvl1pPr>
          </a:lstStyle>
          <a:p>
            <a:r>
              <a:rPr lang="tr-TR" noProof="0"/>
              <a:t>Asıl başlık stilini düzenlemek için tıklayın</a:t>
            </a:r>
            <a:endParaRPr lang="tr-TR" noProof="0" dirty="0"/>
          </a:p>
        </p:txBody>
      </p:sp>
      <p:sp>
        <p:nvSpPr>
          <p:cNvPr id="3" name="İçerik Yer Tutucusu 2"/>
          <p:cNvSpPr>
            <a:spLocks noGrp="1"/>
          </p:cNvSpPr>
          <p:nvPr>
            <p:ph idx="1"/>
          </p:nvPr>
        </p:nvSpPr>
        <p:spPr>
          <a:xfrm>
            <a:off x="570310" y="685800"/>
            <a:ext cx="5143500" cy="45720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9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6" name="Tarih Yer Tutucusu 3">
            <a:extLst>
              <a:ext uri="{FF2B5EF4-FFF2-40B4-BE49-F238E27FC236}"/>
            </a:extLst>
          </p:cNvPr>
          <p:cNvSpPr>
            <a:spLocks noGrp="1"/>
          </p:cNvSpPr>
          <p:nvPr>
            <p:ph type="dt" sz="half" idx="11"/>
          </p:nvPr>
        </p:nvSpPr>
        <p:spPr/>
        <p:txBody>
          <a:bodyPr/>
          <a:lstStyle>
            <a:lvl1pPr>
              <a:defRPr/>
            </a:lvl1pPr>
          </a:lstStyle>
          <a:p>
            <a:pPr>
              <a:defRPr/>
            </a:pPr>
            <a:fld id="{0F00C2CE-3FD1-4A76-9CA1-5DC60787F955}" type="datetimeFigureOut">
              <a:rPr lang="tr-TR"/>
              <a:pPr>
                <a:defRPr/>
              </a:pPr>
              <a:t>15.11.2021</a:t>
            </a:fld>
            <a:endParaRPr lang="tr-TR"/>
          </a:p>
        </p:txBody>
      </p:sp>
      <p:sp>
        <p:nvSpPr>
          <p:cNvPr id="7"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169F0F51-B19B-46FC-9088-C6F131D1B13C}" type="slidenum">
              <a:rPr lang="tr-TR" altLang="tr-TR"/>
              <a:pPr>
                <a:defRPr/>
              </a:pPr>
              <a:t>‹#›</a:t>
            </a:fld>
            <a:endParaRPr lang="tr-TR" altLang="tr-T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İçerik Yer Tutucusu 2"/>
          <p:cNvSpPr>
            <a:spLocks noGrp="1"/>
          </p:cNvSpPr>
          <p:nvPr>
            <p:ph idx="1"/>
          </p:nvPr>
        </p:nvSpPr>
        <p:spPr/>
        <p:txBody>
          <a:bodyPr/>
          <a:lstStyle>
            <a:lvl5pPr>
              <a:defRPr/>
            </a:lvl5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5" name="Tarih Yer Tutucusu 3">
            <a:extLst>
              <a:ext uri="{FF2B5EF4-FFF2-40B4-BE49-F238E27FC236}"/>
            </a:extLst>
          </p:cNvPr>
          <p:cNvSpPr>
            <a:spLocks noGrp="1"/>
          </p:cNvSpPr>
          <p:nvPr>
            <p:ph type="dt" sz="half" idx="11"/>
          </p:nvPr>
        </p:nvSpPr>
        <p:spPr/>
        <p:txBody>
          <a:bodyPr/>
          <a:lstStyle>
            <a:lvl1pPr>
              <a:defRPr/>
            </a:lvl1pPr>
          </a:lstStyle>
          <a:p>
            <a:pPr>
              <a:defRPr/>
            </a:pPr>
            <a:fld id="{D9DA71AD-7A3B-422B-8650-40DFEACA43B6}" type="datetimeFigureOut">
              <a:rPr lang="tr-TR"/>
              <a:pPr>
                <a:defRPr/>
              </a:pPr>
              <a:t>15.11.2021</a:t>
            </a:fld>
            <a:endParaRPr lang="tr-TR"/>
          </a:p>
        </p:txBody>
      </p:sp>
      <p:sp>
        <p:nvSpPr>
          <p:cNvPr id="6"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42F251FC-4FE6-4A89-A3F9-68EE480B450B}" type="slidenum">
              <a:rPr lang="tr-TR" altLang="tr-TR"/>
              <a:pPr>
                <a:defRPr/>
              </a:pPr>
              <a:t>‹#›</a:t>
            </a:fld>
            <a:endParaRPr lang="tr-TR" altLang="tr-T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550" b="0"/>
            </a:lvl1pPr>
          </a:lstStyle>
          <a:p>
            <a:r>
              <a:rPr lang="tr-TR" noProof="0"/>
              <a:t>Asıl başlık stilini düzenlemek için tıklayın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70310" y="685800"/>
            <a:ext cx="5143500" cy="4572000"/>
          </a:xfrm>
          <a:solidFill>
            <a:schemeClr val="bg1">
              <a:lumMod val="95000"/>
            </a:schemeClr>
          </a:solidFill>
        </p:spPr>
        <p:txBody>
          <a:bodyPr rtlCol="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tr-TR" noProof="0"/>
              <a:t>Resim eklemek için simgeye tıklayın</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10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6" name="Tarih Yer Tutucusu 3">
            <a:extLst>
              <a:ext uri="{FF2B5EF4-FFF2-40B4-BE49-F238E27FC236}"/>
            </a:extLst>
          </p:cNvPr>
          <p:cNvSpPr>
            <a:spLocks noGrp="1"/>
          </p:cNvSpPr>
          <p:nvPr>
            <p:ph type="dt" sz="half" idx="11"/>
          </p:nvPr>
        </p:nvSpPr>
        <p:spPr/>
        <p:txBody>
          <a:bodyPr/>
          <a:lstStyle>
            <a:lvl1pPr>
              <a:defRPr/>
            </a:lvl1pPr>
          </a:lstStyle>
          <a:p>
            <a:pPr>
              <a:defRPr/>
            </a:pPr>
            <a:fld id="{F5D2DB8A-E6C3-4406-9ED2-1B2EB24BDED0}" type="datetimeFigureOut">
              <a:rPr lang="tr-TR"/>
              <a:pPr>
                <a:defRPr/>
              </a:pPr>
              <a:t>15.11.2021</a:t>
            </a:fld>
            <a:endParaRPr lang="tr-TR"/>
          </a:p>
        </p:txBody>
      </p:sp>
      <p:sp>
        <p:nvSpPr>
          <p:cNvPr id="7"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0608249F-61A5-4B4E-80AD-867053BD51EB}" type="slidenum">
              <a:rPr lang="tr-TR" altLang="tr-TR"/>
              <a:pPr>
                <a:defRPr/>
              </a:pPr>
              <a:t>‹#›</a:t>
            </a:fld>
            <a:endParaRPr lang="tr-TR" altLang="tr-TR"/>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5" name="Tarih Yer Tutucusu 3">
            <a:extLst>
              <a:ext uri="{FF2B5EF4-FFF2-40B4-BE49-F238E27FC236}"/>
            </a:extLst>
          </p:cNvPr>
          <p:cNvSpPr>
            <a:spLocks noGrp="1"/>
          </p:cNvSpPr>
          <p:nvPr>
            <p:ph type="dt" sz="half" idx="11"/>
          </p:nvPr>
        </p:nvSpPr>
        <p:spPr/>
        <p:txBody>
          <a:bodyPr/>
          <a:lstStyle>
            <a:lvl1pPr>
              <a:defRPr/>
            </a:lvl1pPr>
          </a:lstStyle>
          <a:p>
            <a:pPr>
              <a:defRPr/>
            </a:pPr>
            <a:fld id="{52F4C7DD-009B-4227-8C7C-400A70ACE35E}" type="datetimeFigureOut">
              <a:rPr lang="tr-TR"/>
              <a:pPr>
                <a:defRPr/>
              </a:pPr>
              <a:t>15.11.2021</a:t>
            </a:fld>
            <a:endParaRPr lang="tr-TR"/>
          </a:p>
        </p:txBody>
      </p:sp>
      <p:sp>
        <p:nvSpPr>
          <p:cNvPr id="6"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06A209BB-0632-4C02-AA3F-F81CC930368E}" type="slidenum">
              <a:rPr lang="tr-TR" altLang="tr-TR"/>
              <a:pPr>
                <a:defRPr/>
              </a:pPr>
              <a:t>‹#›</a:t>
            </a:fld>
            <a:endParaRPr lang="tr-TR" altLang="tr-TR"/>
          </a:p>
        </p:txBody>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274638"/>
            <a:ext cx="1971675" cy="5440362"/>
          </a:xfrm>
        </p:spPr>
        <p:txBody>
          <a:bodyPr vert="eaVert"/>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628650" y="274638"/>
            <a:ext cx="5800725" cy="5440362"/>
          </a:xfrm>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5" name="Tarih Yer Tutucusu 3">
            <a:extLst>
              <a:ext uri="{FF2B5EF4-FFF2-40B4-BE49-F238E27FC236}"/>
            </a:extLst>
          </p:cNvPr>
          <p:cNvSpPr>
            <a:spLocks noGrp="1"/>
          </p:cNvSpPr>
          <p:nvPr>
            <p:ph type="dt" sz="half" idx="11"/>
          </p:nvPr>
        </p:nvSpPr>
        <p:spPr/>
        <p:txBody>
          <a:bodyPr/>
          <a:lstStyle>
            <a:lvl1pPr>
              <a:defRPr/>
            </a:lvl1pPr>
          </a:lstStyle>
          <a:p>
            <a:pPr>
              <a:defRPr/>
            </a:pPr>
            <a:fld id="{90C636B2-5963-4CBD-898B-FF185DF9F219}" type="datetimeFigureOut">
              <a:rPr lang="tr-TR"/>
              <a:pPr>
                <a:defRPr/>
              </a:pPr>
              <a:t>15.11.2021</a:t>
            </a:fld>
            <a:endParaRPr lang="tr-TR"/>
          </a:p>
        </p:txBody>
      </p:sp>
      <p:sp>
        <p:nvSpPr>
          <p:cNvPr id="6"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EBEF59BE-8EBA-4044-A1C2-54DEF0952CB8}" type="slidenum">
              <a:rPr lang="tr-TR" altLang="tr-TR"/>
              <a:pPr>
                <a:defRPr/>
              </a:pPr>
              <a:t>‹#›</a:t>
            </a:fld>
            <a:endParaRPr lang="tr-TR" altLang="tr-TR"/>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su3">
            <a:extLst>
              <a:ext uri="{FF2B5EF4-FFF2-40B4-BE49-F238E27FC236}"/>
            </a:extLst>
          </p:cNvPr>
          <p:cNvSpPr/>
          <p:nvPr/>
        </p:nvSpPr>
        <p:spPr bwMode="gray">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5" name="gökyüzü">
            <a:extLst>
              <a:ext uri="{FF2B5EF4-FFF2-40B4-BE49-F238E27FC236}"/>
            </a:extLst>
          </p:cNvPr>
          <p:cNvSpPr/>
          <p:nvPr/>
        </p:nvSpPr>
        <p:spPr bwMode="white">
          <a:xfrm>
            <a:off x="1588" y="0"/>
            <a:ext cx="914241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pic>
        <p:nvPicPr>
          <p:cNvPr id="6" name="su2"/>
          <p:cNvPicPr>
            <a:picLocks noChangeAspect="1" noChangeArrowheads="1"/>
          </p:cNvPicPr>
          <p:nvPr/>
        </p:nvPicPr>
        <p:blipFill>
          <a:blip r:embed="rId2" cstate="print"/>
          <a:srcRect l="2673" r="9901"/>
          <a:stretch>
            <a:fillRect/>
          </a:stretch>
        </p:blipFill>
        <p:spPr bwMode="ltGray">
          <a:xfrm>
            <a:off x="-1588" y="5497513"/>
            <a:ext cx="9142413" cy="463550"/>
          </a:xfrm>
          <a:prstGeom prst="rect">
            <a:avLst/>
          </a:prstGeom>
          <a:noFill/>
          <a:ln w="9525">
            <a:noFill/>
            <a:miter lim="800000"/>
            <a:headEnd/>
            <a:tailEnd/>
          </a:ln>
        </p:spPr>
      </p:pic>
      <p:pic>
        <p:nvPicPr>
          <p:cNvPr id="7" name="su1">
            <a:extLst>
              <a:ext uri="{FF2B5EF4-FFF2-40B4-BE49-F238E27FC236}"/>
            </a:extLst>
          </p:cNvPr>
          <p:cNvPicPr>
            <a:picLocks noChangeAspect="1"/>
          </p:cNvPicPr>
          <p:nvPr/>
        </p:nvPicPr>
        <p:blipFill rotWithShape="1">
          <a:blip r:embed="rId3" cstate="print">
            <a:duotone>
              <a:schemeClr val="accent2">
                <a:shade val="45000"/>
                <a:satMod val="135000"/>
              </a:schemeClr>
              <a:prstClr val="white"/>
            </a:duotone>
            <a:extLst/>
          </a:blip>
          <a:srcRect l="6218" r="6356"/>
          <a:stretch/>
        </p:blipFill>
        <p:spPr bwMode="gray">
          <a:xfrm flipH="1">
            <a:off x="-1069" y="5221111"/>
            <a:ext cx="9141714" cy="268288"/>
          </a:xfrm>
          <a:prstGeom prst="rect">
            <a:avLst/>
          </a:prstGeom>
          <a:noFill/>
          <a:ln>
            <a:noFill/>
          </a:ln>
        </p:spPr>
      </p:pic>
      <p:sp>
        <p:nvSpPr>
          <p:cNvPr id="8" name="Dikdörtgen 14">
            <a:extLst>
              <a:ext uri="{FF2B5EF4-FFF2-40B4-BE49-F238E27FC236}"/>
            </a:extLst>
          </p:cNvPr>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 name="Başlık 1"/>
          <p:cNvSpPr>
            <a:spLocks noGrp="1"/>
          </p:cNvSpPr>
          <p:nvPr>
            <p:ph type="ctrTitle"/>
          </p:nvPr>
        </p:nvSpPr>
        <p:spPr>
          <a:xfrm>
            <a:off x="979404" y="1309047"/>
            <a:ext cx="7202092" cy="2667000"/>
          </a:xfrm>
        </p:spPr>
        <p:txBody>
          <a:bodyPr>
            <a:noAutofit/>
          </a:bodyPr>
          <a:lstStyle>
            <a:lvl1pPr algn="ctr">
              <a:defRPr sz="4500"/>
            </a:lvl1pPr>
          </a:lstStyle>
          <a:p>
            <a:r>
              <a:rPr lang="tr-TR" noProof="0"/>
              <a:t>Asıl başlık stilini düzenlemek için tıklayın</a:t>
            </a:r>
            <a:endParaRPr lang="tr-TR" noProof="0" dirty="0"/>
          </a:p>
        </p:txBody>
      </p:sp>
      <p:sp>
        <p:nvSpPr>
          <p:cNvPr id="3" name="Alt Başlık 2"/>
          <p:cNvSpPr>
            <a:spLocks noGrp="1"/>
          </p:cNvSpPr>
          <p:nvPr>
            <p:ph type="subTitle" idx="1"/>
          </p:nvPr>
        </p:nvSpPr>
        <p:spPr>
          <a:xfrm>
            <a:off x="979404" y="4038600"/>
            <a:ext cx="7200900" cy="990600"/>
          </a:xfrm>
        </p:spPr>
        <p:txBody>
          <a:bodyPr/>
          <a:lstStyle>
            <a:lvl1pPr marL="0" indent="0" algn="ctr">
              <a:spcBef>
                <a:spcPts val="0"/>
              </a:spcBef>
              <a:buNone/>
              <a:defRPr sz="1350" cap="all" baseline="0">
                <a:solidFill>
                  <a:schemeClr val="accent2">
                    <a:lumMod val="7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noProof="0"/>
              <a:t>Asıl alt başlık stilini düzenlemek için tıklayın</a:t>
            </a:r>
            <a:endParaRPr lang="tr-TR" noProof="0" dirty="0"/>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İçerik Yer Tutucusu 2"/>
          <p:cNvSpPr>
            <a:spLocks noGrp="1"/>
          </p:cNvSpPr>
          <p:nvPr>
            <p:ph idx="1"/>
          </p:nvPr>
        </p:nvSpPr>
        <p:spPr/>
        <p:txBody>
          <a:bodyPr/>
          <a:lstStyle>
            <a:lvl5pPr>
              <a:defRPr/>
            </a:lvl5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5FDEC445-B510-4F28-84CC-A5693AB16F32}" type="datetimeFigureOut">
              <a:rPr lang="tr-TR"/>
              <a:pPr>
                <a:defRPr/>
              </a:pPr>
              <a:t>15.11.2021</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56B46C7D-6FCC-48CE-8AA3-7E51772516C3}" type="slidenum">
              <a:rPr lang="tr-TR" altLang="tr-TR"/>
              <a:pPr>
                <a:defRPr/>
              </a:pPr>
              <a:t>‹#›</a:t>
            </a:fld>
            <a:endParaRPr lang="tr-TR" altLang="tr-TR"/>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4" name="gökyüzü">
            <a:extLst>
              <a:ext uri="{FF2B5EF4-FFF2-40B4-BE49-F238E27FC236}"/>
            </a:extLst>
          </p:cNvPr>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2" name="Başlık 1"/>
          <p:cNvSpPr>
            <a:spLocks noGrp="1"/>
          </p:cNvSpPr>
          <p:nvPr>
            <p:ph type="title"/>
          </p:nvPr>
        </p:nvSpPr>
        <p:spPr>
          <a:xfrm>
            <a:off x="970360" y="1309047"/>
            <a:ext cx="7200939" cy="2667000"/>
          </a:xfrm>
        </p:spPr>
        <p:txBody>
          <a:bodyPr/>
          <a:lstStyle>
            <a:lvl1pPr algn="ctr">
              <a:defRPr sz="4500" b="0"/>
            </a:lvl1p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970360" y="4038600"/>
            <a:ext cx="7200900" cy="1143000"/>
          </a:xfrm>
        </p:spPr>
        <p:txBody>
          <a:bodyPr/>
          <a:lstStyle>
            <a:lvl1pPr marL="0" indent="0" algn="ctr">
              <a:spcBef>
                <a:spcPts val="0"/>
              </a:spcBef>
              <a:buNone/>
              <a:defRPr sz="1500" cap="all" baseline="0">
                <a:solidFill>
                  <a:schemeClr val="accent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noProof="0"/>
              <a:t>Asıl metin stillerini düzenle</a:t>
            </a:r>
          </a:p>
        </p:txBody>
      </p:sp>
      <p:sp>
        <p:nvSpPr>
          <p:cNvPr id="5" name="Alt Bilgi Yer Tutucusu 4">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6" name="Tarih Yer Tutucusu 3">
            <a:extLst>
              <a:ext uri="{FF2B5EF4-FFF2-40B4-BE49-F238E27FC236}"/>
            </a:extLst>
          </p:cNvPr>
          <p:cNvSpPr>
            <a:spLocks noGrp="1"/>
          </p:cNvSpPr>
          <p:nvPr>
            <p:ph type="dt" sz="half" idx="11"/>
          </p:nvPr>
        </p:nvSpPr>
        <p:spPr/>
        <p:txBody>
          <a:bodyPr/>
          <a:lstStyle>
            <a:lvl1pPr>
              <a:defRPr/>
            </a:lvl1pPr>
          </a:lstStyle>
          <a:p>
            <a:pPr>
              <a:defRPr/>
            </a:pPr>
            <a:fld id="{AA209A48-62D7-4FA2-A6EB-2053315C20FC}" type="datetimeFigureOut">
              <a:rPr lang="tr-TR"/>
              <a:pPr>
                <a:defRPr/>
              </a:pPr>
              <a:t>15.11.2021</a:t>
            </a:fld>
            <a:endParaRPr lang="tr-TR"/>
          </a:p>
        </p:txBody>
      </p:sp>
      <p:sp>
        <p:nvSpPr>
          <p:cNvPr id="7" name="Slayt Numarası Yer Tutucusu 5">
            <a:extLst>
              <a:ext uri="{FF2B5EF4-FFF2-40B4-BE49-F238E27FC236}"/>
            </a:extLst>
          </p:cNvPr>
          <p:cNvSpPr>
            <a:spLocks noGrp="1"/>
          </p:cNvSpPr>
          <p:nvPr>
            <p:ph type="sldNum" sz="quarter" idx="12"/>
          </p:nvPr>
        </p:nvSpPr>
        <p:spPr/>
        <p:txBody>
          <a:bodyPr/>
          <a:lstStyle>
            <a:lvl1pPr>
              <a:defRPr smtClean="0"/>
            </a:lvl1pPr>
          </a:lstStyle>
          <a:p>
            <a:pPr>
              <a:defRPr/>
            </a:pPr>
            <a:fld id="{0D1652F8-9FA6-47CA-B8CD-BD324D43BADC}" type="slidenum">
              <a:rPr lang="tr-TR" altLang="tr-TR"/>
              <a:pPr>
                <a:defRPr/>
              </a:pPr>
              <a:t>‹#›</a:t>
            </a:fld>
            <a:endParaRPr lang="tr-TR" altLang="tr-TR"/>
          </a:p>
        </p:txBody>
      </p:sp>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4" name="İçerik Yer Tutucusu 3"/>
          <p:cNvSpPr>
            <a:spLocks noGrp="1"/>
          </p:cNvSpPr>
          <p:nvPr>
            <p:ph sz="half" idx="2"/>
          </p:nvPr>
        </p:nvSpPr>
        <p:spPr>
          <a:xfrm>
            <a:off x="470916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3" name="İçerik Yer Tutucusu 2"/>
          <p:cNvSpPr>
            <a:spLocks noGrp="1"/>
          </p:cNvSpPr>
          <p:nvPr>
            <p:ph sz="half" idx="1"/>
          </p:nvPr>
        </p:nvSpPr>
        <p:spPr>
          <a:xfrm>
            <a:off x="100584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471538F1-6B2F-460A-AC19-25DE78E6600E}" type="datetimeFigureOut">
              <a:rPr lang="tr-TR"/>
              <a:pPr>
                <a:defRPr/>
              </a:pPr>
              <a:t>15.11.2021</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BFC5E1C7-0A8B-4C52-8BFD-7DAE982F58AB}" type="slidenum">
              <a:rPr lang="tr-TR" altLang="tr-TR"/>
              <a:pPr>
                <a:defRPr/>
              </a:pPr>
              <a:t>‹#›</a:t>
            </a:fld>
            <a:endParaRPr lang="tr-TR" altLang="tr-TR"/>
          </a:p>
        </p:txBody>
      </p:sp>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p:txBody>
          <a:body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100584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4" name="İçerik Yer Tutucusu 3"/>
          <p:cNvSpPr>
            <a:spLocks noGrp="1"/>
          </p:cNvSpPr>
          <p:nvPr>
            <p:ph sz="half" idx="2"/>
          </p:nvPr>
        </p:nvSpPr>
        <p:spPr>
          <a:xfrm>
            <a:off x="100584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Metin Yer Tutucusu 4"/>
          <p:cNvSpPr>
            <a:spLocks noGrp="1"/>
          </p:cNvSpPr>
          <p:nvPr>
            <p:ph type="body" sz="quarter" idx="3"/>
          </p:nvPr>
        </p:nvSpPr>
        <p:spPr>
          <a:xfrm>
            <a:off x="470916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6" name="İçerik Yer Tutucusu 5"/>
          <p:cNvSpPr>
            <a:spLocks noGrp="1"/>
          </p:cNvSpPr>
          <p:nvPr>
            <p:ph sz="quarter" idx="4"/>
          </p:nvPr>
        </p:nvSpPr>
        <p:spPr>
          <a:xfrm>
            <a:off x="470916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7" name="Alt Bilgi Yer Tutucusu 4"/>
          <p:cNvSpPr>
            <a:spLocks noGrp="1"/>
          </p:cNvSpPr>
          <p:nvPr>
            <p:ph type="ftr" sz="quarter" idx="10"/>
          </p:nvPr>
        </p:nvSpPr>
        <p:spPr/>
        <p:txBody>
          <a:bodyPr/>
          <a:lstStyle>
            <a:lvl1pPr>
              <a:defRPr/>
            </a:lvl1pPr>
          </a:lstStyle>
          <a:p>
            <a:pPr>
              <a:defRPr/>
            </a:pPr>
            <a:endParaRPr lang="tr-TR"/>
          </a:p>
        </p:txBody>
      </p:sp>
      <p:sp>
        <p:nvSpPr>
          <p:cNvPr id="8" name="Tarih Yer Tutucusu 3"/>
          <p:cNvSpPr>
            <a:spLocks noGrp="1"/>
          </p:cNvSpPr>
          <p:nvPr>
            <p:ph type="dt" sz="half" idx="11"/>
          </p:nvPr>
        </p:nvSpPr>
        <p:spPr/>
        <p:txBody>
          <a:bodyPr/>
          <a:lstStyle>
            <a:lvl1pPr>
              <a:defRPr/>
            </a:lvl1pPr>
          </a:lstStyle>
          <a:p>
            <a:pPr>
              <a:defRPr/>
            </a:pPr>
            <a:fld id="{46E10761-B70E-4E15-AE7E-14800A7D24DE}" type="datetimeFigureOut">
              <a:rPr lang="tr-TR"/>
              <a:pPr>
                <a:defRPr/>
              </a:pPr>
              <a:t>15.11.2021</a:t>
            </a:fld>
            <a:endParaRPr lang="tr-TR"/>
          </a:p>
        </p:txBody>
      </p:sp>
      <p:sp>
        <p:nvSpPr>
          <p:cNvPr id="9" name="Slayt Numarası Yer Tutucusu 5"/>
          <p:cNvSpPr>
            <a:spLocks noGrp="1"/>
          </p:cNvSpPr>
          <p:nvPr>
            <p:ph type="sldNum" sz="quarter" idx="12"/>
          </p:nvPr>
        </p:nvSpPr>
        <p:spPr/>
        <p:txBody>
          <a:bodyPr/>
          <a:lstStyle>
            <a:lvl1pPr>
              <a:defRPr/>
            </a:lvl1pPr>
          </a:lstStyle>
          <a:p>
            <a:pPr>
              <a:defRPr/>
            </a:pPr>
            <a:fld id="{F8DB91D7-0C69-404E-8173-C794D7433F20}" type="slidenum">
              <a:rPr lang="tr-TR" altLang="tr-TR"/>
              <a:pPr>
                <a:defRPr/>
              </a:pPr>
              <a:t>‹#›</a:t>
            </a:fld>
            <a:endParaRPr lang="tr-TR" altLang="tr-TR"/>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r>
              <a:rPr lang="tr-TR" noProof="0"/>
              <a:t>Asıl başlık stilini düzenlemek için tıklayın</a:t>
            </a:r>
            <a:endParaRPr lang="tr-TR" noProof="0" dirty="0"/>
          </a:p>
        </p:txBody>
      </p:sp>
      <p:sp>
        <p:nvSpPr>
          <p:cNvPr id="3" name="Alt Bilgi Yer Tutucusu 4"/>
          <p:cNvSpPr>
            <a:spLocks noGrp="1"/>
          </p:cNvSpPr>
          <p:nvPr>
            <p:ph type="ftr" sz="quarter" idx="10"/>
          </p:nvPr>
        </p:nvSpPr>
        <p:spPr/>
        <p:txBody>
          <a:bodyPr/>
          <a:lstStyle>
            <a:lvl1pPr>
              <a:defRPr/>
            </a:lvl1pPr>
          </a:lstStyle>
          <a:p>
            <a:pPr>
              <a:defRPr/>
            </a:pPr>
            <a:endParaRPr lang="tr-TR"/>
          </a:p>
        </p:txBody>
      </p:sp>
      <p:sp>
        <p:nvSpPr>
          <p:cNvPr id="4" name="Tarih Yer Tutucusu 3"/>
          <p:cNvSpPr>
            <a:spLocks noGrp="1"/>
          </p:cNvSpPr>
          <p:nvPr>
            <p:ph type="dt" sz="half" idx="11"/>
          </p:nvPr>
        </p:nvSpPr>
        <p:spPr/>
        <p:txBody>
          <a:bodyPr/>
          <a:lstStyle>
            <a:lvl1pPr>
              <a:defRPr/>
            </a:lvl1pPr>
          </a:lstStyle>
          <a:p>
            <a:pPr>
              <a:defRPr/>
            </a:pPr>
            <a:fld id="{10417E39-2A65-411D-95D3-816985564B97}" type="datetimeFigureOut">
              <a:rPr lang="tr-TR"/>
              <a:pPr>
                <a:defRPr/>
              </a:pPr>
              <a:t>15.11.2021</a:t>
            </a:fld>
            <a:endParaRPr lang="tr-TR"/>
          </a:p>
        </p:txBody>
      </p:sp>
      <p:sp>
        <p:nvSpPr>
          <p:cNvPr id="5" name="Slayt Numarası Yer Tutucusu 5"/>
          <p:cNvSpPr>
            <a:spLocks noGrp="1"/>
          </p:cNvSpPr>
          <p:nvPr>
            <p:ph type="sldNum" sz="quarter" idx="12"/>
          </p:nvPr>
        </p:nvSpPr>
        <p:spPr/>
        <p:txBody>
          <a:bodyPr/>
          <a:lstStyle>
            <a:lvl1pPr>
              <a:defRPr/>
            </a:lvl1pPr>
          </a:lstStyle>
          <a:p>
            <a:pPr>
              <a:defRPr/>
            </a:pPr>
            <a:fld id="{D9FA574C-000E-4239-B978-FE50AF46C74D}" type="slidenum">
              <a:rPr lang="tr-TR" altLang="tr-TR"/>
              <a:pPr>
                <a:defRPr/>
              </a:pPr>
              <a:t>‹#›</a:t>
            </a:fld>
            <a:endParaRPr lang="tr-TR" altLang="tr-TR"/>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gökyüzü">
            <a:extLst>
              <a:ext uri="{FF2B5EF4-FFF2-40B4-BE49-F238E27FC236}"/>
            </a:extLst>
          </p:cNvPr>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3" name="Alt Bilgi Yer Tutucusu 2">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4" name="Tarih Yer Tutucusu 1">
            <a:extLst>
              <a:ext uri="{FF2B5EF4-FFF2-40B4-BE49-F238E27FC236}"/>
            </a:extLst>
          </p:cNvPr>
          <p:cNvSpPr>
            <a:spLocks noGrp="1"/>
          </p:cNvSpPr>
          <p:nvPr>
            <p:ph type="dt" sz="half" idx="11"/>
          </p:nvPr>
        </p:nvSpPr>
        <p:spPr/>
        <p:txBody>
          <a:bodyPr/>
          <a:lstStyle>
            <a:lvl1pPr>
              <a:defRPr/>
            </a:lvl1pPr>
          </a:lstStyle>
          <a:p>
            <a:pPr>
              <a:defRPr/>
            </a:pPr>
            <a:fld id="{B30D8B7B-A5F8-4BEC-9EC2-3FB2BA186383}" type="datetimeFigureOut">
              <a:rPr lang="tr-TR"/>
              <a:pPr>
                <a:defRPr/>
              </a:pPr>
              <a:t>15.11.2021</a:t>
            </a:fld>
            <a:endParaRPr lang="tr-TR"/>
          </a:p>
        </p:txBody>
      </p:sp>
      <p:sp>
        <p:nvSpPr>
          <p:cNvPr id="5" name="Slayt Numarası Yer Tutucusu 3">
            <a:extLst>
              <a:ext uri="{FF2B5EF4-FFF2-40B4-BE49-F238E27FC236}"/>
            </a:extLst>
          </p:cNvPr>
          <p:cNvSpPr>
            <a:spLocks noGrp="1"/>
          </p:cNvSpPr>
          <p:nvPr>
            <p:ph type="sldNum" sz="quarter" idx="12"/>
          </p:nvPr>
        </p:nvSpPr>
        <p:spPr/>
        <p:txBody>
          <a:bodyPr/>
          <a:lstStyle>
            <a:lvl1pPr>
              <a:defRPr smtClean="0"/>
            </a:lvl1pPr>
          </a:lstStyle>
          <a:p>
            <a:pPr>
              <a:defRPr/>
            </a:pPr>
            <a:fld id="{FB5E7550-F360-4A13-A400-5870921B6E1F}" type="slidenum">
              <a:rPr lang="tr-TR" altLang="tr-TR"/>
              <a:pPr>
                <a:defRPr/>
              </a:pPr>
              <a:t>‹#›</a:t>
            </a:fld>
            <a:endParaRPr lang="tr-TR" altLang="tr-T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4" name="gökyüzü">
            <a:extLst>
              <a:ext uri="{FF2B5EF4-FFF2-40B4-BE49-F238E27FC236}"/>
            </a:extLst>
          </p:cNvPr>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eaLnBrk="1" fontAlgn="auto" hangingPunct="1">
              <a:spcBef>
                <a:spcPts val="0"/>
              </a:spcBef>
              <a:spcAft>
                <a:spcPts val="0"/>
              </a:spcAft>
              <a:defRPr/>
            </a:pPr>
            <a:endParaRPr lang="tr-TR" dirty="0"/>
          </a:p>
        </p:txBody>
      </p:sp>
      <p:sp>
        <p:nvSpPr>
          <p:cNvPr id="2" name="Başlık 1"/>
          <p:cNvSpPr>
            <a:spLocks noGrp="1"/>
          </p:cNvSpPr>
          <p:nvPr>
            <p:ph type="title"/>
          </p:nvPr>
        </p:nvSpPr>
        <p:spPr>
          <a:xfrm>
            <a:off x="970360" y="1309047"/>
            <a:ext cx="7200939" cy="2667000"/>
          </a:xfrm>
        </p:spPr>
        <p:txBody>
          <a:bodyPr/>
          <a:lstStyle>
            <a:lvl1pPr algn="ctr">
              <a:defRPr sz="4500" b="0"/>
            </a:lvl1p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970360" y="4038600"/>
            <a:ext cx="7200900" cy="1143000"/>
          </a:xfrm>
        </p:spPr>
        <p:txBody>
          <a:bodyPr/>
          <a:lstStyle>
            <a:lvl1pPr marL="0" indent="0" algn="ctr">
              <a:spcBef>
                <a:spcPts val="0"/>
              </a:spcBef>
              <a:buNone/>
              <a:defRPr sz="1500" cap="all" baseline="0">
                <a:solidFill>
                  <a:schemeClr val="accent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noProof="0"/>
              <a:t>Asıl metin stillerini düzenle</a:t>
            </a:r>
          </a:p>
        </p:txBody>
      </p:sp>
      <p:sp>
        <p:nvSpPr>
          <p:cNvPr id="5" name="Alt Bilgi Yer Tutucusu 4">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6" name="Tarih Yer Tutucusu 3">
            <a:extLst>
              <a:ext uri="{FF2B5EF4-FFF2-40B4-BE49-F238E27FC236}"/>
            </a:extLst>
          </p:cNvPr>
          <p:cNvSpPr>
            <a:spLocks noGrp="1"/>
          </p:cNvSpPr>
          <p:nvPr>
            <p:ph type="dt" sz="half" idx="11"/>
          </p:nvPr>
        </p:nvSpPr>
        <p:spPr/>
        <p:txBody>
          <a:bodyPr/>
          <a:lstStyle>
            <a:lvl1pPr>
              <a:defRPr/>
            </a:lvl1pPr>
          </a:lstStyle>
          <a:p>
            <a:pPr>
              <a:defRPr/>
            </a:pPr>
            <a:fld id="{6FD4C2E4-5158-400C-B082-1F03BDB77295}" type="datetimeFigureOut">
              <a:rPr lang="tr-TR"/>
              <a:pPr>
                <a:defRPr/>
              </a:pPr>
              <a:t>15.11.2021</a:t>
            </a:fld>
            <a:endParaRPr lang="tr-TR"/>
          </a:p>
        </p:txBody>
      </p:sp>
      <p:sp>
        <p:nvSpPr>
          <p:cNvPr id="7" name="Slayt Numarası Yer Tutucusu 5">
            <a:extLst>
              <a:ext uri="{FF2B5EF4-FFF2-40B4-BE49-F238E27FC236}"/>
            </a:extLst>
          </p:cNvPr>
          <p:cNvSpPr>
            <a:spLocks noGrp="1"/>
          </p:cNvSpPr>
          <p:nvPr>
            <p:ph type="sldNum" sz="quarter" idx="12"/>
          </p:nvPr>
        </p:nvSpPr>
        <p:spPr/>
        <p:txBody>
          <a:bodyPr/>
          <a:lstStyle>
            <a:lvl1pPr>
              <a:defRPr smtClean="0"/>
            </a:lvl1pPr>
          </a:lstStyle>
          <a:p>
            <a:pPr>
              <a:defRPr/>
            </a:pPr>
            <a:fld id="{81922278-D2E2-4B2B-AA5E-5109322D994A}" type="slidenum">
              <a:rPr lang="tr-TR" altLang="tr-TR"/>
              <a:pPr>
                <a:defRPr/>
              </a:pPr>
              <a:t>‹#›</a:t>
            </a:fld>
            <a:endParaRPr lang="tr-TR" altLang="tr-TR"/>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400" b="0"/>
            </a:lvl1pPr>
          </a:lstStyle>
          <a:p>
            <a:r>
              <a:rPr lang="tr-TR" noProof="0"/>
              <a:t>Asıl başlık stilini düzenlemek için tıklayın</a:t>
            </a:r>
            <a:endParaRPr lang="tr-TR" noProof="0" dirty="0"/>
          </a:p>
        </p:txBody>
      </p:sp>
      <p:sp>
        <p:nvSpPr>
          <p:cNvPr id="3" name="İçerik Yer Tutucusu 2"/>
          <p:cNvSpPr>
            <a:spLocks noGrp="1"/>
          </p:cNvSpPr>
          <p:nvPr>
            <p:ph idx="1"/>
          </p:nvPr>
        </p:nvSpPr>
        <p:spPr>
          <a:xfrm>
            <a:off x="570310" y="685800"/>
            <a:ext cx="5143500" cy="45720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9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57D153C3-A808-471D-A40C-2E8C0548309F}" type="datetimeFigureOut">
              <a:rPr lang="tr-TR"/>
              <a:pPr>
                <a:defRPr/>
              </a:pPr>
              <a:t>15.11.2021</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02A5EC32-B543-4F75-9F14-CF78077A5E9A}" type="slidenum">
              <a:rPr lang="tr-TR" altLang="tr-TR"/>
              <a:pPr>
                <a:defRPr/>
              </a:pPr>
              <a:t>‹#›</a:t>
            </a:fld>
            <a:endParaRPr lang="tr-TR" altLang="tr-TR"/>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550" b="0"/>
            </a:lvl1pPr>
          </a:lstStyle>
          <a:p>
            <a:r>
              <a:rPr lang="tr-TR" noProof="0"/>
              <a:t>Asıl başlık stilini düzenlemek için tıklayın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70310" y="685800"/>
            <a:ext cx="5143500" cy="4572000"/>
          </a:xfrm>
          <a:solidFill>
            <a:schemeClr val="bg1">
              <a:lumMod val="95000"/>
            </a:schemeClr>
          </a:solidFill>
        </p:spPr>
        <p:txBody>
          <a:bodyPr rtlCol="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tr-TR" noProof="0"/>
              <a:t>Resim eklemek için simgeye tıklayın</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10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B7EBD343-D5A0-420B-9D63-0621A0653592}" type="datetimeFigureOut">
              <a:rPr lang="tr-TR"/>
              <a:pPr>
                <a:defRPr/>
              </a:pPr>
              <a:t>15.11.2021</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EB6CF73B-BCA9-4A18-B4C4-2896C400F94C}" type="slidenum">
              <a:rPr lang="tr-TR" altLang="tr-TR"/>
              <a:pPr>
                <a:defRPr/>
              </a:pPr>
              <a:t>‹#›</a:t>
            </a:fld>
            <a:endParaRPr lang="tr-TR" altLang="tr-TR"/>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349D3FB7-1897-4080-8899-1F44A85BC70E}" type="datetimeFigureOut">
              <a:rPr lang="tr-TR"/>
              <a:pPr>
                <a:defRPr/>
              </a:pPr>
              <a:t>15.11.2021</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4DE98029-208E-4A63-99A3-DEECB4A03D4C}" type="slidenum">
              <a:rPr lang="tr-TR" altLang="tr-TR"/>
              <a:pPr>
                <a:defRPr/>
              </a:pPr>
              <a:t>‹#›</a:t>
            </a:fld>
            <a:endParaRPr lang="tr-TR" altLang="tr-TR"/>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274638"/>
            <a:ext cx="1971675" cy="5440362"/>
          </a:xfrm>
        </p:spPr>
        <p:txBody>
          <a:bodyPr vert="eaVert"/>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628650" y="274638"/>
            <a:ext cx="5800725" cy="5440362"/>
          </a:xfrm>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8D309344-928D-4A7C-8E6F-55B4B9BE2C5B}" type="datetimeFigureOut">
              <a:rPr lang="tr-TR"/>
              <a:pPr>
                <a:defRPr/>
              </a:pPr>
              <a:t>15.11.2021</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72F31B5C-AB04-4F1B-87DB-53F632BF0074}" type="slidenum">
              <a:rPr lang="tr-TR" altLang="tr-TR"/>
              <a:pPr>
                <a:defRPr/>
              </a:pPr>
              <a:t>‹#›</a:t>
            </a:fld>
            <a:endParaRPr lang="tr-TR" altLang="tr-TR"/>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su3">
            <a:extLst>
              <a:ext uri="{FF2B5EF4-FFF2-40B4-BE49-F238E27FC236}"/>
            </a:extLst>
          </p:cNvPr>
          <p:cNvSpPr/>
          <p:nvPr/>
        </p:nvSpPr>
        <p:spPr bwMode="gray">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5" name="gökyüzü">
            <a:extLst>
              <a:ext uri="{FF2B5EF4-FFF2-40B4-BE49-F238E27FC236}"/>
            </a:extLst>
          </p:cNvPr>
          <p:cNvSpPr/>
          <p:nvPr/>
        </p:nvSpPr>
        <p:spPr bwMode="white">
          <a:xfrm>
            <a:off x="1588" y="0"/>
            <a:ext cx="914241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pic>
        <p:nvPicPr>
          <p:cNvPr id="6" name="su2"/>
          <p:cNvPicPr>
            <a:picLocks noChangeAspect="1" noChangeArrowheads="1"/>
          </p:cNvPicPr>
          <p:nvPr/>
        </p:nvPicPr>
        <p:blipFill>
          <a:blip r:embed="rId2" cstate="print"/>
          <a:srcRect l="2673" r="9901"/>
          <a:stretch>
            <a:fillRect/>
          </a:stretch>
        </p:blipFill>
        <p:spPr bwMode="ltGray">
          <a:xfrm>
            <a:off x="-1588" y="5497513"/>
            <a:ext cx="9142413" cy="463550"/>
          </a:xfrm>
          <a:prstGeom prst="rect">
            <a:avLst/>
          </a:prstGeom>
          <a:noFill/>
          <a:ln w="9525">
            <a:noFill/>
            <a:miter lim="800000"/>
            <a:headEnd/>
            <a:tailEnd/>
          </a:ln>
        </p:spPr>
      </p:pic>
      <p:pic>
        <p:nvPicPr>
          <p:cNvPr id="7" name="su1">
            <a:extLst>
              <a:ext uri="{FF2B5EF4-FFF2-40B4-BE49-F238E27FC236}"/>
            </a:extLst>
          </p:cNvPr>
          <p:cNvPicPr>
            <a:picLocks noChangeAspect="1"/>
          </p:cNvPicPr>
          <p:nvPr/>
        </p:nvPicPr>
        <p:blipFill rotWithShape="1">
          <a:blip r:embed="rId3" cstate="print">
            <a:duotone>
              <a:schemeClr val="accent2">
                <a:shade val="45000"/>
                <a:satMod val="135000"/>
              </a:schemeClr>
              <a:prstClr val="white"/>
            </a:duotone>
            <a:extLst/>
          </a:blip>
          <a:srcRect l="6218" r="6356"/>
          <a:stretch/>
        </p:blipFill>
        <p:spPr bwMode="gray">
          <a:xfrm flipH="1">
            <a:off x="-1069" y="5221111"/>
            <a:ext cx="9141714" cy="268288"/>
          </a:xfrm>
          <a:prstGeom prst="rect">
            <a:avLst/>
          </a:prstGeom>
          <a:noFill/>
          <a:ln>
            <a:noFill/>
          </a:ln>
        </p:spPr>
      </p:pic>
      <p:sp>
        <p:nvSpPr>
          <p:cNvPr id="8" name="Dikdörtgen 14">
            <a:extLst>
              <a:ext uri="{FF2B5EF4-FFF2-40B4-BE49-F238E27FC236}"/>
            </a:extLst>
          </p:cNvPr>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 name="Başlık 1"/>
          <p:cNvSpPr>
            <a:spLocks noGrp="1"/>
          </p:cNvSpPr>
          <p:nvPr>
            <p:ph type="ctrTitle"/>
          </p:nvPr>
        </p:nvSpPr>
        <p:spPr>
          <a:xfrm>
            <a:off x="979404" y="1309047"/>
            <a:ext cx="7202092" cy="2667000"/>
          </a:xfrm>
        </p:spPr>
        <p:txBody>
          <a:bodyPr>
            <a:noAutofit/>
          </a:bodyPr>
          <a:lstStyle>
            <a:lvl1pPr algn="ctr">
              <a:defRPr sz="4500"/>
            </a:lvl1pPr>
          </a:lstStyle>
          <a:p>
            <a:r>
              <a:rPr lang="tr-TR" noProof="0"/>
              <a:t>Asıl başlık stilini düzenlemek için tıklayın</a:t>
            </a:r>
            <a:endParaRPr lang="tr-TR" noProof="0" dirty="0"/>
          </a:p>
        </p:txBody>
      </p:sp>
      <p:sp>
        <p:nvSpPr>
          <p:cNvPr id="3" name="Alt Başlık 2"/>
          <p:cNvSpPr>
            <a:spLocks noGrp="1"/>
          </p:cNvSpPr>
          <p:nvPr>
            <p:ph type="subTitle" idx="1"/>
          </p:nvPr>
        </p:nvSpPr>
        <p:spPr>
          <a:xfrm>
            <a:off x="979404" y="4038600"/>
            <a:ext cx="7200900" cy="990600"/>
          </a:xfrm>
        </p:spPr>
        <p:txBody>
          <a:bodyPr/>
          <a:lstStyle>
            <a:lvl1pPr marL="0" indent="0" algn="ctr">
              <a:spcBef>
                <a:spcPts val="0"/>
              </a:spcBef>
              <a:buNone/>
              <a:defRPr sz="1350" cap="all" baseline="0">
                <a:solidFill>
                  <a:schemeClr val="accent2">
                    <a:lumMod val="7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noProof="0"/>
              <a:t>Asıl alt başlık stilini düzenlemek için tıklayın</a:t>
            </a:r>
            <a:endParaRPr lang="tr-TR" noProof="0" dirty="0"/>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İçerik Yer Tutucusu 2"/>
          <p:cNvSpPr>
            <a:spLocks noGrp="1"/>
          </p:cNvSpPr>
          <p:nvPr>
            <p:ph idx="1"/>
          </p:nvPr>
        </p:nvSpPr>
        <p:spPr/>
        <p:txBody>
          <a:bodyPr/>
          <a:lstStyle>
            <a:lvl5pPr>
              <a:defRPr/>
            </a:lvl5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D8CDA314-E76E-458C-BC9F-365F54DB4897}" type="datetimeFigureOut">
              <a:rPr lang="tr-TR"/>
              <a:pPr>
                <a:defRPr/>
              </a:pPr>
              <a:t>15.11.2021</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1B1F0665-B37C-47A7-BE33-DDF2544D731F}" type="slidenum">
              <a:rPr lang="tr-TR" altLang="tr-TR"/>
              <a:pPr>
                <a:defRPr/>
              </a:pPr>
              <a:t>‹#›</a:t>
            </a:fld>
            <a:endParaRPr lang="tr-TR" altLang="tr-TR"/>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4" name="gökyüzü">
            <a:extLst>
              <a:ext uri="{FF2B5EF4-FFF2-40B4-BE49-F238E27FC236}"/>
            </a:extLst>
          </p:cNvPr>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2" name="Başlık 1"/>
          <p:cNvSpPr>
            <a:spLocks noGrp="1"/>
          </p:cNvSpPr>
          <p:nvPr>
            <p:ph type="title"/>
          </p:nvPr>
        </p:nvSpPr>
        <p:spPr>
          <a:xfrm>
            <a:off x="970360" y="1309047"/>
            <a:ext cx="7200939" cy="2667000"/>
          </a:xfrm>
        </p:spPr>
        <p:txBody>
          <a:bodyPr/>
          <a:lstStyle>
            <a:lvl1pPr algn="ctr">
              <a:defRPr sz="4500" b="0"/>
            </a:lvl1p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970360" y="4038600"/>
            <a:ext cx="7200900" cy="1143000"/>
          </a:xfrm>
        </p:spPr>
        <p:txBody>
          <a:bodyPr/>
          <a:lstStyle>
            <a:lvl1pPr marL="0" indent="0" algn="ctr">
              <a:spcBef>
                <a:spcPts val="0"/>
              </a:spcBef>
              <a:buNone/>
              <a:defRPr sz="1500" cap="all" baseline="0">
                <a:solidFill>
                  <a:schemeClr val="accent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noProof="0"/>
              <a:t>Asıl metin stillerini düzenle</a:t>
            </a:r>
          </a:p>
        </p:txBody>
      </p:sp>
      <p:sp>
        <p:nvSpPr>
          <p:cNvPr id="5" name="Alt Bilgi Yer Tutucusu 4">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6" name="Tarih Yer Tutucusu 3">
            <a:extLst>
              <a:ext uri="{FF2B5EF4-FFF2-40B4-BE49-F238E27FC236}"/>
            </a:extLst>
          </p:cNvPr>
          <p:cNvSpPr>
            <a:spLocks noGrp="1"/>
          </p:cNvSpPr>
          <p:nvPr>
            <p:ph type="dt" sz="half" idx="11"/>
          </p:nvPr>
        </p:nvSpPr>
        <p:spPr/>
        <p:txBody>
          <a:bodyPr/>
          <a:lstStyle>
            <a:lvl1pPr>
              <a:defRPr/>
            </a:lvl1pPr>
          </a:lstStyle>
          <a:p>
            <a:pPr>
              <a:defRPr/>
            </a:pPr>
            <a:fld id="{EF6DFE72-FC48-4850-9C69-2274A45F5F14}" type="datetimeFigureOut">
              <a:rPr lang="tr-TR"/>
              <a:pPr>
                <a:defRPr/>
              </a:pPr>
              <a:t>15.11.2021</a:t>
            </a:fld>
            <a:endParaRPr lang="tr-TR"/>
          </a:p>
        </p:txBody>
      </p:sp>
      <p:sp>
        <p:nvSpPr>
          <p:cNvPr id="7" name="Slayt Numarası Yer Tutucusu 5">
            <a:extLst>
              <a:ext uri="{FF2B5EF4-FFF2-40B4-BE49-F238E27FC236}"/>
            </a:extLst>
          </p:cNvPr>
          <p:cNvSpPr>
            <a:spLocks noGrp="1"/>
          </p:cNvSpPr>
          <p:nvPr>
            <p:ph type="sldNum" sz="quarter" idx="12"/>
          </p:nvPr>
        </p:nvSpPr>
        <p:spPr/>
        <p:txBody>
          <a:bodyPr/>
          <a:lstStyle>
            <a:lvl1pPr>
              <a:defRPr smtClean="0"/>
            </a:lvl1pPr>
          </a:lstStyle>
          <a:p>
            <a:pPr>
              <a:defRPr/>
            </a:pPr>
            <a:fld id="{EE24459A-1F86-4A23-BF0A-AA898EB16D4F}" type="slidenum">
              <a:rPr lang="tr-TR" altLang="tr-TR"/>
              <a:pPr>
                <a:defRPr/>
              </a:pPr>
              <a:t>‹#›</a:t>
            </a:fld>
            <a:endParaRPr lang="tr-TR" altLang="tr-TR"/>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4" name="İçerik Yer Tutucusu 3"/>
          <p:cNvSpPr>
            <a:spLocks noGrp="1"/>
          </p:cNvSpPr>
          <p:nvPr>
            <p:ph sz="half" idx="2"/>
          </p:nvPr>
        </p:nvSpPr>
        <p:spPr>
          <a:xfrm>
            <a:off x="470916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3" name="İçerik Yer Tutucusu 2"/>
          <p:cNvSpPr>
            <a:spLocks noGrp="1"/>
          </p:cNvSpPr>
          <p:nvPr>
            <p:ph sz="half" idx="1"/>
          </p:nvPr>
        </p:nvSpPr>
        <p:spPr>
          <a:xfrm>
            <a:off x="100584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613285C8-246B-47BB-BF63-EAD9E11995EB}" type="datetimeFigureOut">
              <a:rPr lang="tr-TR"/>
              <a:pPr>
                <a:defRPr/>
              </a:pPr>
              <a:t>15.11.2021</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1D5D1DED-EEAC-4FB6-8B47-54CAE7515641}" type="slidenum">
              <a:rPr lang="tr-TR" altLang="tr-TR"/>
              <a:pPr>
                <a:defRPr/>
              </a:pPr>
              <a:t>‹#›</a:t>
            </a:fld>
            <a:endParaRPr lang="tr-TR" altLang="tr-TR"/>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p:txBody>
          <a:body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100584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4" name="İçerik Yer Tutucusu 3"/>
          <p:cNvSpPr>
            <a:spLocks noGrp="1"/>
          </p:cNvSpPr>
          <p:nvPr>
            <p:ph sz="half" idx="2"/>
          </p:nvPr>
        </p:nvSpPr>
        <p:spPr>
          <a:xfrm>
            <a:off x="100584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Metin Yer Tutucusu 4"/>
          <p:cNvSpPr>
            <a:spLocks noGrp="1"/>
          </p:cNvSpPr>
          <p:nvPr>
            <p:ph type="body" sz="quarter" idx="3"/>
          </p:nvPr>
        </p:nvSpPr>
        <p:spPr>
          <a:xfrm>
            <a:off x="470916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6" name="İçerik Yer Tutucusu 5"/>
          <p:cNvSpPr>
            <a:spLocks noGrp="1"/>
          </p:cNvSpPr>
          <p:nvPr>
            <p:ph sz="quarter" idx="4"/>
          </p:nvPr>
        </p:nvSpPr>
        <p:spPr>
          <a:xfrm>
            <a:off x="470916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7" name="Alt Bilgi Yer Tutucusu 4"/>
          <p:cNvSpPr>
            <a:spLocks noGrp="1"/>
          </p:cNvSpPr>
          <p:nvPr>
            <p:ph type="ftr" sz="quarter" idx="10"/>
          </p:nvPr>
        </p:nvSpPr>
        <p:spPr/>
        <p:txBody>
          <a:bodyPr/>
          <a:lstStyle>
            <a:lvl1pPr>
              <a:defRPr/>
            </a:lvl1pPr>
          </a:lstStyle>
          <a:p>
            <a:pPr>
              <a:defRPr/>
            </a:pPr>
            <a:endParaRPr lang="tr-TR"/>
          </a:p>
        </p:txBody>
      </p:sp>
      <p:sp>
        <p:nvSpPr>
          <p:cNvPr id="8" name="Tarih Yer Tutucusu 3"/>
          <p:cNvSpPr>
            <a:spLocks noGrp="1"/>
          </p:cNvSpPr>
          <p:nvPr>
            <p:ph type="dt" sz="half" idx="11"/>
          </p:nvPr>
        </p:nvSpPr>
        <p:spPr/>
        <p:txBody>
          <a:bodyPr/>
          <a:lstStyle>
            <a:lvl1pPr>
              <a:defRPr/>
            </a:lvl1pPr>
          </a:lstStyle>
          <a:p>
            <a:pPr>
              <a:defRPr/>
            </a:pPr>
            <a:fld id="{E6E899D1-349F-4B53-B216-829CDB03DE82}" type="datetimeFigureOut">
              <a:rPr lang="tr-TR"/>
              <a:pPr>
                <a:defRPr/>
              </a:pPr>
              <a:t>15.11.2021</a:t>
            </a:fld>
            <a:endParaRPr lang="tr-TR"/>
          </a:p>
        </p:txBody>
      </p:sp>
      <p:sp>
        <p:nvSpPr>
          <p:cNvPr id="9" name="Slayt Numarası Yer Tutucusu 5"/>
          <p:cNvSpPr>
            <a:spLocks noGrp="1"/>
          </p:cNvSpPr>
          <p:nvPr>
            <p:ph type="sldNum" sz="quarter" idx="12"/>
          </p:nvPr>
        </p:nvSpPr>
        <p:spPr/>
        <p:txBody>
          <a:bodyPr/>
          <a:lstStyle>
            <a:lvl1pPr>
              <a:defRPr/>
            </a:lvl1pPr>
          </a:lstStyle>
          <a:p>
            <a:pPr>
              <a:defRPr/>
            </a:pPr>
            <a:fld id="{1BE28EA0-37AB-437D-96BA-B2EC68A8BCA5}" type="slidenum">
              <a:rPr lang="tr-TR" altLang="tr-TR"/>
              <a:pPr>
                <a:defRPr/>
              </a:pPr>
              <a:t>‹#›</a:t>
            </a:fld>
            <a:endParaRPr lang="tr-TR" altLang="tr-TR"/>
          </a:p>
        </p:txBody>
      </p:sp>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r>
              <a:rPr lang="tr-TR" noProof="0"/>
              <a:t>Asıl başlık stilini düzenlemek için tıklayın</a:t>
            </a:r>
            <a:endParaRPr lang="tr-TR" noProof="0" dirty="0"/>
          </a:p>
        </p:txBody>
      </p:sp>
      <p:sp>
        <p:nvSpPr>
          <p:cNvPr id="3" name="Alt Bilgi Yer Tutucusu 4"/>
          <p:cNvSpPr>
            <a:spLocks noGrp="1"/>
          </p:cNvSpPr>
          <p:nvPr>
            <p:ph type="ftr" sz="quarter" idx="10"/>
          </p:nvPr>
        </p:nvSpPr>
        <p:spPr/>
        <p:txBody>
          <a:bodyPr/>
          <a:lstStyle>
            <a:lvl1pPr>
              <a:defRPr/>
            </a:lvl1pPr>
          </a:lstStyle>
          <a:p>
            <a:pPr>
              <a:defRPr/>
            </a:pPr>
            <a:endParaRPr lang="tr-TR"/>
          </a:p>
        </p:txBody>
      </p:sp>
      <p:sp>
        <p:nvSpPr>
          <p:cNvPr id="4" name="Tarih Yer Tutucusu 3"/>
          <p:cNvSpPr>
            <a:spLocks noGrp="1"/>
          </p:cNvSpPr>
          <p:nvPr>
            <p:ph type="dt" sz="half" idx="11"/>
          </p:nvPr>
        </p:nvSpPr>
        <p:spPr/>
        <p:txBody>
          <a:bodyPr/>
          <a:lstStyle>
            <a:lvl1pPr>
              <a:defRPr/>
            </a:lvl1pPr>
          </a:lstStyle>
          <a:p>
            <a:pPr>
              <a:defRPr/>
            </a:pPr>
            <a:fld id="{093574A4-0C09-4A0B-A5E3-46AC7DADDA8B}" type="datetimeFigureOut">
              <a:rPr lang="tr-TR"/>
              <a:pPr>
                <a:defRPr/>
              </a:pPr>
              <a:t>15.11.2021</a:t>
            </a:fld>
            <a:endParaRPr lang="tr-TR"/>
          </a:p>
        </p:txBody>
      </p:sp>
      <p:sp>
        <p:nvSpPr>
          <p:cNvPr id="5" name="Slayt Numarası Yer Tutucusu 5"/>
          <p:cNvSpPr>
            <a:spLocks noGrp="1"/>
          </p:cNvSpPr>
          <p:nvPr>
            <p:ph type="sldNum" sz="quarter" idx="12"/>
          </p:nvPr>
        </p:nvSpPr>
        <p:spPr/>
        <p:txBody>
          <a:bodyPr/>
          <a:lstStyle>
            <a:lvl1pPr>
              <a:defRPr/>
            </a:lvl1pPr>
          </a:lstStyle>
          <a:p>
            <a:pPr>
              <a:defRPr/>
            </a:pPr>
            <a:fld id="{7823A9C6-1129-483D-89FE-4926CCC4D89E}" type="slidenum">
              <a:rPr lang="tr-TR" altLang="tr-TR"/>
              <a:pPr>
                <a:defRPr/>
              </a:pPr>
              <a:t>‹#›</a:t>
            </a:fld>
            <a:endParaRPr lang="tr-TR" altLang="tr-T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4" name="İçerik Yer Tutucusu 3"/>
          <p:cNvSpPr>
            <a:spLocks noGrp="1"/>
          </p:cNvSpPr>
          <p:nvPr>
            <p:ph sz="half" idx="2"/>
          </p:nvPr>
        </p:nvSpPr>
        <p:spPr>
          <a:xfrm>
            <a:off x="470916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3" name="İçerik Yer Tutucusu 2"/>
          <p:cNvSpPr>
            <a:spLocks noGrp="1"/>
          </p:cNvSpPr>
          <p:nvPr>
            <p:ph sz="half" idx="1"/>
          </p:nvPr>
        </p:nvSpPr>
        <p:spPr>
          <a:xfrm>
            <a:off x="100584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Alt Bilgi Yer Tutucusu 4">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6" name="Tarih Yer Tutucusu 3">
            <a:extLst>
              <a:ext uri="{FF2B5EF4-FFF2-40B4-BE49-F238E27FC236}"/>
            </a:extLst>
          </p:cNvPr>
          <p:cNvSpPr>
            <a:spLocks noGrp="1"/>
          </p:cNvSpPr>
          <p:nvPr>
            <p:ph type="dt" sz="half" idx="11"/>
          </p:nvPr>
        </p:nvSpPr>
        <p:spPr/>
        <p:txBody>
          <a:bodyPr/>
          <a:lstStyle>
            <a:lvl1pPr>
              <a:defRPr/>
            </a:lvl1pPr>
          </a:lstStyle>
          <a:p>
            <a:pPr>
              <a:defRPr/>
            </a:pPr>
            <a:fld id="{17AEB564-7E0F-44E6-9650-EB35C6BFDB18}" type="datetimeFigureOut">
              <a:rPr lang="tr-TR"/>
              <a:pPr>
                <a:defRPr/>
              </a:pPr>
              <a:t>15.11.2021</a:t>
            </a:fld>
            <a:endParaRPr lang="tr-TR"/>
          </a:p>
        </p:txBody>
      </p:sp>
      <p:sp>
        <p:nvSpPr>
          <p:cNvPr id="7"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AACF888D-18A8-46BB-844E-80AA27FC5112}" type="slidenum">
              <a:rPr lang="tr-TR" altLang="tr-TR"/>
              <a:pPr>
                <a:defRPr/>
              </a:pPr>
              <a:t>‹#›</a:t>
            </a:fld>
            <a:endParaRPr lang="tr-TR" altLang="tr-TR"/>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gökyüzü">
            <a:extLst>
              <a:ext uri="{FF2B5EF4-FFF2-40B4-BE49-F238E27FC236}"/>
            </a:extLst>
          </p:cNvPr>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3" name="Alt Bilgi Yer Tutucusu 2">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4" name="Tarih Yer Tutucusu 1">
            <a:extLst>
              <a:ext uri="{FF2B5EF4-FFF2-40B4-BE49-F238E27FC236}"/>
            </a:extLst>
          </p:cNvPr>
          <p:cNvSpPr>
            <a:spLocks noGrp="1"/>
          </p:cNvSpPr>
          <p:nvPr>
            <p:ph type="dt" sz="half" idx="11"/>
          </p:nvPr>
        </p:nvSpPr>
        <p:spPr/>
        <p:txBody>
          <a:bodyPr/>
          <a:lstStyle>
            <a:lvl1pPr>
              <a:defRPr/>
            </a:lvl1pPr>
          </a:lstStyle>
          <a:p>
            <a:pPr>
              <a:defRPr/>
            </a:pPr>
            <a:fld id="{2D4DFE14-FD86-48AD-8916-D1983C9E18F2}" type="datetimeFigureOut">
              <a:rPr lang="tr-TR"/>
              <a:pPr>
                <a:defRPr/>
              </a:pPr>
              <a:t>15.11.2021</a:t>
            </a:fld>
            <a:endParaRPr lang="tr-TR"/>
          </a:p>
        </p:txBody>
      </p:sp>
      <p:sp>
        <p:nvSpPr>
          <p:cNvPr id="5" name="Slayt Numarası Yer Tutucusu 3">
            <a:extLst>
              <a:ext uri="{FF2B5EF4-FFF2-40B4-BE49-F238E27FC236}"/>
            </a:extLst>
          </p:cNvPr>
          <p:cNvSpPr>
            <a:spLocks noGrp="1"/>
          </p:cNvSpPr>
          <p:nvPr>
            <p:ph type="sldNum" sz="quarter" idx="12"/>
          </p:nvPr>
        </p:nvSpPr>
        <p:spPr/>
        <p:txBody>
          <a:bodyPr/>
          <a:lstStyle>
            <a:lvl1pPr>
              <a:defRPr smtClean="0"/>
            </a:lvl1pPr>
          </a:lstStyle>
          <a:p>
            <a:pPr>
              <a:defRPr/>
            </a:pPr>
            <a:fld id="{ECFF5A51-6F43-4A95-A140-677F9BF5DC9E}" type="slidenum">
              <a:rPr lang="tr-TR" altLang="tr-TR"/>
              <a:pPr>
                <a:defRPr/>
              </a:pPr>
              <a:t>‹#›</a:t>
            </a:fld>
            <a:endParaRPr lang="tr-TR" altLang="tr-TR"/>
          </a:p>
        </p:txBody>
      </p:sp>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400" b="0"/>
            </a:lvl1pPr>
          </a:lstStyle>
          <a:p>
            <a:r>
              <a:rPr lang="tr-TR" noProof="0"/>
              <a:t>Asıl başlık stilini düzenlemek için tıklayın</a:t>
            </a:r>
            <a:endParaRPr lang="tr-TR" noProof="0" dirty="0"/>
          </a:p>
        </p:txBody>
      </p:sp>
      <p:sp>
        <p:nvSpPr>
          <p:cNvPr id="3" name="İçerik Yer Tutucusu 2"/>
          <p:cNvSpPr>
            <a:spLocks noGrp="1"/>
          </p:cNvSpPr>
          <p:nvPr>
            <p:ph idx="1"/>
          </p:nvPr>
        </p:nvSpPr>
        <p:spPr>
          <a:xfrm>
            <a:off x="570310" y="685800"/>
            <a:ext cx="5143500" cy="45720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9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A54BDE35-132A-4575-9B39-6638A34A55EC}" type="datetimeFigureOut">
              <a:rPr lang="tr-TR"/>
              <a:pPr>
                <a:defRPr/>
              </a:pPr>
              <a:t>15.11.2021</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DA3F8B68-7F3B-4BE3-976E-A176304DF670}" type="slidenum">
              <a:rPr lang="tr-TR" altLang="tr-TR"/>
              <a:pPr>
                <a:defRPr/>
              </a:pPr>
              <a:t>‹#›</a:t>
            </a:fld>
            <a:endParaRPr lang="tr-TR" altLang="tr-TR"/>
          </a:p>
        </p:txBody>
      </p:sp>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550" b="0"/>
            </a:lvl1pPr>
          </a:lstStyle>
          <a:p>
            <a:r>
              <a:rPr lang="tr-TR" noProof="0"/>
              <a:t>Asıl başlık stilini düzenlemek için tıklayın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70310" y="685800"/>
            <a:ext cx="5143500" cy="4572000"/>
          </a:xfrm>
          <a:solidFill>
            <a:schemeClr val="bg1">
              <a:lumMod val="95000"/>
            </a:schemeClr>
          </a:solidFill>
        </p:spPr>
        <p:txBody>
          <a:bodyPr rtlCol="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tr-TR" noProof="0"/>
              <a:t>Resim eklemek için simgeye tıklayın</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10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7831D541-8756-417A-9C5D-78107AEAF58F}" type="datetimeFigureOut">
              <a:rPr lang="tr-TR"/>
              <a:pPr>
                <a:defRPr/>
              </a:pPr>
              <a:t>15.11.2021</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2F7275F1-145D-4574-8359-526A737708EA}" type="slidenum">
              <a:rPr lang="tr-TR" altLang="tr-TR"/>
              <a:pPr>
                <a:defRPr/>
              </a:pPr>
              <a:t>‹#›</a:t>
            </a:fld>
            <a:endParaRPr lang="tr-TR" altLang="tr-TR"/>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5C9C5539-4E33-4929-BFB1-7BA37A7D1084}" type="datetimeFigureOut">
              <a:rPr lang="tr-TR"/>
              <a:pPr>
                <a:defRPr/>
              </a:pPr>
              <a:t>15.11.2021</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33D8BA99-4533-4F62-9AFD-08F4F82944F8}" type="slidenum">
              <a:rPr lang="tr-TR" altLang="tr-TR"/>
              <a:pPr>
                <a:defRPr/>
              </a:pPr>
              <a:t>‹#›</a:t>
            </a:fld>
            <a:endParaRPr lang="tr-TR" altLang="tr-TR"/>
          </a:p>
        </p:txBody>
      </p:sp>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274638"/>
            <a:ext cx="1971675" cy="5440362"/>
          </a:xfrm>
        </p:spPr>
        <p:txBody>
          <a:bodyPr vert="eaVert"/>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628650" y="274638"/>
            <a:ext cx="5800725" cy="5440362"/>
          </a:xfrm>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BB009C6D-E950-4EA3-BF49-2951A07319DC}" type="datetimeFigureOut">
              <a:rPr lang="tr-TR"/>
              <a:pPr>
                <a:defRPr/>
              </a:pPr>
              <a:t>15.11.2021</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B6191CB4-5E5B-426C-832E-31571E2EE261}" type="slidenum">
              <a:rPr lang="tr-TR" altLang="tr-TR"/>
              <a:pPr>
                <a:defRPr/>
              </a:pPr>
              <a:t>‹#›</a:t>
            </a:fld>
            <a:endParaRPr lang="tr-TR" altLang="tr-TR"/>
          </a:p>
        </p:txBody>
      </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su3">
            <a:extLst>
              <a:ext uri="{FF2B5EF4-FFF2-40B4-BE49-F238E27FC236}"/>
            </a:extLst>
          </p:cNvPr>
          <p:cNvSpPr/>
          <p:nvPr/>
        </p:nvSpPr>
        <p:spPr bwMode="gray">
          <a:xfrm>
            <a:off x="1914" y="5243130"/>
            <a:ext cx="9141714"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5" name="gökyüzü">
            <a:extLst>
              <a:ext uri="{FF2B5EF4-FFF2-40B4-BE49-F238E27FC236}"/>
            </a:extLst>
          </p:cNvPr>
          <p:cNvSpPr/>
          <p:nvPr/>
        </p:nvSpPr>
        <p:spPr bwMode="white">
          <a:xfrm>
            <a:off x="1588" y="0"/>
            <a:ext cx="914241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pic>
        <p:nvPicPr>
          <p:cNvPr id="6" name="su2"/>
          <p:cNvPicPr>
            <a:picLocks noChangeAspect="1" noChangeArrowheads="1"/>
          </p:cNvPicPr>
          <p:nvPr/>
        </p:nvPicPr>
        <p:blipFill>
          <a:blip r:embed="rId2" cstate="print"/>
          <a:srcRect l="2673" r="9901"/>
          <a:stretch>
            <a:fillRect/>
          </a:stretch>
        </p:blipFill>
        <p:spPr bwMode="ltGray">
          <a:xfrm>
            <a:off x="-1588" y="5497513"/>
            <a:ext cx="9142413" cy="463550"/>
          </a:xfrm>
          <a:prstGeom prst="rect">
            <a:avLst/>
          </a:prstGeom>
          <a:noFill/>
          <a:ln w="9525">
            <a:noFill/>
            <a:miter lim="800000"/>
            <a:headEnd/>
            <a:tailEnd/>
          </a:ln>
        </p:spPr>
      </p:pic>
      <p:pic>
        <p:nvPicPr>
          <p:cNvPr id="7" name="su1">
            <a:extLst>
              <a:ext uri="{FF2B5EF4-FFF2-40B4-BE49-F238E27FC236}"/>
            </a:extLst>
          </p:cNvPr>
          <p:cNvPicPr>
            <a:picLocks noChangeAspect="1"/>
          </p:cNvPicPr>
          <p:nvPr/>
        </p:nvPicPr>
        <p:blipFill rotWithShape="1">
          <a:blip r:embed="rId3" cstate="print">
            <a:duotone>
              <a:schemeClr val="accent2">
                <a:shade val="45000"/>
                <a:satMod val="135000"/>
              </a:schemeClr>
              <a:prstClr val="white"/>
            </a:duotone>
            <a:extLst/>
          </a:blip>
          <a:srcRect l="6218" r="6356"/>
          <a:stretch/>
        </p:blipFill>
        <p:spPr bwMode="gray">
          <a:xfrm flipH="1">
            <a:off x="-1069" y="5221111"/>
            <a:ext cx="9141714" cy="268288"/>
          </a:xfrm>
          <a:prstGeom prst="rect">
            <a:avLst/>
          </a:prstGeom>
          <a:noFill/>
          <a:ln>
            <a:noFill/>
          </a:ln>
        </p:spPr>
      </p:pic>
      <p:sp>
        <p:nvSpPr>
          <p:cNvPr id="8" name="Dikdörtgen 14">
            <a:extLst>
              <a:ext uri="{FF2B5EF4-FFF2-40B4-BE49-F238E27FC236}"/>
            </a:extLst>
          </p:cNvPr>
          <p:cNvSpPr/>
          <p:nvPr/>
        </p:nvSpPr>
        <p:spPr>
          <a:xfrm>
            <a:off x="-1069" y="5961106"/>
            <a:ext cx="9141714"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sp>
        <p:nvSpPr>
          <p:cNvPr id="2" name="Başlık 1"/>
          <p:cNvSpPr>
            <a:spLocks noGrp="1"/>
          </p:cNvSpPr>
          <p:nvPr>
            <p:ph type="ctrTitle"/>
          </p:nvPr>
        </p:nvSpPr>
        <p:spPr>
          <a:xfrm>
            <a:off x="979404" y="1309047"/>
            <a:ext cx="7202092" cy="2667000"/>
          </a:xfrm>
        </p:spPr>
        <p:txBody>
          <a:bodyPr>
            <a:noAutofit/>
          </a:bodyPr>
          <a:lstStyle>
            <a:lvl1pPr algn="ctr">
              <a:defRPr sz="4500"/>
            </a:lvl1pPr>
          </a:lstStyle>
          <a:p>
            <a:r>
              <a:rPr lang="tr-TR" noProof="0"/>
              <a:t>Asıl başlık stilini düzenlemek için tıklayın</a:t>
            </a:r>
            <a:endParaRPr lang="tr-TR" noProof="0" dirty="0"/>
          </a:p>
        </p:txBody>
      </p:sp>
      <p:sp>
        <p:nvSpPr>
          <p:cNvPr id="3" name="Alt Başlık 2"/>
          <p:cNvSpPr>
            <a:spLocks noGrp="1"/>
          </p:cNvSpPr>
          <p:nvPr>
            <p:ph type="subTitle" idx="1"/>
          </p:nvPr>
        </p:nvSpPr>
        <p:spPr>
          <a:xfrm>
            <a:off x="979404" y="4038600"/>
            <a:ext cx="7200900" cy="990600"/>
          </a:xfrm>
        </p:spPr>
        <p:txBody>
          <a:bodyPr/>
          <a:lstStyle>
            <a:lvl1pPr marL="0" indent="0" algn="ctr">
              <a:spcBef>
                <a:spcPts val="0"/>
              </a:spcBef>
              <a:buNone/>
              <a:defRPr sz="1350" cap="all" baseline="0">
                <a:solidFill>
                  <a:schemeClr val="accent2">
                    <a:lumMod val="7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noProof="0"/>
              <a:t>Asıl alt başlık stilini düzenlemek için tıklayın</a:t>
            </a:r>
            <a:endParaRPr lang="tr-TR" noProof="0" dirty="0"/>
          </a:p>
        </p:txBody>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İçerik Yer Tutucusu 2"/>
          <p:cNvSpPr>
            <a:spLocks noGrp="1"/>
          </p:cNvSpPr>
          <p:nvPr>
            <p:ph idx="1"/>
          </p:nvPr>
        </p:nvSpPr>
        <p:spPr/>
        <p:txBody>
          <a:bodyPr/>
          <a:lstStyle>
            <a:lvl5pPr>
              <a:defRPr/>
            </a:lvl5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A6CB0C4D-13B3-40D3-8049-0CD226A5C330}" type="datetimeFigureOut">
              <a:rPr lang="tr-TR"/>
              <a:pPr>
                <a:defRPr/>
              </a:pPr>
              <a:t>15.11.2021</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3E729289-6339-4F4A-928B-2DF733DF1ADE}" type="slidenum">
              <a:rPr lang="tr-TR" altLang="tr-TR"/>
              <a:pPr>
                <a:defRPr/>
              </a:pPr>
              <a:t>‹#›</a:t>
            </a:fld>
            <a:endParaRPr lang="tr-TR" altLang="tr-TR"/>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4" name="gökyüzü">
            <a:extLst>
              <a:ext uri="{FF2B5EF4-FFF2-40B4-BE49-F238E27FC236}"/>
            </a:extLst>
          </p:cNvPr>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2" name="Başlık 1"/>
          <p:cNvSpPr>
            <a:spLocks noGrp="1"/>
          </p:cNvSpPr>
          <p:nvPr>
            <p:ph type="title"/>
          </p:nvPr>
        </p:nvSpPr>
        <p:spPr>
          <a:xfrm>
            <a:off x="970360" y="1309047"/>
            <a:ext cx="7200939" cy="2667000"/>
          </a:xfrm>
        </p:spPr>
        <p:txBody>
          <a:bodyPr/>
          <a:lstStyle>
            <a:lvl1pPr algn="ctr">
              <a:defRPr sz="4500" b="0"/>
            </a:lvl1p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970360" y="4038600"/>
            <a:ext cx="7200900" cy="1143000"/>
          </a:xfrm>
        </p:spPr>
        <p:txBody>
          <a:bodyPr/>
          <a:lstStyle>
            <a:lvl1pPr marL="0" indent="0" algn="ctr">
              <a:spcBef>
                <a:spcPts val="0"/>
              </a:spcBef>
              <a:buNone/>
              <a:defRPr sz="1500" cap="all" baseline="0">
                <a:solidFill>
                  <a:schemeClr val="accent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noProof="0"/>
              <a:t>Asıl metin stillerini düzenle</a:t>
            </a:r>
          </a:p>
        </p:txBody>
      </p:sp>
      <p:sp>
        <p:nvSpPr>
          <p:cNvPr id="5" name="Alt Bilgi Yer Tutucusu 4">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6" name="Tarih Yer Tutucusu 3">
            <a:extLst>
              <a:ext uri="{FF2B5EF4-FFF2-40B4-BE49-F238E27FC236}"/>
            </a:extLst>
          </p:cNvPr>
          <p:cNvSpPr>
            <a:spLocks noGrp="1"/>
          </p:cNvSpPr>
          <p:nvPr>
            <p:ph type="dt" sz="half" idx="11"/>
          </p:nvPr>
        </p:nvSpPr>
        <p:spPr/>
        <p:txBody>
          <a:bodyPr/>
          <a:lstStyle>
            <a:lvl1pPr>
              <a:defRPr/>
            </a:lvl1pPr>
          </a:lstStyle>
          <a:p>
            <a:pPr>
              <a:defRPr/>
            </a:pPr>
            <a:fld id="{F33B5096-08F0-44EB-A610-DC878F4F9725}" type="datetimeFigureOut">
              <a:rPr lang="tr-TR"/>
              <a:pPr>
                <a:defRPr/>
              </a:pPr>
              <a:t>15.11.2021</a:t>
            </a:fld>
            <a:endParaRPr lang="tr-TR"/>
          </a:p>
        </p:txBody>
      </p:sp>
      <p:sp>
        <p:nvSpPr>
          <p:cNvPr id="7" name="Slayt Numarası Yer Tutucusu 5">
            <a:extLst>
              <a:ext uri="{FF2B5EF4-FFF2-40B4-BE49-F238E27FC236}"/>
            </a:extLst>
          </p:cNvPr>
          <p:cNvSpPr>
            <a:spLocks noGrp="1"/>
          </p:cNvSpPr>
          <p:nvPr>
            <p:ph type="sldNum" sz="quarter" idx="12"/>
          </p:nvPr>
        </p:nvSpPr>
        <p:spPr/>
        <p:txBody>
          <a:bodyPr/>
          <a:lstStyle>
            <a:lvl1pPr>
              <a:defRPr smtClean="0"/>
            </a:lvl1pPr>
          </a:lstStyle>
          <a:p>
            <a:pPr>
              <a:defRPr/>
            </a:pPr>
            <a:fld id="{8E56E25E-B94C-47AC-A490-5EDF66FEDDFD}" type="slidenum">
              <a:rPr lang="tr-TR" altLang="tr-TR"/>
              <a:pPr>
                <a:defRPr/>
              </a:pPr>
              <a:t>‹#›</a:t>
            </a:fld>
            <a:endParaRPr lang="tr-TR" altLang="tr-TR"/>
          </a:p>
        </p:txBody>
      </p: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4" name="İçerik Yer Tutucusu 3"/>
          <p:cNvSpPr>
            <a:spLocks noGrp="1"/>
          </p:cNvSpPr>
          <p:nvPr>
            <p:ph sz="half" idx="2"/>
          </p:nvPr>
        </p:nvSpPr>
        <p:spPr>
          <a:xfrm>
            <a:off x="470916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3" name="İçerik Yer Tutucusu 2"/>
          <p:cNvSpPr>
            <a:spLocks noGrp="1"/>
          </p:cNvSpPr>
          <p:nvPr>
            <p:ph sz="half" idx="1"/>
          </p:nvPr>
        </p:nvSpPr>
        <p:spPr>
          <a:xfrm>
            <a:off x="1005840" y="1572768"/>
            <a:ext cx="3429000" cy="4142232"/>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7DA5F440-36F0-4DA0-98B4-39242409B2CD}" type="datetimeFigureOut">
              <a:rPr lang="tr-TR"/>
              <a:pPr>
                <a:defRPr/>
              </a:pPr>
              <a:t>15.11.2021</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67B4B297-8A47-4BBA-B9BE-1BFC9F1C3259}" type="slidenum">
              <a:rPr lang="tr-TR" altLang="tr-TR"/>
              <a:pPr>
                <a:defRPr/>
              </a:pPr>
              <a:t>‹#›</a:t>
            </a:fld>
            <a:endParaRPr lang="tr-TR" altLang="tr-TR"/>
          </a:p>
        </p:txBody>
      </p:sp>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p:txBody>
          <a:body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100584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4" name="İçerik Yer Tutucusu 3"/>
          <p:cNvSpPr>
            <a:spLocks noGrp="1"/>
          </p:cNvSpPr>
          <p:nvPr>
            <p:ph sz="half" idx="2"/>
          </p:nvPr>
        </p:nvSpPr>
        <p:spPr>
          <a:xfrm>
            <a:off x="100584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Metin Yer Tutucusu 4"/>
          <p:cNvSpPr>
            <a:spLocks noGrp="1"/>
          </p:cNvSpPr>
          <p:nvPr>
            <p:ph type="body" sz="quarter" idx="3"/>
          </p:nvPr>
        </p:nvSpPr>
        <p:spPr>
          <a:xfrm>
            <a:off x="470916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6" name="İçerik Yer Tutucusu 5"/>
          <p:cNvSpPr>
            <a:spLocks noGrp="1"/>
          </p:cNvSpPr>
          <p:nvPr>
            <p:ph sz="quarter" idx="4"/>
          </p:nvPr>
        </p:nvSpPr>
        <p:spPr>
          <a:xfrm>
            <a:off x="470916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7" name="Alt Bilgi Yer Tutucusu 4"/>
          <p:cNvSpPr>
            <a:spLocks noGrp="1"/>
          </p:cNvSpPr>
          <p:nvPr>
            <p:ph type="ftr" sz="quarter" idx="10"/>
          </p:nvPr>
        </p:nvSpPr>
        <p:spPr/>
        <p:txBody>
          <a:bodyPr/>
          <a:lstStyle>
            <a:lvl1pPr>
              <a:defRPr/>
            </a:lvl1pPr>
          </a:lstStyle>
          <a:p>
            <a:pPr>
              <a:defRPr/>
            </a:pPr>
            <a:endParaRPr lang="tr-TR"/>
          </a:p>
        </p:txBody>
      </p:sp>
      <p:sp>
        <p:nvSpPr>
          <p:cNvPr id="8" name="Tarih Yer Tutucusu 3"/>
          <p:cNvSpPr>
            <a:spLocks noGrp="1"/>
          </p:cNvSpPr>
          <p:nvPr>
            <p:ph type="dt" sz="half" idx="11"/>
          </p:nvPr>
        </p:nvSpPr>
        <p:spPr/>
        <p:txBody>
          <a:bodyPr/>
          <a:lstStyle>
            <a:lvl1pPr>
              <a:defRPr/>
            </a:lvl1pPr>
          </a:lstStyle>
          <a:p>
            <a:pPr>
              <a:defRPr/>
            </a:pPr>
            <a:fld id="{269A491F-E771-4595-BB43-E932A0D9FFCF}" type="datetimeFigureOut">
              <a:rPr lang="tr-TR"/>
              <a:pPr>
                <a:defRPr/>
              </a:pPr>
              <a:t>15.11.2021</a:t>
            </a:fld>
            <a:endParaRPr lang="tr-TR"/>
          </a:p>
        </p:txBody>
      </p:sp>
      <p:sp>
        <p:nvSpPr>
          <p:cNvPr id="9" name="Slayt Numarası Yer Tutucusu 5"/>
          <p:cNvSpPr>
            <a:spLocks noGrp="1"/>
          </p:cNvSpPr>
          <p:nvPr>
            <p:ph type="sldNum" sz="quarter" idx="12"/>
          </p:nvPr>
        </p:nvSpPr>
        <p:spPr/>
        <p:txBody>
          <a:bodyPr/>
          <a:lstStyle>
            <a:lvl1pPr>
              <a:defRPr/>
            </a:lvl1pPr>
          </a:lstStyle>
          <a:p>
            <a:pPr>
              <a:defRPr/>
            </a:pPr>
            <a:fld id="{3278B0AA-6126-423A-B1F5-0A75E137A07B}" type="slidenum">
              <a:rPr lang="tr-TR" altLang="tr-TR"/>
              <a:pPr>
                <a:defRPr/>
              </a:pPr>
              <a:t>‹#›</a:t>
            </a:fld>
            <a:endParaRPr lang="tr-TR" altLang="tr-T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10" name="Başlık 9"/>
          <p:cNvSpPr>
            <a:spLocks noGrp="1"/>
          </p:cNvSpPr>
          <p:nvPr>
            <p:ph type="title"/>
          </p:nvPr>
        </p:nvSpPr>
        <p:spPr/>
        <p:txBody>
          <a:bodyPr/>
          <a:lstStyle/>
          <a:p>
            <a:r>
              <a:rPr lang="tr-TR" noProof="0"/>
              <a:t>Asıl başlık stilini düzenlemek için tıklayın</a:t>
            </a:r>
            <a:endParaRPr lang="tr-TR" noProof="0" dirty="0"/>
          </a:p>
        </p:txBody>
      </p:sp>
      <p:sp>
        <p:nvSpPr>
          <p:cNvPr id="3" name="Metin Yer Tutucusu 2"/>
          <p:cNvSpPr>
            <a:spLocks noGrp="1"/>
          </p:cNvSpPr>
          <p:nvPr>
            <p:ph type="body" idx="1"/>
          </p:nvPr>
        </p:nvSpPr>
        <p:spPr>
          <a:xfrm>
            <a:off x="100584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4" name="İçerik Yer Tutucusu 3"/>
          <p:cNvSpPr>
            <a:spLocks noGrp="1"/>
          </p:cNvSpPr>
          <p:nvPr>
            <p:ph sz="half" idx="2"/>
          </p:nvPr>
        </p:nvSpPr>
        <p:spPr>
          <a:xfrm>
            <a:off x="100584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5" name="Metin Yer Tutucusu 4"/>
          <p:cNvSpPr>
            <a:spLocks noGrp="1"/>
          </p:cNvSpPr>
          <p:nvPr>
            <p:ph type="body" sz="quarter" idx="3"/>
          </p:nvPr>
        </p:nvSpPr>
        <p:spPr>
          <a:xfrm>
            <a:off x="4709160" y="1572768"/>
            <a:ext cx="3429000" cy="766588"/>
          </a:xfrm>
        </p:spPr>
        <p:txBody>
          <a:bodyPr anchor="ctr"/>
          <a:lstStyle>
            <a:lvl1pPr marL="0" indent="0">
              <a:spcBef>
                <a:spcPts val="0"/>
              </a:spcBef>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noProof="0"/>
              <a:t>Asıl metin stillerini düzenle</a:t>
            </a:r>
          </a:p>
        </p:txBody>
      </p:sp>
      <p:sp>
        <p:nvSpPr>
          <p:cNvPr id="6" name="İçerik Yer Tutucusu 5"/>
          <p:cNvSpPr>
            <a:spLocks noGrp="1"/>
          </p:cNvSpPr>
          <p:nvPr>
            <p:ph sz="quarter" idx="4"/>
          </p:nvPr>
        </p:nvSpPr>
        <p:spPr>
          <a:xfrm>
            <a:off x="4709160" y="2365861"/>
            <a:ext cx="3429000" cy="3349140"/>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7" name="Alt Bilgi Yer Tutucusu 4">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8" name="Tarih Yer Tutucusu 3">
            <a:extLst>
              <a:ext uri="{FF2B5EF4-FFF2-40B4-BE49-F238E27FC236}"/>
            </a:extLst>
          </p:cNvPr>
          <p:cNvSpPr>
            <a:spLocks noGrp="1"/>
          </p:cNvSpPr>
          <p:nvPr>
            <p:ph type="dt" sz="half" idx="11"/>
          </p:nvPr>
        </p:nvSpPr>
        <p:spPr/>
        <p:txBody>
          <a:bodyPr/>
          <a:lstStyle>
            <a:lvl1pPr>
              <a:defRPr/>
            </a:lvl1pPr>
          </a:lstStyle>
          <a:p>
            <a:pPr>
              <a:defRPr/>
            </a:pPr>
            <a:fld id="{7965AEF2-BBB6-4C0A-99F9-5BA6880147B5}" type="datetimeFigureOut">
              <a:rPr lang="tr-TR"/>
              <a:pPr>
                <a:defRPr/>
              </a:pPr>
              <a:t>15.11.2021</a:t>
            </a:fld>
            <a:endParaRPr lang="tr-TR"/>
          </a:p>
        </p:txBody>
      </p:sp>
      <p:sp>
        <p:nvSpPr>
          <p:cNvPr id="9"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EC5E2372-9413-45E4-9AAD-9EAFCC849F30}" type="slidenum">
              <a:rPr lang="tr-TR" altLang="tr-TR"/>
              <a:pPr>
                <a:defRPr/>
              </a:pPr>
              <a:t>‹#›</a:t>
            </a:fld>
            <a:endParaRPr lang="tr-TR" altLang="tr-TR"/>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r>
              <a:rPr lang="tr-TR" noProof="0"/>
              <a:t>Asıl başlık stilini düzenlemek için tıklayın</a:t>
            </a:r>
            <a:endParaRPr lang="tr-TR" noProof="0" dirty="0"/>
          </a:p>
        </p:txBody>
      </p:sp>
      <p:sp>
        <p:nvSpPr>
          <p:cNvPr id="3" name="Alt Bilgi Yer Tutucusu 4"/>
          <p:cNvSpPr>
            <a:spLocks noGrp="1"/>
          </p:cNvSpPr>
          <p:nvPr>
            <p:ph type="ftr" sz="quarter" idx="10"/>
          </p:nvPr>
        </p:nvSpPr>
        <p:spPr/>
        <p:txBody>
          <a:bodyPr/>
          <a:lstStyle>
            <a:lvl1pPr>
              <a:defRPr/>
            </a:lvl1pPr>
          </a:lstStyle>
          <a:p>
            <a:pPr>
              <a:defRPr/>
            </a:pPr>
            <a:endParaRPr lang="tr-TR"/>
          </a:p>
        </p:txBody>
      </p:sp>
      <p:sp>
        <p:nvSpPr>
          <p:cNvPr id="4" name="Tarih Yer Tutucusu 3"/>
          <p:cNvSpPr>
            <a:spLocks noGrp="1"/>
          </p:cNvSpPr>
          <p:nvPr>
            <p:ph type="dt" sz="half" idx="11"/>
          </p:nvPr>
        </p:nvSpPr>
        <p:spPr/>
        <p:txBody>
          <a:bodyPr/>
          <a:lstStyle>
            <a:lvl1pPr>
              <a:defRPr/>
            </a:lvl1pPr>
          </a:lstStyle>
          <a:p>
            <a:pPr>
              <a:defRPr/>
            </a:pPr>
            <a:fld id="{D43E480B-4A03-470B-A451-D46D6096A39B}" type="datetimeFigureOut">
              <a:rPr lang="tr-TR"/>
              <a:pPr>
                <a:defRPr/>
              </a:pPr>
              <a:t>15.11.2021</a:t>
            </a:fld>
            <a:endParaRPr lang="tr-TR"/>
          </a:p>
        </p:txBody>
      </p:sp>
      <p:sp>
        <p:nvSpPr>
          <p:cNvPr id="5" name="Slayt Numarası Yer Tutucusu 5"/>
          <p:cNvSpPr>
            <a:spLocks noGrp="1"/>
          </p:cNvSpPr>
          <p:nvPr>
            <p:ph type="sldNum" sz="quarter" idx="12"/>
          </p:nvPr>
        </p:nvSpPr>
        <p:spPr/>
        <p:txBody>
          <a:bodyPr/>
          <a:lstStyle>
            <a:lvl1pPr>
              <a:defRPr/>
            </a:lvl1pPr>
          </a:lstStyle>
          <a:p>
            <a:pPr>
              <a:defRPr/>
            </a:pPr>
            <a:fld id="{86484B0D-212D-46C4-9FAB-0ABE1147640D}" type="slidenum">
              <a:rPr lang="tr-TR" altLang="tr-TR"/>
              <a:pPr>
                <a:defRPr/>
              </a:pPr>
              <a:t>‹#›</a:t>
            </a:fld>
            <a:endParaRPr lang="tr-TR" altLang="tr-TR"/>
          </a:p>
        </p:txBody>
      </p:sp>
    </p:spTree>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gökyüzü">
            <a:extLst>
              <a:ext uri="{FF2B5EF4-FFF2-40B4-BE49-F238E27FC236}"/>
            </a:extLst>
          </p:cNvPr>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3" name="Alt Bilgi Yer Tutucusu 2">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4" name="Tarih Yer Tutucusu 1">
            <a:extLst>
              <a:ext uri="{FF2B5EF4-FFF2-40B4-BE49-F238E27FC236}"/>
            </a:extLst>
          </p:cNvPr>
          <p:cNvSpPr>
            <a:spLocks noGrp="1"/>
          </p:cNvSpPr>
          <p:nvPr>
            <p:ph type="dt" sz="half" idx="11"/>
          </p:nvPr>
        </p:nvSpPr>
        <p:spPr/>
        <p:txBody>
          <a:bodyPr/>
          <a:lstStyle>
            <a:lvl1pPr>
              <a:defRPr/>
            </a:lvl1pPr>
          </a:lstStyle>
          <a:p>
            <a:pPr>
              <a:defRPr/>
            </a:pPr>
            <a:fld id="{436FB693-F8B3-459E-918C-57052A748157}" type="datetimeFigureOut">
              <a:rPr lang="tr-TR"/>
              <a:pPr>
                <a:defRPr/>
              </a:pPr>
              <a:t>15.11.2021</a:t>
            </a:fld>
            <a:endParaRPr lang="tr-TR"/>
          </a:p>
        </p:txBody>
      </p:sp>
      <p:sp>
        <p:nvSpPr>
          <p:cNvPr id="5" name="Slayt Numarası Yer Tutucusu 3">
            <a:extLst>
              <a:ext uri="{FF2B5EF4-FFF2-40B4-BE49-F238E27FC236}"/>
            </a:extLst>
          </p:cNvPr>
          <p:cNvSpPr>
            <a:spLocks noGrp="1"/>
          </p:cNvSpPr>
          <p:nvPr>
            <p:ph type="sldNum" sz="quarter" idx="12"/>
          </p:nvPr>
        </p:nvSpPr>
        <p:spPr/>
        <p:txBody>
          <a:bodyPr/>
          <a:lstStyle>
            <a:lvl1pPr>
              <a:defRPr smtClean="0"/>
            </a:lvl1pPr>
          </a:lstStyle>
          <a:p>
            <a:pPr>
              <a:defRPr/>
            </a:pPr>
            <a:fld id="{C592354D-0D3D-401C-A580-CB838B3DE933}" type="slidenum">
              <a:rPr lang="tr-TR" altLang="tr-TR"/>
              <a:pPr>
                <a:defRPr/>
              </a:pPr>
              <a:t>‹#›</a:t>
            </a:fld>
            <a:endParaRPr lang="tr-TR" altLang="tr-TR"/>
          </a:p>
        </p:txBody>
      </p:sp>
    </p:spTree>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400" b="0"/>
            </a:lvl1pPr>
          </a:lstStyle>
          <a:p>
            <a:r>
              <a:rPr lang="tr-TR" noProof="0"/>
              <a:t>Asıl başlık stilini düzenlemek için tıklayın</a:t>
            </a:r>
            <a:endParaRPr lang="tr-TR" noProof="0" dirty="0"/>
          </a:p>
        </p:txBody>
      </p:sp>
      <p:sp>
        <p:nvSpPr>
          <p:cNvPr id="3" name="İçerik Yer Tutucusu 2"/>
          <p:cNvSpPr>
            <a:spLocks noGrp="1"/>
          </p:cNvSpPr>
          <p:nvPr>
            <p:ph idx="1"/>
          </p:nvPr>
        </p:nvSpPr>
        <p:spPr>
          <a:xfrm>
            <a:off x="570310" y="685800"/>
            <a:ext cx="5143500" cy="45720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9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9DD432D5-5512-4F68-881C-331E48D0BD6D}" type="datetimeFigureOut">
              <a:rPr lang="tr-TR"/>
              <a:pPr>
                <a:defRPr/>
              </a:pPr>
              <a:t>15.11.2021</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84195C4C-D1F8-4092-9C91-BEA77B151527}" type="slidenum">
              <a:rPr lang="tr-TR" altLang="tr-TR"/>
              <a:pPr>
                <a:defRPr/>
              </a:pPr>
              <a:t>‹#›</a:t>
            </a:fld>
            <a:endParaRPr lang="tr-TR" altLang="tr-TR"/>
          </a:p>
        </p:txBody>
      </p:sp>
    </p:spTree>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550" b="0"/>
            </a:lvl1pPr>
          </a:lstStyle>
          <a:p>
            <a:r>
              <a:rPr lang="tr-TR" noProof="0"/>
              <a:t>Asıl başlık stilini düzenlemek için tıklayın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70310" y="685800"/>
            <a:ext cx="5143500" cy="4572000"/>
          </a:xfrm>
          <a:solidFill>
            <a:schemeClr val="bg1">
              <a:lumMod val="95000"/>
            </a:schemeClr>
          </a:solidFill>
        </p:spPr>
        <p:txBody>
          <a:bodyPr rtlCol="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tr-TR" noProof="0"/>
              <a:t>Resim eklemek için simgeye tıklayın</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10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p:cNvSpPr>
            <a:spLocks noGrp="1"/>
          </p:cNvSpPr>
          <p:nvPr>
            <p:ph type="ftr" sz="quarter" idx="10"/>
          </p:nvPr>
        </p:nvSpPr>
        <p:spPr/>
        <p:txBody>
          <a:bodyPr/>
          <a:lstStyle>
            <a:lvl1pPr>
              <a:defRPr/>
            </a:lvl1pPr>
          </a:lstStyle>
          <a:p>
            <a:pPr>
              <a:defRPr/>
            </a:pPr>
            <a:endParaRPr lang="tr-TR"/>
          </a:p>
        </p:txBody>
      </p:sp>
      <p:sp>
        <p:nvSpPr>
          <p:cNvPr id="6" name="Tarih Yer Tutucusu 3"/>
          <p:cNvSpPr>
            <a:spLocks noGrp="1"/>
          </p:cNvSpPr>
          <p:nvPr>
            <p:ph type="dt" sz="half" idx="11"/>
          </p:nvPr>
        </p:nvSpPr>
        <p:spPr/>
        <p:txBody>
          <a:bodyPr/>
          <a:lstStyle>
            <a:lvl1pPr>
              <a:defRPr/>
            </a:lvl1pPr>
          </a:lstStyle>
          <a:p>
            <a:pPr>
              <a:defRPr/>
            </a:pPr>
            <a:fld id="{ADA087FA-2C1A-4A77-A38F-C24832AB600D}" type="datetimeFigureOut">
              <a:rPr lang="tr-TR"/>
              <a:pPr>
                <a:defRPr/>
              </a:pPr>
              <a:t>15.11.2021</a:t>
            </a:fld>
            <a:endParaRPr lang="tr-TR"/>
          </a:p>
        </p:txBody>
      </p:sp>
      <p:sp>
        <p:nvSpPr>
          <p:cNvPr id="7" name="Slayt Numarası Yer Tutucusu 5"/>
          <p:cNvSpPr>
            <a:spLocks noGrp="1"/>
          </p:cNvSpPr>
          <p:nvPr>
            <p:ph type="sldNum" sz="quarter" idx="12"/>
          </p:nvPr>
        </p:nvSpPr>
        <p:spPr/>
        <p:txBody>
          <a:bodyPr/>
          <a:lstStyle>
            <a:lvl1pPr>
              <a:defRPr/>
            </a:lvl1pPr>
          </a:lstStyle>
          <a:p>
            <a:pPr>
              <a:defRPr/>
            </a:pPr>
            <a:fld id="{7BDAB70A-1F16-485E-AB4B-7747ED94A92A}" type="slidenum">
              <a:rPr lang="tr-TR" altLang="tr-TR"/>
              <a:pPr>
                <a:defRPr/>
              </a:pPr>
              <a:t>‹#›</a:t>
            </a:fld>
            <a:endParaRPr lang="tr-TR" altLang="tr-TR"/>
          </a:p>
        </p:txBody>
      </p:sp>
    </p:spTree>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ED2F60E4-6BF0-4ACF-91C1-F4C9D0CB172A}" type="datetimeFigureOut">
              <a:rPr lang="tr-TR"/>
              <a:pPr>
                <a:defRPr/>
              </a:pPr>
              <a:t>15.11.2021</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0979238F-689B-4D1B-8EB1-7D648ACAFC71}" type="slidenum">
              <a:rPr lang="tr-TR" altLang="tr-TR"/>
              <a:pPr>
                <a:defRPr/>
              </a:pPr>
              <a:t>‹#›</a:t>
            </a:fld>
            <a:endParaRPr lang="tr-TR" altLang="tr-TR"/>
          </a:p>
        </p:txBody>
      </p:sp>
    </p:spTree>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274638"/>
            <a:ext cx="1971675" cy="5440362"/>
          </a:xfrm>
        </p:spPr>
        <p:txBody>
          <a:bodyPr vert="eaVert"/>
          <a:lstStyle/>
          <a:p>
            <a:r>
              <a:rPr lang="tr-TR" noProof="0"/>
              <a:t>Asıl başlık stilini düzenlemek için tıklayın</a:t>
            </a:r>
            <a:endParaRPr lang="tr-TR" noProof="0" dirty="0"/>
          </a:p>
        </p:txBody>
      </p:sp>
      <p:sp>
        <p:nvSpPr>
          <p:cNvPr id="3" name="Dikey Metin Yer Tutucusu 2"/>
          <p:cNvSpPr>
            <a:spLocks noGrp="1"/>
          </p:cNvSpPr>
          <p:nvPr>
            <p:ph type="body" orient="vert" idx="1"/>
          </p:nvPr>
        </p:nvSpPr>
        <p:spPr>
          <a:xfrm>
            <a:off x="628650" y="274638"/>
            <a:ext cx="5800725" cy="5440362"/>
          </a:xfrm>
        </p:spPr>
        <p:txBody>
          <a:bodyPr vert="eaVert"/>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Alt Bilgi Yer Tutucusu 4"/>
          <p:cNvSpPr>
            <a:spLocks noGrp="1"/>
          </p:cNvSpPr>
          <p:nvPr>
            <p:ph type="ftr" sz="quarter" idx="10"/>
          </p:nvPr>
        </p:nvSpPr>
        <p:spPr/>
        <p:txBody>
          <a:bodyPr/>
          <a:lstStyle>
            <a:lvl1pPr>
              <a:defRPr/>
            </a:lvl1pPr>
          </a:lstStyle>
          <a:p>
            <a:pPr>
              <a:defRPr/>
            </a:pPr>
            <a:endParaRPr lang="tr-TR"/>
          </a:p>
        </p:txBody>
      </p:sp>
      <p:sp>
        <p:nvSpPr>
          <p:cNvPr id="5" name="Tarih Yer Tutucusu 3"/>
          <p:cNvSpPr>
            <a:spLocks noGrp="1"/>
          </p:cNvSpPr>
          <p:nvPr>
            <p:ph type="dt" sz="half" idx="11"/>
          </p:nvPr>
        </p:nvSpPr>
        <p:spPr/>
        <p:txBody>
          <a:bodyPr/>
          <a:lstStyle>
            <a:lvl1pPr>
              <a:defRPr/>
            </a:lvl1pPr>
          </a:lstStyle>
          <a:p>
            <a:pPr>
              <a:defRPr/>
            </a:pPr>
            <a:fld id="{D99AE2DD-E1AC-44BC-B57C-F02E4E3BAF5E}" type="datetimeFigureOut">
              <a:rPr lang="tr-TR"/>
              <a:pPr>
                <a:defRPr/>
              </a:pPr>
              <a:t>15.11.2021</a:t>
            </a:fld>
            <a:endParaRPr lang="tr-TR"/>
          </a:p>
        </p:txBody>
      </p:sp>
      <p:sp>
        <p:nvSpPr>
          <p:cNvPr id="6" name="Slayt Numarası Yer Tutucusu 5"/>
          <p:cNvSpPr>
            <a:spLocks noGrp="1"/>
          </p:cNvSpPr>
          <p:nvPr>
            <p:ph type="sldNum" sz="quarter" idx="12"/>
          </p:nvPr>
        </p:nvSpPr>
        <p:spPr/>
        <p:txBody>
          <a:bodyPr/>
          <a:lstStyle>
            <a:lvl1pPr>
              <a:defRPr/>
            </a:lvl1pPr>
          </a:lstStyle>
          <a:p>
            <a:pPr>
              <a:defRPr/>
            </a:pPr>
            <a:fld id="{19A713D2-4D1B-4EE3-8D25-863F542BEB90}" type="slidenum">
              <a:rPr lang="tr-TR" altLang="tr-TR"/>
              <a:pPr>
                <a:defRPr/>
              </a:pPr>
              <a:t>‹#›</a:t>
            </a:fld>
            <a:endParaRPr lang="tr-TR" altLang="tr-TR"/>
          </a:p>
        </p:txBody>
      </p:sp>
    </p:spTree>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0106B4A3-4212-4E39-93DE-E053E8F69C28}" type="datetimeFigureOut">
              <a:rPr lang="en-US" smtClean="0"/>
              <a:pPr/>
              <a:t>11/15/2021</a:t>
            </a:fld>
            <a:endParaRPr lang="en-US"/>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kumimoji="0" lang="en-US"/>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3DCDF73-85D2-4237-9B32-053DBDB0C312}" type="slidenum">
              <a:rPr kumimoji="0" lang="en-US" smtClean="0"/>
              <a:pPr/>
              <a:t>‹#›</a:t>
            </a:fld>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pPr>
              <a:defRPr/>
            </a:pPr>
            <a:fld id="{A6CB0C4D-13B3-40D3-8049-0CD226A5C330}" type="datetimeFigureOut">
              <a:rPr lang="tr-TR" smtClean="0"/>
              <a:pPr>
                <a:defRPr/>
              </a:pPr>
              <a:t>15.11.2021</a:t>
            </a:fld>
            <a:endParaRPr lang="tr-TR"/>
          </a:p>
        </p:txBody>
      </p:sp>
      <p:sp>
        <p:nvSpPr>
          <p:cNvPr id="5" name="4 Altbilgi Yer Tutucusu"/>
          <p:cNvSpPr>
            <a:spLocks noGrp="1"/>
          </p:cNvSpPr>
          <p:nvPr>
            <p:ph type="ftr" sz="quarter" idx="11"/>
          </p:nvPr>
        </p:nvSpPr>
        <p:spPr>
          <a:xfrm>
            <a:off x="457200" y="6480969"/>
            <a:ext cx="4260056" cy="300831"/>
          </a:xfrm>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3E729289-6339-4F4A-928B-2DF733DF1ADE}" type="slidenum">
              <a:rPr lang="tr-TR" altLang="tr-TR" smtClean="0"/>
              <a:pPr>
                <a:defRPr/>
              </a:pPr>
              <a:t>‹#›</a:t>
            </a:fld>
            <a:endParaRPr lang="tr-TR" altLang="tr-TR"/>
          </a:p>
        </p:txBody>
      </p:sp>
    </p:spTree>
  </p:cSld>
  <p:clrMapOvr>
    <a:masterClrMapping/>
  </p:clrMapOvr>
  <p:transition spd="med">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pPr>
              <a:defRPr/>
            </a:pPr>
            <a:fld id="{9FD996BA-AEFE-4157-90E6-C768D7749EAC}" type="datetimeFigureOut">
              <a:rPr lang="tr-TR" smtClean="0"/>
              <a:pPr>
                <a:defRPr/>
              </a:pPr>
              <a:t>15.11.2021</a:t>
            </a:fld>
            <a:endParaRPr lang="tr-TR"/>
          </a:p>
        </p:txBody>
      </p:sp>
      <p:sp>
        <p:nvSpPr>
          <p:cNvPr id="5" name="4 Altbilgi Yer Tutucusu"/>
          <p:cNvSpPr>
            <a:spLocks noGrp="1"/>
          </p:cNvSpPr>
          <p:nvPr>
            <p:ph type="ftr" sz="quarter" idx="11"/>
          </p:nvPr>
        </p:nvSpPr>
        <p:spPr>
          <a:xfrm>
            <a:off x="2619376" y="6480969"/>
            <a:ext cx="4260056" cy="300831"/>
          </a:xfrm>
        </p:spPr>
        <p:txBody>
          <a:bodyPr/>
          <a:lstStyle/>
          <a:p>
            <a:pPr>
              <a:defRPr/>
            </a:pPr>
            <a:endParaRPr lang="tr-TR"/>
          </a:p>
        </p:txBody>
      </p:sp>
      <p:sp>
        <p:nvSpPr>
          <p:cNvPr id="6" name="5 Slayt Numarası Yer Tutucusu"/>
          <p:cNvSpPr>
            <a:spLocks noGrp="1"/>
          </p:cNvSpPr>
          <p:nvPr>
            <p:ph type="sldNum" sz="quarter" idx="12"/>
          </p:nvPr>
        </p:nvSpPr>
        <p:spPr>
          <a:xfrm>
            <a:off x="8451056" y="809624"/>
            <a:ext cx="502920" cy="300831"/>
          </a:xfrm>
        </p:spPr>
        <p:txBody>
          <a:bodyPr/>
          <a:lstStyle/>
          <a:p>
            <a:pPr>
              <a:defRPr/>
            </a:pPr>
            <a:fld id="{D40D8C84-FB77-4DEF-AD90-85E8A186B294}" type="slidenum">
              <a:rPr lang="tr-TR" altLang="tr-TR" smtClean="0"/>
              <a:pPr>
                <a:defRPr/>
              </a:pPr>
              <a:t>‹#›</a:t>
            </a:fld>
            <a:endParaRPr lang="tr-TR" alt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pPr>
              <a:defRPr/>
            </a:pPr>
            <a:fld id="{7DA5F440-36F0-4DA0-98B4-39242409B2CD}" type="datetimeFigureOut">
              <a:rPr lang="tr-TR" smtClean="0"/>
              <a:pPr>
                <a:defRPr/>
              </a:pPr>
              <a:t>15.11.2021</a:t>
            </a:fld>
            <a:endParaRPr lang="tr-TR"/>
          </a:p>
        </p:txBody>
      </p:sp>
      <p:sp>
        <p:nvSpPr>
          <p:cNvPr id="6" name="5 Altbilgi Yer Tutucusu"/>
          <p:cNvSpPr>
            <a:spLocks noGrp="1"/>
          </p:cNvSpPr>
          <p:nvPr>
            <p:ph type="ftr" sz="quarter" idx="11"/>
          </p:nvPr>
        </p:nvSpPr>
        <p:spPr>
          <a:xfrm>
            <a:off x="457200" y="6480969"/>
            <a:ext cx="4260056" cy="301752"/>
          </a:xfrm>
        </p:spPr>
        <p:txBody>
          <a:bodyPr/>
          <a:lstStyle/>
          <a:p>
            <a:pPr>
              <a:defRPr/>
            </a:pPr>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pPr>
              <a:defRPr/>
            </a:pPr>
            <a:fld id="{67B4B297-8A47-4BBA-B9BE-1BFC9F1C3259}" type="slidenum">
              <a:rPr lang="tr-TR" altLang="tr-TR" smtClean="0"/>
              <a:pPr>
                <a:defRPr/>
              </a:pPr>
              <a:t>‹#›</a:t>
            </a:fld>
            <a:endParaRPr lang="tr-TR" altLang="tr-TR"/>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6" name="Başlık 5"/>
          <p:cNvSpPr>
            <a:spLocks noGrp="1"/>
          </p:cNvSpPr>
          <p:nvPr>
            <p:ph type="title"/>
          </p:nvPr>
        </p:nvSpPr>
        <p:spPr/>
        <p:txBody>
          <a:bodyPr/>
          <a:lstStyle/>
          <a:p>
            <a:r>
              <a:rPr lang="tr-TR" noProof="0"/>
              <a:t>Asıl başlık stilini düzenlemek için tıklayın</a:t>
            </a:r>
            <a:endParaRPr lang="tr-TR" noProof="0" dirty="0"/>
          </a:p>
        </p:txBody>
      </p:sp>
      <p:sp>
        <p:nvSpPr>
          <p:cNvPr id="3" name="Alt Bilgi Yer Tutucusu 4">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4" name="Tarih Yer Tutucusu 3">
            <a:extLst>
              <a:ext uri="{FF2B5EF4-FFF2-40B4-BE49-F238E27FC236}"/>
            </a:extLst>
          </p:cNvPr>
          <p:cNvSpPr>
            <a:spLocks noGrp="1"/>
          </p:cNvSpPr>
          <p:nvPr>
            <p:ph type="dt" sz="half" idx="11"/>
          </p:nvPr>
        </p:nvSpPr>
        <p:spPr/>
        <p:txBody>
          <a:bodyPr/>
          <a:lstStyle>
            <a:lvl1pPr>
              <a:defRPr/>
            </a:lvl1pPr>
          </a:lstStyle>
          <a:p>
            <a:pPr>
              <a:defRPr/>
            </a:pPr>
            <a:fld id="{5A6CDA7A-24BB-48F4-AE96-C6D4EC4E68CE}" type="datetimeFigureOut">
              <a:rPr lang="tr-TR"/>
              <a:pPr>
                <a:defRPr/>
              </a:pPr>
              <a:t>15.11.2021</a:t>
            </a:fld>
            <a:endParaRPr lang="tr-TR"/>
          </a:p>
        </p:txBody>
      </p:sp>
      <p:sp>
        <p:nvSpPr>
          <p:cNvPr id="5"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ACA6DB6E-E5CC-4825-9291-DC11962D04C0}" type="slidenum">
              <a:rPr lang="tr-TR" altLang="tr-TR"/>
              <a:pPr>
                <a:defRPr/>
              </a:pPr>
              <a:t>‹#›</a:t>
            </a:fld>
            <a:endParaRPr lang="tr-TR" altLang="tr-TR"/>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pPr>
              <a:defRPr/>
            </a:pPr>
            <a:fld id="{269A491F-E771-4595-BB43-E932A0D9FFCF}" type="datetimeFigureOut">
              <a:rPr lang="tr-TR" smtClean="0"/>
              <a:pPr>
                <a:defRPr/>
              </a:pPr>
              <a:t>15.11.2021</a:t>
            </a:fld>
            <a:endParaRPr lang="tr-TR"/>
          </a:p>
        </p:txBody>
      </p:sp>
      <p:sp>
        <p:nvSpPr>
          <p:cNvPr id="8" name="7 Altbilgi Yer Tutucusu"/>
          <p:cNvSpPr>
            <a:spLocks noGrp="1"/>
          </p:cNvSpPr>
          <p:nvPr>
            <p:ph type="ftr" sz="quarter" idx="11"/>
          </p:nvPr>
        </p:nvSpPr>
        <p:spPr>
          <a:xfrm>
            <a:off x="457200" y="6480969"/>
            <a:ext cx="4261104" cy="301752"/>
          </a:xfrm>
        </p:spPr>
        <p:txBody>
          <a:bodyPr/>
          <a:lstStyle/>
          <a:p>
            <a:pPr>
              <a:defRPr/>
            </a:pPr>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pPr>
              <a:defRPr/>
            </a:pPr>
            <a:fld id="{3278B0AA-6126-423A-B1F5-0A75E137A07B}" type="slidenum">
              <a:rPr lang="tr-TR" altLang="tr-TR" smtClean="0"/>
              <a:pPr>
                <a:defRPr/>
              </a:pPr>
              <a:t>‹#›</a:t>
            </a:fld>
            <a:endParaRPr lang="tr-TR" altLang="tr-TR"/>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fld id="{D43E480B-4A03-470B-A451-D46D6096A39B}" type="datetimeFigureOut">
              <a:rPr lang="tr-TR" smtClean="0"/>
              <a:pPr>
                <a:defRPr/>
              </a:pPr>
              <a:t>15.11.2021</a:t>
            </a:fld>
            <a:endParaRPr lang="tr-TR"/>
          </a:p>
        </p:txBody>
      </p:sp>
      <p:sp>
        <p:nvSpPr>
          <p:cNvPr id="4" name="3 Altbilgi Yer Tutucusu"/>
          <p:cNvSpPr>
            <a:spLocks noGrp="1"/>
          </p:cNvSpPr>
          <p:nvPr>
            <p:ph type="ftr" sz="quarter" idx="11"/>
          </p:nvPr>
        </p:nvSpPr>
        <p:spPr/>
        <p:txBody>
          <a:bodyPr/>
          <a:lstStyle/>
          <a:p>
            <a:pPr>
              <a:defRPr/>
            </a:pPr>
            <a:endParaRPr lang="tr-TR"/>
          </a:p>
        </p:txBody>
      </p:sp>
      <p:sp>
        <p:nvSpPr>
          <p:cNvPr id="5" name="4 Slayt Numarası Yer Tutucusu"/>
          <p:cNvSpPr>
            <a:spLocks noGrp="1"/>
          </p:cNvSpPr>
          <p:nvPr>
            <p:ph type="sldNum" sz="quarter" idx="12"/>
          </p:nvPr>
        </p:nvSpPr>
        <p:spPr/>
        <p:txBody>
          <a:bodyPr/>
          <a:lstStyle/>
          <a:p>
            <a:pPr>
              <a:defRPr/>
            </a:pPr>
            <a:fld id="{86484B0D-212D-46C4-9FAB-0ABE1147640D}" type="slidenum">
              <a:rPr lang="tr-TR" altLang="tr-TR" smtClean="0"/>
              <a:pPr>
                <a:defRPr/>
              </a:pPr>
              <a:t>‹#›</a:t>
            </a:fld>
            <a:endParaRPr lang="tr-TR" altLang="tr-TR"/>
          </a:p>
        </p:txBody>
      </p:sp>
    </p:spTree>
  </p:cSld>
  <p:clrMapOvr>
    <a:masterClrMapping/>
  </p:clrMapOvr>
  <p:transition spd="med">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pPr>
              <a:defRPr/>
            </a:pPr>
            <a:fld id="{436FB693-F8B3-459E-918C-57052A748157}" type="datetimeFigureOut">
              <a:rPr lang="tr-TR" smtClean="0"/>
              <a:pPr>
                <a:defRPr/>
              </a:pPr>
              <a:t>15.11.2021</a:t>
            </a:fld>
            <a:endParaRPr lang="tr-TR"/>
          </a:p>
        </p:txBody>
      </p:sp>
      <p:sp>
        <p:nvSpPr>
          <p:cNvPr id="3" name="2 Altbilgi Yer Tutucusu"/>
          <p:cNvSpPr>
            <a:spLocks noGrp="1"/>
          </p:cNvSpPr>
          <p:nvPr>
            <p:ph type="ftr" sz="quarter" idx="11"/>
          </p:nvPr>
        </p:nvSpPr>
        <p:spPr>
          <a:xfrm>
            <a:off x="457200" y="6481890"/>
            <a:ext cx="4260056" cy="300831"/>
          </a:xfrm>
        </p:spPr>
        <p:txBody>
          <a:bodyPr/>
          <a:lstStyle/>
          <a:p>
            <a:pPr>
              <a:defRPr/>
            </a:pPr>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pPr>
              <a:defRPr/>
            </a:pPr>
            <a:fld id="{C592354D-0D3D-401C-A580-CB838B3DE933}" type="slidenum">
              <a:rPr lang="tr-TR" altLang="tr-TR" smtClean="0"/>
              <a:pPr>
                <a:defRPr/>
              </a:pPr>
              <a:t>‹#›</a:t>
            </a:fld>
            <a:endParaRPr lang="tr-TR" altLang="tr-TR"/>
          </a:p>
        </p:txBody>
      </p:sp>
    </p:spTree>
  </p:cSld>
  <p:clrMapOvr>
    <a:masterClrMapping/>
  </p:clrMapOvr>
  <p:transition spd="med">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pPr>
              <a:defRPr/>
            </a:pPr>
            <a:fld id="{9FD996BA-AEFE-4157-90E6-C768D7749EAC}" type="datetimeFigureOut">
              <a:rPr lang="tr-TR" smtClean="0"/>
              <a:pPr>
                <a:defRPr/>
              </a:pPr>
              <a:t>15.11.2021</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pPr>
              <a:defRPr/>
            </a:pPr>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pPr>
              <a:defRPr/>
            </a:pPr>
            <a:fld id="{D40D8C84-FB77-4DEF-AD90-85E8A186B294}" type="slidenum">
              <a:rPr lang="tr-TR" altLang="tr-TR" smtClean="0"/>
              <a:pPr>
                <a:defRPr/>
              </a:pPr>
              <a:t>‹#›</a:t>
            </a:fld>
            <a:endParaRPr lang="tr-TR" altLang="tr-T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pPr>
              <a:defRPr/>
            </a:pPr>
            <a:fld id="{9FD996BA-AEFE-4157-90E6-C768D7749EAC}" type="datetimeFigureOut">
              <a:rPr lang="tr-TR" smtClean="0"/>
              <a:pPr>
                <a:defRPr/>
              </a:pPr>
              <a:t>15.11.2021</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pPr>
              <a:defRPr/>
            </a:pPr>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pPr>
              <a:defRPr/>
            </a:pPr>
            <a:fld id="{D40D8C84-FB77-4DEF-AD90-85E8A186B294}" type="slidenum">
              <a:rPr lang="tr-TR" altLang="tr-TR" smtClean="0"/>
              <a:pPr>
                <a:defRPr/>
              </a:pPr>
              <a:t>‹#›</a:t>
            </a:fld>
            <a:endParaRPr lang="tr-TR" altLang="tr-T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9FD996BA-AEFE-4157-90E6-C768D7749EAC}" type="datetimeFigureOut">
              <a:rPr lang="tr-TR" smtClean="0"/>
              <a:pPr>
                <a:defRPr/>
              </a:pPr>
              <a:t>15.11.2021</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D40D8C84-FB77-4DEF-AD90-85E8A186B294}" type="slidenum">
              <a:rPr lang="tr-TR" altLang="tr-TR" smtClean="0"/>
              <a:pPr>
                <a:defRPr/>
              </a:pPr>
              <a:t>‹#›</a:t>
            </a:fld>
            <a:endParaRPr lang="tr-TR" altLang="tr-TR"/>
          </a:p>
        </p:txBody>
      </p:sp>
    </p:spTree>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D99AE2DD-E1AC-44BC-B57C-F02E4E3BAF5E}" type="datetimeFigureOut">
              <a:rPr lang="tr-TR" smtClean="0"/>
              <a:pPr>
                <a:defRPr/>
              </a:pPr>
              <a:t>15.11.2021</a:t>
            </a:fld>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19A713D2-4D1B-4EE3-8D25-863F542BEB90}" type="slidenum">
              <a:rPr lang="tr-TR" altLang="tr-TR" smtClean="0"/>
              <a:pPr>
                <a:defRPr/>
              </a:pPr>
              <a:t>‹#›</a:t>
            </a:fld>
            <a:endParaRPr lang="tr-TR" altLang="tr-TR"/>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gökyüzü">
            <a:extLst>
              <a:ext uri="{FF2B5EF4-FFF2-40B4-BE49-F238E27FC236}"/>
            </a:extLst>
          </p:cNvPr>
          <p:cNvSpPr/>
          <p:nvPr/>
        </p:nvSpPr>
        <p:spPr>
          <a:xfrm>
            <a:off x="1588" y="0"/>
            <a:ext cx="9142412" cy="6858000"/>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eaLnBrk="1" fontAlgn="auto" hangingPunct="1">
              <a:spcBef>
                <a:spcPts val="0"/>
              </a:spcBef>
              <a:spcAft>
                <a:spcPts val="0"/>
              </a:spcAft>
              <a:defRPr/>
            </a:pPr>
            <a:endParaRPr lang="tr-TR" dirty="0"/>
          </a:p>
        </p:txBody>
      </p:sp>
      <p:sp>
        <p:nvSpPr>
          <p:cNvPr id="3" name="Alt Bilgi Yer Tutucusu 2">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4" name="Tarih Yer Tutucusu 1">
            <a:extLst>
              <a:ext uri="{FF2B5EF4-FFF2-40B4-BE49-F238E27FC236}"/>
            </a:extLst>
          </p:cNvPr>
          <p:cNvSpPr>
            <a:spLocks noGrp="1"/>
          </p:cNvSpPr>
          <p:nvPr>
            <p:ph type="dt" sz="half" idx="11"/>
          </p:nvPr>
        </p:nvSpPr>
        <p:spPr/>
        <p:txBody>
          <a:bodyPr/>
          <a:lstStyle>
            <a:lvl1pPr>
              <a:defRPr/>
            </a:lvl1pPr>
          </a:lstStyle>
          <a:p>
            <a:pPr>
              <a:defRPr/>
            </a:pPr>
            <a:fld id="{C96B74C8-241E-46B4-A064-4B2201F4C549}" type="datetimeFigureOut">
              <a:rPr lang="tr-TR"/>
              <a:pPr>
                <a:defRPr/>
              </a:pPr>
              <a:t>15.11.2021</a:t>
            </a:fld>
            <a:endParaRPr lang="tr-TR"/>
          </a:p>
        </p:txBody>
      </p:sp>
      <p:sp>
        <p:nvSpPr>
          <p:cNvPr id="5" name="Slayt Numarası Yer Tutucusu 3">
            <a:extLst>
              <a:ext uri="{FF2B5EF4-FFF2-40B4-BE49-F238E27FC236}"/>
            </a:extLst>
          </p:cNvPr>
          <p:cNvSpPr>
            <a:spLocks noGrp="1"/>
          </p:cNvSpPr>
          <p:nvPr>
            <p:ph type="sldNum" sz="quarter" idx="12"/>
          </p:nvPr>
        </p:nvSpPr>
        <p:spPr/>
        <p:txBody>
          <a:bodyPr/>
          <a:lstStyle>
            <a:lvl1pPr>
              <a:defRPr smtClean="0"/>
            </a:lvl1pPr>
          </a:lstStyle>
          <a:p>
            <a:pPr>
              <a:defRPr/>
            </a:pPr>
            <a:fld id="{5744CAF4-6DD5-46FF-A845-4B14E98D9650}" type="slidenum">
              <a:rPr lang="tr-TR" altLang="tr-TR"/>
              <a:pPr>
                <a:defRPr/>
              </a:pPr>
              <a:t>‹#›</a:t>
            </a:fld>
            <a:endParaRPr lang="tr-TR" altLang="tr-T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400" b="0"/>
            </a:lvl1pPr>
          </a:lstStyle>
          <a:p>
            <a:r>
              <a:rPr lang="tr-TR" noProof="0"/>
              <a:t>Asıl başlık stilini düzenlemek için tıklayın</a:t>
            </a:r>
            <a:endParaRPr lang="tr-TR" noProof="0" dirty="0"/>
          </a:p>
        </p:txBody>
      </p:sp>
      <p:sp>
        <p:nvSpPr>
          <p:cNvPr id="3" name="İçerik Yer Tutucusu 2"/>
          <p:cNvSpPr>
            <a:spLocks noGrp="1"/>
          </p:cNvSpPr>
          <p:nvPr>
            <p:ph idx="1"/>
          </p:nvPr>
        </p:nvSpPr>
        <p:spPr>
          <a:xfrm>
            <a:off x="570310" y="685800"/>
            <a:ext cx="5143500" cy="45720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tr-TR" noProof="0"/>
              <a:t>Asıl metin stillerini düzenle</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9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6" name="Tarih Yer Tutucusu 3">
            <a:extLst>
              <a:ext uri="{FF2B5EF4-FFF2-40B4-BE49-F238E27FC236}"/>
            </a:extLst>
          </p:cNvPr>
          <p:cNvSpPr>
            <a:spLocks noGrp="1"/>
          </p:cNvSpPr>
          <p:nvPr>
            <p:ph type="dt" sz="half" idx="11"/>
          </p:nvPr>
        </p:nvSpPr>
        <p:spPr/>
        <p:txBody>
          <a:bodyPr/>
          <a:lstStyle>
            <a:lvl1pPr>
              <a:defRPr/>
            </a:lvl1pPr>
          </a:lstStyle>
          <a:p>
            <a:pPr>
              <a:defRPr/>
            </a:pPr>
            <a:fld id="{0F20CFFF-B3D8-4B55-9C04-BD1AFFF619C5}" type="datetimeFigureOut">
              <a:rPr lang="tr-TR"/>
              <a:pPr>
                <a:defRPr/>
              </a:pPr>
              <a:t>15.11.2021</a:t>
            </a:fld>
            <a:endParaRPr lang="tr-TR"/>
          </a:p>
        </p:txBody>
      </p:sp>
      <p:sp>
        <p:nvSpPr>
          <p:cNvPr id="7"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7767BE40-C451-4FDB-A288-4ACBBAAB155A}" type="slidenum">
              <a:rPr lang="tr-TR" altLang="tr-TR"/>
              <a:pPr>
                <a:defRPr/>
              </a:pPr>
              <a:t>‹#›</a:t>
            </a:fld>
            <a:endParaRPr lang="tr-TR" altLang="tr-T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095610" y="762000"/>
            <a:ext cx="2532850" cy="2743200"/>
          </a:xfrm>
        </p:spPr>
        <p:txBody>
          <a:bodyPr/>
          <a:lstStyle>
            <a:lvl1pPr>
              <a:defRPr sz="2550" b="0"/>
            </a:lvl1pPr>
          </a:lstStyle>
          <a:p>
            <a:r>
              <a:rPr lang="tr-TR" noProof="0"/>
              <a:t>Asıl başlık stilini düzenlemek için tıklayın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70310" y="685800"/>
            <a:ext cx="5143500" cy="4572000"/>
          </a:xfrm>
          <a:solidFill>
            <a:schemeClr val="bg1">
              <a:lumMod val="95000"/>
            </a:schemeClr>
          </a:solidFill>
        </p:spPr>
        <p:txBody>
          <a:bodyPr rtlCol="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tr-TR" noProof="0"/>
              <a:t>Resim eklemek için simgeye tıklayın</a:t>
            </a:r>
            <a:endParaRPr lang="tr-TR" noProof="0" dirty="0"/>
          </a:p>
        </p:txBody>
      </p:sp>
      <p:sp>
        <p:nvSpPr>
          <p:cNvPr id="4" name="Metin Yer Tutucusu 3"/>
          <p:cNvSpPr>
            <a:spLocks noGrp="1"/>
          </p:cNvSpPr>
          <p:nvPr>
            <p:ph type="body" sz="half" idx="2"/>
          </p:nvPr>
        </p:nvSpPr>
        <p:spPr>
          <a:xfrm>
            <a:off x="6095610" y="3554104"/>
            <a:ext cx="2532850" cy="1703696"/>
          </a:xfrm>
        </p:spPr>
        <p:txBody>
          <a:bodyPr/>
          <a:lstStyle>
            <a:lvl1pPr marL="0" indent="0">
              <a:lnSpc>
                <a:spcPct val="100000"/>
              </a:lnSpc>
              <a:spcBef>
                <a:spcPts val="600"/>
              </a:spcBef>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noProof="0"/>
              <a:t>Asıl metin stillerini düzenle</a:t>
            </a:r>
          </a:p>
        </p:txBody>
      </p:sp>
      <p:sp>
        <p:nvSpPr>
          <p:cNvPr id="5" name="Alt Bilgi Yer Tutucusu 4">
            <a:extLst>
              <a:ext uri="{FF2B5EF4-FFF2-40B4-BE49-F238E27FC236}"/>
            </a:extLst>
          </p:cNvPr>
          <p:cNvSpPr>
            <a:spLocks noGrp="1"/>
          </p:cNvSpPr>
          <p:nvPr>
            <p:ph type="ftr" sz="quarter" idx="10"/>
          </p:nvPr>
        </p:nvSpPr>
        <p:spPr/>
        <p:txBody>
          <a:bodyPr/>
          <a:lstStyle>
            <a:lvl1pPr>
              <a:defRPr/>
            </a:lvl1pPr>
          </a:lstStyle>
          <a:p>
            <a:pPr>
              <a:defRPr/>
            </a:pPr>
            <a:endParaRPr lang="tr-TR"/>
          </a:p>
        </p:txBody>
      </p:sp>
      <p:sp>
        <p:nvSpPr>
          <p:cNvPr id="6" name="Tarih Yer Tutucusu 3">
            <a:extLst>
              <a:ext uri="{FF2B5EF4-FFF2-40B4-BE49-F238E27FC236}"/>
            </a:extLst>
          </p:cNvPr>
          <p:cNvSpPr>
            <a:spLocks noGrp="1"/>
          </p:cNvSpPr>
          <p:nvPr>
            <p:ph type="dt" sz="half" idx="11"/>
          </p:nvPr>
        </p:nvSpPr>
        <p:spPr/>
        <p:txBody>
          <a:bodyPr/>
          <a:lstStyle>
            <a:lvl1pPr>
              <a:defRPr/>
            </a:lvl1pPr>
          </a:lstStyle>
          <a:p>
            <a:pPr>
              <a:defRPr/>
            </a:pPr>
            <a:fld id="{F7C22458-5364-4860-B000-294875A062B3}" type="datetimeFigureOut">
              <a:rPr lang="tr-TR"/>
              <a:pPr>
                <a:defRPr/>
              </a:pPr>
              <a:t>15.11.2021</a:t>
            </a:fld>
            <a:endParaRPr lang="tr-TR"/>
          </a:p>
        </p:txBody>
      </p:sp>
      <p:sp>
        <p:nvSpPr>
          <p:cNvPr id="7" name="Slayt Numarası Yer Tutucusu 5">
            <a:extLst>
              <a:ext uri="{FF2B5EF4-FFF2-40B4-BE49-F238E27FC236}"/>
            </a:extLst>
          </p:cNvPr>
          <p:cNvSpPr>
            <a:spLocks noGrp="1"/>
          </p:cNvSpPr>
          <p:nvPr>
            <p:ph type="sldNum" sz="quarter" idx="12"/>
          </p:nvPr>
        </p:nvSpPr>
        <p:spPr/>
        <p:txBody>
          <a:bodyPr/>
          <a:lstStyle>
            <a:lvl1pPr>
              <a:defRPr/>
            </a:lvl1pPr>
          </a:lstStyle>
          <a:p>
            <a:pPr>
              <a:defRPr/>
            </a:pPr>
            <a:fld id="{F80FFACC-85B8-47D2-8F1B-31B8DA508ACA}" type="slidenum">
              <a:rPr lang="tr-TR" altLang="tr-TR"/>
              <a:pPr>
                <a:defRPr/>
              </a:pPr>
              <a:t>‹#›</a:t>
            </a:fld>
            <a:endParaRPr lang="tr-TR" altLang="tr-T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7" name="gökyüzü">
            <a:extLst>
              <a:ext uri="{FF2B5EF4-FFF2-40B4-BE49-F238E27FC236}"/>
            </a:extLst>
          </p:cNvPr>
          <p:cNvSpPr/>
          <p:nvPr/>
        </p:nvSpPr>
        <p:spPr>
          <a:xfrm>
            <a:off x="1588" y="0"/>
            <a:ext cx="9142412" cy="6858000"/>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eaLnBrk="1" fontAlgn="auto" hangingPunct="1">
              <a:spcBef>
                <a:spcPts val="0"/>
              </a:spcBef>
              <a:spcAft>
                <a:spcPts val="0"/>
              </a:spcAft>
              <a:defRPr/>
            </a:pPr>
            <a:endParaRPr lang="tr-TR" dirty="0"/>
          </a:p>
        </p:txBody>
      </p:sp>
      <p:sp>
        <p:nvSpPr>
          <p:cNvPr id="8" name="su3">
            <a:extLst>
              <a:ext uri="{FF2B5EF4-FFF2-40B4-BE49-F238E27FC236}"/>
            </a:extLst>
          </p:cNvPr>
          <p:cNvSpPr/>
          <p:nvPr/>
        </p:nvSpPr>
        <p:spPr bwMode="gray">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dirty="0"/>
          </a:p>
        </p:txBody>
      </p:sp>
      <p:pic>
        <p:nvPicPr>
          <p:cNvPr id="1030" name="su2"/>
          <p:cNvPicPr>
            <a:picLocks noChangeAspect="1" noChangeArrowheads="1"/>
          </p:cNvPicPr>
          <p:nvPr/>
        </p:nvPicPr>
        <p:blipFill>
          <a:blip r:embed="rId13" cstate="print"/>
          <a:srcRect l="2673" r="9901"/>
          <a:stretch>
            <a:fillRect/>
          </a:stretch>
        </p:blipFill>
        <p:spPr bwMode="white">
          <a:xfrm>
            <a:off x="-1588" y="6256338"/>
            <a:ext cx="9142413" cy="463550"/>
          </a:xfrm>
          <a:prstGeom prst="rect">
            <a:avLst/>
          </a:prstGeom>
          <a:noFill/>
          <a:ln w="9525">
            <a:noFill/>
            <a:miter lim="800000"/>
            <a:headEnd/>
            <a:tailEnd/>
          </a:ln>
        </p:spPr>
      </p:pic>
      <p:pic>
        <p:nvPicPr>
          <p:cNvPr id="10" name="su1">
            <a:extLst>
              <a:ext uri="{FF2B5EF4-FFF2-40B4-BE49-F238E27FC236}"/>
            </a:extLst>
          </p:cNvPr>
          <p:cNvPicPr>
            <a:picLocks noChangeAspect="1"/>
          </p:cNvPicPr>
          <p:nvPr/>
        </p:nvPicPr>
        <p:blipFill rotWithShape="1">
          <a:blip r:embed="rId14" cstate="print">
            <a:duotone>
              <a:schemeClr val="accent2">
                <a:shade val="45000"/>
                <a:satMod val="135000"/>
              </a:schemeClr>
              <a:prstClr val="white"/>
            </a:duotone>
            <a:extLst/>
          </a:blip>
          <a:srcRect l="6218" r="6356"/>
          <a:stretch/>
        </p:blipFill>
        <p:spPr bwMode="gray">
          <a:xfrm flipH="1">
            <a:off x="-1069" y="5979395"/>
            <a:ext cx="9141714" cy="268288"/>
          </a:xfrm>
          <a:prstGeom prst="rect">
            <a:avLst/>
          </a:prstGeom>
          <a:noFill/>
          <a:ln>
            <a:noFill/>
          </a:ln>
        </p:spPr>
      </p:pic>
      <p:sp>
        <p:nvSpPr>
          <p:cNvPr id="1032" name="Başlık Yer Tutucusu 1"/>
          <p:cNvSpPr>
            <a:spLocks noGrp="1" noChangeArrowheads="1"/>
          </p:cNvSpPr>
          <p:nvPr>
            <p:ph type="title"/>
          </p:nvPr>
        </p:nvSpPr>
        <p:spPr bwMode="auto">
          <a:xfrm>
            <a:off x="1006475" y="265113"/>
            <a:ext cx="7131050" cy="10874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ltLang="tr-TR" smtClean="0"/>
              <a:t>Asıl başlık stilini düzenlemek için tıklayın</a:t>
            </a:r>
          </a:p>
        </p:txBody>
      </p:sp>
      <p:sp>
        <p:nvSpPr>
          <p:cNvPr id="1033" name="Metin Yer Tutucusu 2"/>
          <p:cNvSpPr>
            <a:spLocks noGrp="1" noChangeArrowheads="1"/>
          </p:cNvSpPr>
          <p:nvPr>
            <p:ph type="body" idx="1"/>
          </p:nvPr>
        </p:nvSpPr>
        <p:spPr bwMode="auto">
          <a:xfrm>
            <a:off x="1006475" y="1573213"/>
            <a:ext cx="7131050" cy="4141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tıklayın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5" name="Alt Bilgi Yer Tutucusu 4">
            <a:extLst>
              <a:ext uri="{FF2B5EF4-FFF2-40B4-BE49-F238E27FC236}"/>
            </a:extLst>
          </p:cNvPr>
          <p:cNvSpPr>
            <a:spLocks noGrp="1"/>
          </p:cNvSpPr>
          <p:nvPr>
            <p:ph type="ftr" sz="quarter" idx="3"/>
          </p:nvPr>
        </p:nvSpPr>
        <p:spPr>
          <a:xfrm>
            <a:off x="1006475" y="6602413"/>
            <a:ext cx="5368925" cy="236537"/>
          </a:xfrm>
          <a:prstGeom prst="rect">
            <a:avLst/>
          </a:prstGeom>
        </p:spPr>
        <p:txBody>
          <a:bodyPr vert="horz" lIns="91440" tIns="45720" rIns="91440" bIns="45720" rtlCol="0" anchor="ctr"/>
          <a:lstStyle>
            <a:lvl1pPr algn="l" eaLnBrk="1" fontAlgn="auto" hangingPunct="1">
              <a:spcBef>
                <a:spcPts val="0"/>
              </a:spcBef>
              <a:spcAft>
                <a:spcPts val="0"/>
              </a:spcAft>
              <a:defRPr sz="825" cap="all" baseline="0">
                <a:solidFill>
                  <a:schemeClr val="tx1"/>
                </a:solidFill>
                <a:latin typeface="+mn-lt"/>
              </a:defRPr>
            </a:lvl1pPr>
          </a:lstStyle>
          <a:p>
            <a:pPr>
              <a:defRPr/>
            </a:pPr>
            <a:endParaRPr lang="tr-TR"/>
          </a:p>
        </p:txBody>
      </p:sp>
      <p:sp>
        <p:nvSpPr>
          <p:cNvPr id="4" name="Tarih Yer Tutucusu 3">
            <a:extLst>
              <a:ext uri="{FF2B5EF4-FFF2-40B4-BE49-F238E27FC236}"/>
            </a:extLst>
          </p:cNvPr>
          <p:cNvSpPr>
            <a:spLocks noGrp="1"/>
          </p:cNvSpPr>
          <p:nvPr>
            <p:ph type="dt" sz="half" idx="2"/>
          </p:nvPr>
        </p:nvSpPr>
        <p:spPr>
          <a:xfrm>
            <a:off x="6656388" y="6602413"/>
            <a:ext cx="720725" cy="236537"/>
          </a:xfrm>
          <a:prstGeom prst="rect">
            <a:avLst/>
          </a:prstGeom>
        </p:spPr>
        <p:txBody>
          <a:bodyPr vert="horz" lIns="91440" tIns="45720" rIns="91440" bIns="45720" rtlCol="0" anchor="ctr"/>
          <a:lstStyle>
            <a:lvl1pPr algn="l" eaLnBrk="1" fontAlgn="auto" hangingPunct="1">
              <a:spcBef>
                <a:spcPts val="0"/>
              </a:spcBef>
              <a:spcAft>
                <a:spcPts val="0"/>
              </a:spcAft>
              <a:defRPr sz="825" cap="all" baseline="0">
                <a:solidFill>
                  <a:schemeClr val="tx1"/>
                </a:solidFill>
                <a:latin typeface="+mn-lt"/>
              </a:defRPr>
            </a:lvl1pPr>
          </a:lstStyle>
          <a:p>
            <a:pPr>
              <a:defRPr/>
            </a:pPr>
            <a:fld id="{A7805B50-A089-4C16-9B66-2157B0F6DF7A}" type="datetimeFigureOut">
              <a:rPr lang="tr-TR"/>
              <a:pPr>
                <a:defRPr/>
              </a:pPr>
              <a:t>15.11.2021</a:t>
            </a:fld>
            <a:endParaRPr lang="tr-TR"/>
          </a:p>
        </p:txBody>
      </p:sp>
      <p:sp>
        <p:nvSpPr>
          <p:cNvPr id="6" name="Slayt Numarası Yer Tutucusu 5">
            <a:extLst>
              <a:ext uri="{FF2B5EF4-FFF2-40B4-BE49-F238E27FC236}"/>
            </a:extLst>
          </p:cNvPr>
          <p:cNvSpPr>
            <a:spLocks noGrp="1"/>
          </p:cNvSpPr>
          <p:nvPr>
            <p:ph type="sldNum" sz="quarter" idx="4"/>
          </p:nvPr>
        </p:nvSpPr>
        <p:spPr>
          <a:xfrm>
            <a:off x="7658100" y="6602413"/>
            <a:ext cx="479425" cy="2365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lvl1pPr>
          </a:lstStyle>
          <a:p>
            <a:pPr>
              <a:defRPr/>
            </a:pPr>
            <a:fld id="{4A2BACDD-C497-4E75-8C33-FF01E3D0B756}"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5482" r:id="rId1"/>
    <p:sldLayoutId id="2147485442" r:id="rId2"/>
    <p:sldLayoutId id="2147485483" r:id="rId3"/>
    <p:sldLayoutId id="2147485443" r:id="rId4"/>
    <p:sldLayoutId id="2147485444" r:id="rId5"/>
    <p:sldLayoutId id="2147485445" r:id="rId6"/>
    <p:sldLayoutId id="2147485484" r:id="rId7"/>
    <p:sldLayoutId id="2147485446" r:id="rId8"/>
    <p:sldLayoutId id="2147485447" r:id="rId9"/>
    <p:sldLayoutId id="2147485448" r:id="rId10"/>
    <p:sldLayoutId id="2147485449" r:id="rId11"/>
  </p:sldLayoutIdLst>
  <p:transition spd="med">
    <p:fade/>
  </p:transition>
  <p:txStyles>
    <p:titleStyle>
      <a:lvl1pPr algn="l" defTabSz="685800" rtl="0" eaLnBrk="0" fontAlgn="base" hangingPunct="0">
        <a:lnSpc>
          <a:spcPct val="90000"/>
        </a:lnSpc>
        <a:spcBef>
          <a:spcPct val="0"/>
        </a:spcBef>
        <a:spcAft>
          <a:spcPct val="0"/>
        </a:spcAft>
        <a:defRPr sz="2800" kern="1200">
          <a:solidFill>
            <a:srgbClr val="1B4855"/>
          </a:solidFill>
          <a:latin typeface="+mj-lt"/>
          <a:ea typeface="+mj-ea"/>
          <a:cs typeface="+mj-cs"/>
        </a:defRPr>
      </a:lvl1pPr>
      <a:lvl2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2pPr>
      <a:lvl3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3pPr>
      <a:lvl4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4pPr>
      <a:lvl5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5pPr>
      <a:lvl6pPr marL="457200" algn="l" defTabSz="685800" rtl="0" fontAlgn="base">
        <a:lnSpc>
          <a:spcPct val="90000"/>
        </a:lnSpc>
        <a:spcBef>
          <a:spcPct val="0"/>
        </a:spcBef>
        <a:spcAft>
          <a:spcPct val="0"/>
        </a:spcAft>
        <a:defRPr sz="2800">
          <a:solidFill>
            <a:srgbClr val="1B4855"/>
          </a:solidFill>
          <a:latin typeface="Georgia" panose="02040502050405020303" pitchFamily="18" charset="0"/>
        </a:defRPr>
      </a:lvl6pPr>
      <a:lvl7pPr marL="914400" algn="l" defTabSz="685800" rtl="0" fontAlgn="base">
        <a:lnSpc>
          <a:spcPct val="90000"/>
        </a:lnSpc>
        <a:spcBef>
          <a:spcPct val="0"/>
        </a:spcBef>
        <a:spcAft>
          <a:spcPct val="0"/>
        </a:spcAft>
        <a:defRPr sz="2800">
          <a:solidFill>
            <a:srgbClr val="1B4855"/>
          </a:solidFill>
          <a:latin typeface="Georgia" panose="02040502050405020303" pitchFamily="18" charset="0"/>
        </a:defRPr>
      </a:lvl7pPr>
      <a:lvl8pPr marL="1371600" algn="l" defTabSz="685800" rtl="0" fontAlgn="base">
        <a:lnSpc>
          <a:spcPct val="90000"/>
        </a:lnSpc>
        <a:spcBef>
          <a:spcPct val="0"/>
        </a:spcBef>
        <a:spcAft>
          <a:spcPct val="0"/>
        </a:spcAft>
        <a:defRPr sz="2800">
          <a:solidFill>
            <a:srgbClr val="1B4855"/>
          </a:solidFill>
          <a:latin typeface="Georgia" panose="02040502050405020303" pitchFamily="18" charset="0"/>
        </a:defRPr>
      </a:lvl8pPr>
      <a:lvl9pPr marL="1828800" algn="l" defTabSz="685800" rtl="0" fontAlgn="base">
        <a:lnSpc>
          <a:spcPct val="90000"/>
        </a:lnSpc>
        <a:spcBef>
          <a:spcPct val="0"/>
        </a:spcBef>
        <a:spcAft>
          <a:spcPct val="0"/>
        </a:spcAft>
        <a:defRPr sz="2800">
          <a:solidFill>
            <a:srgbClr val="1B4855"/>
          </a:solidFill>
          <a:latin typeface="Georgia" panose="02040502050405020303" pitchFamily="18" charset="0"/>
        </a:defRPr>
      </a:lvl9pPr>
    </p:titleStyle>
    <p:bodyStyle>
      <a:lvl1pPr marL="204788" indent="-171450" algn="l" defTabSz="685800" rtl="0" eaLnBrk="0" fontAlgn="base" hangingPunct="0">
        <a:lnSpc>
          <a:spcPct val="90000"/>
        </a:lnSpc>
        <a:spcBef>
          <a:spcPts val="1350"/>
        </a:spcBef>
        <a:spcAft>
          <a:spcPct val="0"/>
        </a:spcAft>
        <a:buSzPct val="100000"/>
        <a:buFont typeface="Arial" charset="0"/>
        <a:buChar char="•"/>
        <a:defRPr sz="1500" kern="1200">
          <a:solidFill>
            <a:srgbClr val="1B4855"/>
          </a:solidFill>
          <a:latin typeface="+mn-lt"/>
          <a:ea typeface="+mn-ea"/>
          <a:cs typeface="+mn-cs"/>
        </a:defRPr>
      </a:lvl1pPr>
      <a:lvl2pPr marL="411163" indent="-171450" algn="l" defTabSz="685800" rtl="0" eaLnBrk="0" fontAlgn="base" hangingPunct="0">
        <a:lnSpc>
          <a:spcPct val="90000"/>
        </a:lnSpc>
        <a:spcBef>
          <a:spcPts val="750"/>
        </a:spcBef>
        <a:spcAft>
          <a:spcPct val="0"/>
        </a:spcAft>
        <a:buSzPct val="100000"/>
        <a:buFont typeface="Arial" charset="0"/>
        <a:buChar char="•"/>
        <a:defRPr sz="1300" kern="1200">
          <a:solidFill>
            <a:srgbClr val="1B4855"/>
          </a:solidFill>
          <a:latin typeface="+mn-lt"/>
          <a:ea typeface="+mn-ea"/>
          <a:cs typeface="+mn-cs"/>
        </a:defRPr>
      </a:lvl2pPr>
      <a:lvl3pPr marL="615950" indent="-171450" algn="l" defTabSz="685800" rtl="0" eaLnBrk="0" fontAlgn="base" hangingPunct="0">
        <a:lnSpc>
          <a:spcPct val="90000"/>
        </a:lnSpc>
        <a:spcBef>
          <a:spcPts val="600"/>
        </a:spcBef>
        <a:spcAft>
          <a:spcPct val="0"/>
        </a:spcAft>
        <a:buSzPct val="100000"/>
        <a:buFont typeface="Arial" charset="0"/>
        <a:buChar char="•"/>
        <a:defRPr sz="1200" kern="1200">
          <a:solidFill>
            <a:srgbClr val="1B4855"/>
          </a:solidFill>
          <a:latin typeface="+mn-lt"/>
          <a:ea typeface="+mn-ea"/>
          <a:cs typeface="+mn-cs"/>
        </a:defRPr>
      </a:lvl3pPr>
      <a:lvl4pPr marL="822325"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4pPr>
      <a:lvl5pPr marL="1028700"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5pPr>
      <a:lvl6pPr marL="123444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6pPr>
      <a:lvl7pPr marL="144018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7pPr>
      <a:lvl8pPr marL="164592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8pPr>
      <a:lvl9pPr marL="1680210" indent="0" algn="l" defTabSz="685800" rtl="0" eaLnBrk="1" latinLnBrk="0" hangingPunct="1">
        <a:lnSpc>
          <a:spcPct val="90000"/>
        </a:lnSpc>
        <a:spcBef>
          <a:spcPts val="600"/>
        </a:spcBef>
        <a:buSzPct val="100000"/>
        <a:buFont typeface="Arial" pitchFamily="34" charset="0"/>
        <a:buNone/>
        <a:defRPr sz="1050" kern="1200">
          <a:solidFill>
            <a:schemeClr val="accent2">
              <a:lumMod val="50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7" name="gökyüzü">
            <a:extLst>
              <a:ext uri="{FF2B5EF4-FFF2-40B4-BE49-F238E27FC236}"/>
            </a:extLst>
          </p:cNvPr>
          <p:cNvSpPr/>
          <p:nvPr/>
        </p:nvSpPr>
        <p:spPr>
          <a:xfrm>
            <a:off x="1588" y="0"/>
            <a:ext cx="9142412" cy="6858000"/>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eaLnBrk="1" fontAlgn="auto" hangingPunct="1">
              <a:spcBef>
                <a:spcPts val="0"/>
              </a:spcBef>
              <a:spcAft>
                <a:spcPts val="0"/>
              </a:spcAft>
              <a:defRPr/>
            </a:pPr>
            <a:endParaRPr lang="tr-TR" sz="1350" dirty="0"/>
          </a:p>
        </p:txBody>
      </p:sp>
      <p:sp>
        <p:nvSpPr>
          <p:cNvPr id="8" name="su3">
            <a:extLst>
              <a:ext uri="{FF2B5EF4-FFF2-40B4-BE49-F238E27FC236}"/>
            </a:extLst>
          </p:cNvPr>
          <p:cNvSpPr/>
          <p:nvPr/>
        </p:nvSpPr>
        <p:spPr bwMode="gray">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1350" dirty="0"/>
          </a:p>
        </p:txBody>
      </p:sp>
      <p:pic>
        <p:nvPicPr>
          <p:cNvPr id="2054" name="su2"/>
          <p:cNvPicPr>
            <a:picLocks noChangeAspect="1" noChangeArrowheads="1"/>
          </p:cNvPicPr>
          <p:nvPr/>
        </p:nvPicPr>
        <p:blipFill>
          <a:blip r:embed="rId13" cstate="print"/>
          <a:srcRect l="2673" r="9901"/>
          <a:stretch>
            <a:fillRect/>
          </a:stretch>
        </p:blipFill>
        <p:spPr bwMode="white">
          <a:xfrm>
            <a:off x="-1588" y="6256338"/>
            <a:ext cx="9142413" cy="463550"/>
          </a:xfrm>
          <a:prstGeom prst="rect">
            <a:avLst/>
          </a:prstGeom>
          <a:noFill/>
          <a:ln w="9525">
            <a:noFill/>
            <a:miter lim="800000"/>
            <a:headEnd/>
            <a:tailEnd/>
          </a:ln>
        </p:spPr>
      </p:pic>
      <p:pic>
        <p:nvPicPr>
          <p:cNvPr id="10" name="su1">
            <a:extLst>
              <a:ext uri="{FF2B5EF4-FFF2-40B4-BE49-F238E27FC236}"/>
            </a:extLst>
          </p:cNvPr>
          <p:cNvPicPr>
            <a:picLocks noChangeAspect="1"/>
          </p:cNvPicPr>
          <p:nvPr/>
        </p:nvPicPr>
        <p:blipFill rotWithShape="1">
          <a:blip r:embed="rId14" cstate="print">
            <a:duotone>
              <a:schemeClr val="accent2">
                <a:shade val="45000"/>
                <a:satMod val="135000"/>
              </a:schemeClr>
              <a:prstClr val="white"/>
            </a:duotone>
            <a:extLst/>
          </a:blip>
          <a:srcRect l="6218" r="6356"/>
          <a:stretch/>
        </p:blipFill>
        <p:spPr bwMode="gray">
          <a:xfrm flipH="1">
            <a:off x="-1069" y="5979395"/>
            <a:ext cx="9141714" cy="268288"/>
          </a:xfrm>
          <a:prstGeom prst="rect">
            <a:avLst/>
          </a:prstGeom>
          <a:noFill/>
          <a:ln>
            <a:noFill/>
          </a:ln>
        </p:spPr>
      </p:pic>
      <p:sp>
        <p:nvSpPr>
          <p:cNvPr id="2056" name="Başlık Yer Tutucusu 1"/>
          <p:cNvSpPr>
            <a:spLocks noGrp="1" noChangeArrowheads="1"/>
          </p:cNvSpPr>
          <p:nvPr>
            <p:ph type="title"/>
          </p:nvPr>
        </p:nvSpPr>
        <p:spPr bwMode="auto">
          <a:xfrm>
            <a:off x="1006475" y="265113"/>
            <a:ext cx="7131050" cy="10874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ltLang="tr-TR" smtClean="0"/>
              <a:t>Asıl başlık stilini düzenlemek için tıklayın</a:t>
            </a:r>
          </a:p>
        </p:txBody>
      </p:sp>
      <p:sp>
        <p:nvSpPr>
          <p:cNvPr id="2057" name="Metin Yer Tutucusu 2"/>
          <p:cNvSpPr>
            <a:spLocks noGrp="1" noChangeArrowheads="1"/>
          </p:cNvSpPr>
          <p:nvPr>
            <p:ph type="body" idx="1"/>
          </p:nvPr>
        </p:nvSpPr>
        <p:spPr bwMode="auto">
          <a:xfrm>
            <a:off x="1006475" y="1573213"/>
            <a:ext cx="7131050" cy="4141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tıklayın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5" name="Alt Bilgi Yer Tutucusu 4">
            <a:extLst>
              <a:ext uri="{FF2B5EF4-FFF2-40B4-BE49-F238E27FC236}"/>
            </a:extLst>
          </p:cNvPr>
          <p:cNvSpPr>
            <a:spLocks noGrp="1"/>
          </p:cNvSpPr>
          <p:nvPr>
            <p:ph type="ftr" sz="quarter" idx="3"/>
          </p:nvPr>
        </p:nvSpPr>
        <p:spPr>
          <a:xfrm>
            <a:off x="1006475" y="6602413"/>
            <a:ext cx="5368925" cy="236537"/>
          </a:xfrm>
          <a:prstGeom prst="rect">
            <a:avLst/>
          </a:prstGeom>
        </p:spPr>
        <p:txBody>
          <a:bodyPr vert="horz" lIns="91440" tIns="45720" rIns="91440" bIns="45720" rtlCol="0" anchor="ctr"/>
          <a:lstStyle>
            <a:lvl1pPr algn="l" eaLnBrk="1" fontAlgn="auto" hangingPunct="1">
              <a:spcBef>
                <a:spcPts val="0"/>
              </a:spcBef>
              <a:spcAft>
                <a:spcPts val="0"/>
              </a:spcAft>
              <a:defRPr sz="825" cap="all" baseline="0">
                <a:solidFill>
                  <a:schemeClr val="tx1"/>
                </a:solidFill>
                <a:latin typeface="+mn-lt"/>
              </a:defRPr>
            </a:lvl1pPr>
          </a:lstStyle>
          <a:p>
            <a:pPr>
              <a:defRPr/>
            </a:pPr>
            <a:endParaRPr lang="tr-TR"/>
          </a:p>
        </p:txBody>
      </p:sp>
      <p:sp>
        <p:nvSpPr>
          <p:cNvPr id="4" name="Tarih Yer Tutucusu 3">
            <a:extLst>
              <a:ext uri="{FF2B5EF4-FFF2-40B4-BE49-F238E27FC236}"/>
            </a:extLst>
          </p:cNvPr>
          <p:cNvSpPr>
            <a:spLocks noGrp="1"/>
          </p:cNvSpPr>
          <p:nvPr>
            <p:ph type="dt" sz="half" idx="2"/>
          </p:nvPr>
        </p:nvSpPr>
        <p:spPr>
          <a:xfrm>
            <a:off x="6656388" y="6602413"/>
            <a:ext cx="720725" cy="236537"/>
          </a:xfrm>
          <a:prstGeom prst="rect">
            <a:avLst/>
          </a:prstGeom>
        </p:spPr>
        <p:txBody>
          <a:bodyPr vert="horz" lIns="91440" tIns="45720" rIns="91440" bIns="45720" rtlCol="0" anchor="ctr"/>
          <a:lstStyle>
            <a:lvl1pPr algn="l" eaLnBrk="1" fontAlgn="auto" hangingPunct="1">
              <a:spcBef>
                <a:spcPts val="0"/>
              </a:spcBef>
              <a:spcAft>
                <a:spcPts val="0"/>
              </a:spcAft>
              <a:defRPr sz="825" cap="all" baseline="0">
                <a:solidFill>
                  <a:schemeClr val="tx1"/>
                </a:solidFill>
                <a:latin typeface="+mn-lt"/>
              </a:defRPr>
            </a:lvl1pPr>
          </a:lstStyle>
          <a:p>
            <a:pPr>
              <a:defRPr/>
            </a:pPr>
            <a:fld id="{48F861E6-BB07-443B-A293-F2E418AE02AA}" type="datetimeFigureOut">
              <a:rPr lang="tr-TR"/>
              <a:pPr>
                <a:defRPr/>
              </a:pPr>
              <a:t>15.11.2021</a:t>
            </a:fld>
            <a:endParaRPr lang="tr-TR"/>
          </a:p>
        </p:txBody>
      </p:sp>
      <p:sp>
        <p:nvSpPr>
          <p:cNvPr id="6" name="Slayt Numarası Yer Tutucusu 5">
            <a:extLst>
              <a:ext uri="{FF2B5EF4-FFF2-40B4-BE49-F238E27FC236}"/>
            </a:extLst>
          </p:cNvPr>
          <p:cNvSpPr>
            <a:spLocks noGrp="1"/>
          </p:cNvSpPr>
          <p:nvPr>
            <p:ph type="sldNum" sz="quarter" idx="4"/>
          </p:nvPr>
        </p:nvSpPr>
        <p:spPr>
          <a:xfrm>
            <a:off x="7658100" y="6602413"/>
            <a:ext cx="479425" cy="2365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lvl1pPr>
          </a:lstStyle>
          <a:p>
            <a:pPr>
              <a:defRPr/>
            </a:pPr>
            <a:fld id="{764456F9-4BD2-4606-8A40-AE3A472D06EB}"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5485" r:id="rId1"/>
    <p:sldLayoutId id="2147485450" r:id="rId2"/>
    <p:sldLayoutId id="2147485486" r:id="rId3"/>
    <p:sldLayoutId id="2147485451" r:id="rId4"/>
    <p:sldLayoutId id="2147485452" r:id="rId5"/>
    <p:sldLayoutId id="2147485453" r:id="rId6"/>
    <p:sldLayoutId id="2147485487" r:id="rId7"/>
    <p:sldLayoutId id="2147485454" r:id="rId8"/>
    <p:sldLayoutId id="2147485455" r:id="rId9"/>
    <p:sldLayoutId id="2147485456" r:id="rId10"/>
    <p:sldLayoutId id="2147485457" r:id="rId11"/>
  </p:sldLayoutIdLst>
  <p:transition spd="med">
    <p:fade/>
  </p:transition>
  <p:txStyles>
    <p:titleStyle>
      <a:lvl1pPr algn="l" defTabSz="685800" rtl="0" eaLnBrk="0" fontAlgn="base" hangingPunct="0">
        <a:lnSpc>
          <a:spcPct val="90000"/>
        </a:lnSpc>
        <a:spcBef>
          <a:spcPct val="0"/>
        </a:spcBef>
        <a:spcAft>
          <a:spcPct val="0"/>
        </a:spcAft>
        <a:defRPr sz="2800" kern="1200">
          <a:solidFill>
            <a:srgbClr val="1B4855"/>
          </a:solidFill>
          <a:latin typeface="+mj-lt"/>
          <a:ea typeface="+mj-ea"/>
          <a:cs typeface="+mj-cs"/>
        </a:defRPr>
      </a:lvl1pPr>
      <a:lvl2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2pPr>
      <a:lvl3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3pPr>
      <a:lvl4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4pPr>
      <a:lvl5pPr algn="l" defTabSz="685800" rtl="0" eaLnBrk="0" fontAlgn="base" hangingPunct="0">
        <a:lnSpc>
          <a:spcPct val="90000"/>
        </a:lnSpc>
        <a:spcBef>
          <a:spcPct val="0"/>
        </a:spcBef>
        <a:spcAft>
          <a:spcPct val="0"/>
        </a:spcAft>
        <a:defRPr sz="2800">
          <a:solidFill>
            <a:srgbClr val="1B4855"/>
          </a:solidFill>
          <a:latin typeface="Georgia" panose="02040502050405020303" pitchFamily="18" charset="0"/>
        </a:defRPr>
      </a:lvl5pPr>
      <a:lvl6pPr marL="457200" algn="l" defTabSz="685800" rtl="0" fontAlgn="base">
        <a:lnSpc>
          <a:spcPct val="90000"/>
        </a:lnSpc>
        <a:spcBef>
          <a:spcPct val="0"/>
        </a:spcBef>
        <a:spcAft>
          <a:spcPct val="0"/>
        </a:spcAft>
        <a:defRPr sz="2800">
          <a:solidFill>
            <a:srgbClr val="1B4855"/>
          </a:solidFill>
          <a:latin typeface="Georgia" panose="02040502050405020303" pitchFamily="18" charset="0"/>
        </a:defRPr>
      </a:lvl6pPr>
      <a:lvl7pPr marL="914400" algn="l" defTabSz="685800" rtl="0" fontAlgn="base">
        <a:lnSpc>
          <a:spcPct val="90000"/>
        </a:lnSpc>
        <a:spcBef>
          <a:spcPct val="0"/>
        </a:spcBef>
        <a:spcAft>
          <a:spcPct val="0"/>
        </a:spcAft>
        <a:defRPr sz="2800">
          <a:solidFill>
            <a:srgbClr val="1B4855"/>
          </a:solidFill>
          <a:latin typeface="Georgia" panose="02040502050405020303" pitchFamily="18" charset="0"/>
        </a:defRPr>
      </a:lvl7pPr>
      <a:lvl8pPr marL="1371600" algn="l" defTabSz="685800" rtl="0" fontAlgn="base">
        <a:lnSpc>
          <a:spcPct val="90000"/>
        </a:lnSpc>
        <a:spcBef>
          <a:spcPct val="0"/>
        </a:spcBef>
        <a:spcAft>
          <a:spcPct val="0"/>
        </a:spcAft>
        <a:defRPr sz="2800">
          <a:solidFill>
            <a:srgbClr val="1B4855"/>
          </a:solidFill>
          <a:latin typeface="Georgia" panose="02040502050405020303" pitchFamily="18" charset="0"/>
        </a:defRPr>
      </a:lvl8pPr>
      <a:lvl9pPr marL="1828800" algn="l" defTabSz="685800" rtl="0" fontAlgn="base">
        <a:lnSpc>
          <a:spcPct val="90000"/>
        </a:lnSpc>
        <a:spcBef>
          <a:spcPct val="0"/>
        </a:spcBef>
        <a:spcAft>
          <a:spcPct val="0"/>
        </a:spcAft>
        <a:defRPr sz="2800">
          <a:solidFill>
            <a:srgbClr val="1B4855"/>
          </a:solidFill>
          <a:latin typeface="Georgia" panose="02040502050405020303" pitchFamily="18" charset="0"/>
        </a:defRPr>
      </a:lvl9pPr>
    </p:titleStyle>
    <p:bodyStyle>
      <a:lvl1pPr marL="204788" indent="-171450" algn="l" defTabSz="685800" rtl="0" eaLnBrk="0" fontAlgn="base" hangingPunct="0">
        <a:lnSpc>
          <a:spcPct val="90000"/>
        </a:lnSpc>
        <a:spcBef>
          <a:spcPts val="1350"/>
        </a:spcBef>
        <a:spcAft>
          <a:spcPct val="0"/>
        </a:spcAft>
        <a:buSzPct val="100000"/>
        <a:buFont typeface="Arial" charset="0"/>
        <a:buChar char="•"/>
        <a:defRPr sz="1500" kern="1200">
          <a:solidFill>
            <a:srgbClr val="1B4855"/>
          </a:solidFill>
          <a:latin typeface="+mn-lt"/>
          <a:ea typeface="+mn-ea"/>
          <a:cs typeface="+mn-cs"/>
        </a:defRPr>
      </a:lvl1pPr>
      <a:lvl2pPr marL="411163" indent="-171450" algn="l" defTabSz="685800" rtl="0" eaLnBrk="0" fontAlgn="base" hangingPunct="0">
        <a:lnSpc>
          <a:spcPct val="90000"/>
        </a:lnSpc>
        <a:spcBef>
          <a:spcPts val="750"/>
        </a:spcBef>
        <a:spcAft>
          <a:spcPct val="0"/>
        </a:spcAft>
        <a:buSzPct val="100000"/>
        <a:buFont typeface="Arial" charset="0"/>
        <a:buChar char="•"/>
        <a:defRPr sz="1300" kern="1200">
          <a:solidFill>
            <a:srgbClr val="1B4855"/>
          </a:solidFill>
          <a:latin typeface="+mn-lt"/>
          <a:ea typeface="+mn-ea"/>
          <a:cs typeface="+mn-cs"/>
        </a:defRPr>
      </a:lvl2pPr>
      <a:lvl3pPr marL="615950" indent="-171450" algn="l" defTabSz="685800" rtl="0" eaLnBrk="0" fontAlgn="base" hangingPunct="0">
        <a:lnSpc>
          <a:spcPct val="90000"/>
        </a:lnSpc>
        <a:spcBef>
          <a:spcPts val="600"/>
        </a:spcBef>
        <a:spcAft>
          <a:spcPct val="0"/>
        </a:spcAft>
        <a:buSzPct val="100000"/>
        <a:buFont typeface="Arial" charset="0"/>
        <a:buChar char="•"/>
        <a:defRPr sz="1200" kern="1200">
          <a:solidFill>
            <a:srgbClr val="1B4855"/>
          </a:solidFill>
          <a:latin typeface="+mn-lt"/>
          <a:ea typeface="+mn-ea"/>
          <a:cs typeface="+mn-cs"/>
        </a:defRPr>
      </a:lvl3pPr>
      <a:lvl4pPr marL="822325"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4pPr>
      <a:lvl5pPr marL="1028700"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5pPr>
      <a:lvl6pPr marL="123444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6pPr>
      <a:lvl7pPr marL="144018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7pPr>
      <a:lvl8pPr marL="164592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8pPr>
      <a:lvl9pPr marL="1680210" indent="0" algn="l" defTabSz="685800" rtl="0" eaLnBrk="1" latinLnBrk="0" hangingPunct="1">
        <a:lnSpc>
          <a:spcPct val="90000"/>
        </a:lnSpc>
        <a:spcBef>
          <a:spcPts val="600"/>
        </a:spcBef>
        <a:buSzPct val="100000"/>
        <a:buFont typeface="Arial" pitchFamily="34" charset="0"/>
        <a:buNone/>
        <a:defRPr sz="1050" kern="1200">
          <a:solidFill>
            <a:schemeClr val="accent2">
              <a:lumMod val="50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7" name="gökyüzü"/>
          <p:cNvSpPr/>
          <p:nvPr/>
        </p:nvSpPr>
        <p:spPr>
          <a:xfrm>
            <a:off x="1588" y="0"/>
            <a:ext cx="9142412" cy="6858000"/>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8" name="su3"/>
          <p:cNvSpPr/>
          <p:nvPr/>
        </p:nvSpPr>
        <p:spPr bwMode="gray">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pic>
        <p:nvPicPr>
          <p:cNvPr id="3078" name="su2"/>
          <p:cNvPicPr>
            <a:picLocks noChangeAspect="1" noChangeArrowheads="1"/>
          </p:cNvPicPr>
          <p:nvPr/>
        </p:nvPicPr>
        <p:blipFill>
          <a:blip r:embed="rId13" cstate="print"/>
          <a:srcRect l="2673" r="9901"/>
          <a:stretch>
            <a:fillRect/>
          </a:stretch>
        </p:blipFill>
        <p:spPr bwMode="white">
          <a:xfrm>
            <a:off x="-1588" y="6256338"/>
            <a:ext cx="9142413" cy="463550"/>
          </a:xfrm>
          <a:prstGeom prst="rect">
            <a:avLst/>
          </a:prstGeom>
          <a:noFill/>
          <a:ln w="9525">
            <a:noFill/>
            <a:miter lim="800000"/>
            <a:headEnd/>
            <a:tailEnd/>
          </a:ln>
        </p:spPr>
      </p:pic>
      <p:pic>
        <p:nvPicPr>
          <p:cNvPr id="10" name="su1"/>
          <p:cNvPicPr>
            <a:picLocks noChangeAspect="1"/>
          </p:cNvPicPr>
          <p:nvPr/>
        </p:nvPicPr>
        <p:blipFill rotWithShape="1">
          <a:blip r:embed="rId14" cstate="print">
            <a:duotone>
              <a:schemeClr val="accent2">
                <a:shade val="45000"/>
                <a:satMod val="135000"/>
              </a:schemeClr>
              <a:prstClr val="white"/>
            </a:duotone>
            <a:extLst/>
          </a:blip>
          <a:srcRect l="6218" r="6356"/>
          <a:stretch/>
        </p:blipFill>
        <p:spPr bwMode="gray">
          <a:xfrm flipH="1">
            <a:off x="-1069" y="5979395"/>
            <a:ext cx="9141714" cy="268288"/>
          </a:xfrm>
          <a:prstGeom prst="rect">
            <a:avLst/>
          </a:prstGeom>
          <a:noFill/>
          <a:ln>
            <a:noFill/>
          </a:ln>
        </p:spPr>
      </p:pic>
      <p:sp>
        <p:nvSpPr>
          <p:cNvPr id="3080" name="Başlık Yer Tutucusu 1"/>
          <p:cNvSpPr>
            <a:spLocks noGrp="1"/>
          </p:cNvSpPr>
          <p:nvPr>
            <p:ph type="title"/>
          </p:nvPr>
        </p:nvSpPr>
        <p:spPr bwMode="auto">
          <a:xfrm>
            <a:off x="1006475" y="265113"/>
            <a:ext cx="7131050" cy="10874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ltLang="tr-TR" smtClean="0"/>
              <a:t>Asıl başlık stilini düzenlemek için tıklayın</a:t>
            </a:r>
          </a:p>
        </p:txBody>
      </p:sp>
      <p:sp>
        <p:nvSpPr>
          <p:cNvPr id="3081" name="Metin Yer Tutucusu 2"/>
          <p:cNvSpPr>
            <a:spLocks noGrp="1"/>
          </p:cNvSpPr>
          <p:nvPr>
            <p:ph type="body" idx="1"/>
          </p:nvPr>
        </p:nvSpPr>
        <p:spPr bwMode="auto">
          <a:xfrm>
            <a:off x="1006475" y="1573213"/>
            <a:ext cx="7131050" cy="4141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tıklayın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5" name="Alt Bilgi Yer Tutucusu 4"/>
          <p:cNvSpPr>
            <a:spLocks noGrp="1"/>
          </p:cNvSpPr>
          <p:nvPr>
            <p:ph type="ftr" sz="quarter" idx="3"/>
          </p:nvPr>
        </p:nvSpPr>
        <p:spPr>
          <a:xfrm>
            <a:off x="1006475" y="6602413"/>
            <a:ext cx="5368925" cy="236537"/>
          </a:xfrm>
          <a:prstGeom prst="rect">
            <a:avLst/>
          </a:prstGeom>
        </p:spPr>
        <p:txBody>
          <a:bodyPr vert="horz" lIns="91440" tIns="45720" rIns="91440" bIns="45720" rtlCol="0" anchor="ctr"/>
          <a:lstStyle>
            <a:lvl1pPr algn="l">
              <a:defRPr sz="825" cap="all" baseline="0">
                <a:solidFill>
                  <a:schemeClr val="tx1"/>
                </a:solidFill>
              </a:defRPr>
            </a:lvl1pPr>
          </a:lstStyle>
          <a:p>
            <a:pPr>
              <a:defRPr/>
            </a:pPr>
            <a:endParaRPr lang="tr-TR"/>
          </a:p>
        </p:txBody>
      </p:sp>
      <p:sp>
        <p:nvSpPr>
          <p:cNvPr id="4" name="Tarih Yer Tutucusu 3"/>
          <p:cNvSpPr>
            <a:spLocks noGrp="1"/>
          </p:cNvSpPr>
          <p:nvPr>
            <p:ph type="dt" sz="half" idx="2"/>
          </p:nvPr>
        </p:nvSpPr>
        <p:spPr>
          <a:xfrm>
            <a:off x="6656388" y="6602413"/>
            <a:ext cx="720725" cy="236537"/>
          </a:xfrm>
          <a:prstGeom prst="rect">
            <a:avLst/>
          </a:prstGeom>
        </p:spPr>
        <p:txBody>
          <a:bodyPr vert="horz" lIns="91440" tIns="45720" rIns="91440" bIns="45720" rtlCol="0" anchor="ctr"/>
          <a:lstStyle>
            <a:lvl1pPr algn="l">
              <a:defRPr sz="825" cap="all" baseline="0">
                <a:solidFill>
                  <a:schemeClr val="tx1"/>
                </a:solidFill>
              </a:defRPr>
            </a:lvl1pPr>
          </a:lstStyle>
          <a:p>
            <a:pPr>
              <a:defRPr/>
            </a:pPr>
            <a:fld id="{72F8897F-6AB8-4042-84C9-5B8546FF5622}" type="datetimeFigureOut">
              <a:rPr lang="tr-TR"/>
              <a:pPr>
                <a:defRPr/>
              </a:pPr>
              <a:t>15.11.2021</a:t>
            </a:fld>
            <a:endParaRPr lang="tr-TR"/>
          </a:p>
        </p:txBody>
      </p:sp>
      <p:sp>
        <p:nvSpPr>
          <p:cNvPr id="6" name="Slayt Numarası Yer Tutucusu 5"/>
          <p:cNvSpPr>
            <a:spLocks noGrp="1"/>
          </p:cNvSpPr>
          <p:nvPr>
            <p:ph type="sldNum" sz="quarter" idx="4"/>
          </p:nvPr>
        </p:nvSpPr>
        <p:spPr>
          <a:xfrm>
            <a:off x="7658100" y="6602413"/>
            <a:ext cx="479425" cy="236537"/>
          </a:xfrm>
          <a:prstGeom prst="rect">
            <a:avLst/>
          </a:prstGeom>
        </p:spPr>
        <p:txBody>
          <a:bodyPr vert="horz" wrap="square" lIns="91440" tIns="45720" rIns="91440" bIns="45720" numCol="1" anchor="ctr" anchorCtr="0" compatLnSpc="1">
            <a:prstTxWarp prst="textNoShape">
              <a:avLst/>
            </a:prstTxWarp>
          </a:bodyPr>
          <a:lstStyle>
            <a:lvl1pPr algn="r">
              <a:defRPr sz="800" smtClean="0"/>
            </a:lvl1pPr>
          </a:lstStyle>
          <a:p>
            <a:pPr>
              <a:defRPr/>
            </a:pPr>
            <a:fld id="{F9A1FB4A-A3D9-428C-AE06-56B6A7632091}"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5488" r:id="rId1"/>
    <p:sldLayoutId id="2147485458" r:id="rId2"/>
    <p:sldLayoutId id="2147485489" r:id="rId3"/>
    <p:sldLayoutId id="2147485459" r:id="rId4"/>
    <p:sldLayoutId id="2147485460" r:id="rId5"/>
    <p:sldLayoutId id="2147485461" r:id="rId6"/>
    <p:sldLayoutId id="2147485490" r:id="rId7"/>
    <p:sldLayoutId id="2147485462" r:id="rId8"/>
    <p:sldLayoutId id="2147485463" r:id="rId9"/>
    <p:sldLayoutId id="2147485464" r:id="rId10"/>
    <p:sldLayoutId id="2147485465" r:id="rId11"/>
  </p:sldLayoutIdLst>
  <p:transition spd="med">
    <p:fade/>
  </p:transition>
  <p:txStyles>
    <p:titleStyle>
      <a:lvl1pPr algn="l" defTabSz="685800" rtl="0" eaLnBrk="0" fontAlgn="base" hangingPunct="0">
        <a:lnSpc>
          <a:spcPct val="90000"/>
        </a:lnSpc>
        <a:spcBef>
          <a:spcPct val="0"/>
        </a:spcBef>
        <a:spcAft>
          <a:spcPct val="0"/>
        </a:spcAft>
        <a:defRPr sz="2800" kern="1200">
          <a:solidFill>
            <a:srgbClr val="1B4855"/>
          </a:solidFill>
          <a:latin typeface="+mj-lt"/>
          <a:ea typeface="+mj-ea"/>
          <a:cs typeface="+mj-cs"/>
        </a:defRPr>
      </a:lvl1pPr>
      <a:lvl2pPr algn="l" defTabSz="685800" rtl="0" eaLnBrk="0" fontAlgn="base" hangingPunct="0">
        <a:lnSpc>
          <a:spcPct val="90000"/>
        </a:lnSpc>
        <a:spcBef>
          <a:spcPct val="0"/>
        </a:spcBef>
        <a:spcAft>
          <a:spcPct val="0"/>
        </a:spcAft>
        <a:defRPr sz="2800">
          <a:solidFill>
            <a:srgbClr val="1B4855"/>
          </a:solidFill>
          <a:latin typeface="Georgia" pitchFamily="18" charset="0"/>
        </a:defRPr>
      </a:lvl2pPr>
      <a:lvl3pPr algn="l" defTabSz="685800" rtl="0" eaLnBrk="0" fontAlgn="base" hangingPunct="0">
        <a:lnSpc>
          <a:spcPct val="90000"/>
        </a:lnSpc>
        <a:spcBef>
          <a:spcPct val="0"/>
        </a:spcBef>
        <a:spcAft>
          <a:spcPct val="0"/>
        </a:spcAft>
        <a:defRPr sz="2800">
          <a:solidFill>
            <a:srgbClr val="1B4855"/>
          </a:solidFill>
          <a:latin typeface="Georgia" pitchFamily="18" charset="0"/>
        </a:defRPr>
      </a:lvl3pPr>
      <a:lvl4pPr algn="l" defTabSz="685800" rtl="0" eaLnBrk="0" fontAlgn="base" hangingPunct="0">
        <a:lnSpc>
          <a:spcPct val="90000"/>
        </a:lnSpc>
        <a:spcBef>
          <a:spcPct val="0"/>
        </a:spcBef>
        <a:spcAft>
          <a:spcPct val="0"/>
        </a:spcAft>
        <a:defRPr sz="2800">
          <a:solidFill>
            <a:srgbClr val="1B4855"/>
          </a:solidFill>
          <a:latin typeface="Georgia" pitchFamily="18" charset="0"/>
        </a:defRPr>
      </a:lvl4pPr>
      <a:lvl5pPr algn="l" defTabSz="685800" rtl="0" eaLnBrk="0" fontAlgn="base" hangingPunct="0">
        <a:lnSpc>
          <a:spcPct val="90000"/>
        </a:lnSpc>
        <a:spcBef>
          <a:spcPct val="0"/>
        </a:spcBef>
        <a:spcAft>
          <a:spcPct val="0"/>
        </a:spcAft>
        <a:defRPr sz="2800">
          <a:solidFill>
            <a:srgbClr val="1B4855"/>
          </a:solidFill>
          <a:latin typeface="Georgia" pitchFamily="18" charset="0"/>
        </a:defRPr>
      </a:lvl5pPr>
      <a:lvl6pPr marL="457200" algn="l" defTabSz="685800" rtl="0" fontAlgn="base">
        <a:lnSpc>
          <a:spcPct val="90000"/>
        </a:lnSpc>
        <a:spcBef>
          <a:spcPct val="0"/>
        </a:spcBef>
        <a:spcAft>
          <a:spcPct val="0"/>
        </a:spcAft>
        <a:defRPr sz="2800">
          <a:solidFill>
            <a:srgbClr val="1B4855"/>
          </a:solidFill>
          <a:latin typeface="Georgia" pitchFamily="18" charset="0"/>
        </a:defRPr>
      </a:lvl6pPr>
      <a:lvl7pPr marL="914400" algn="l" defTabSz="685800" rtl="0" fontAlgn="base">
        <a:lnSpc>
          <a:spcPct val="90000"/>
        </a:lnSpc>
        <a:spcBef>
          <a:spcPct val="0"/>
        </a:spcBef>
        <a:spcAft>
          <a:spcPct val="0"/>
        </a:spcAft>
        <a:defRPr sz="2800">
          <a:solidFill>
            <a:srgbClr val="1B4855"/>
          </a:solidFill>
          <a:latin typeface="Georgia" pitchFamily="18" charset="0"/>
        </a:defRPr>
      </a:lvl7pPr>
      <a:lvl8pPr marL="1371600" algn="l" defTabSz="685800" rtl="0" fontAlgn="base">
        <a:lnSpc>
          <a:spcPct val="90000"/>
        </a:lnSpc>
        <a:spcBef>
          <a:spcPct val="0"/>
        </a:spcBef>
        <a:spcAft>
          <a:spcPct val="0"/>
        </a:spcAft>
        <a:defRPr sz="2800">
          <a:solidFill>
            <a:srgbClr val="1B4855"/>
          </a:solidFill>
          <a:latin typeface="Georgia" pitchFamily="18" charset="0"/>
        </a:defRPr>
      </a:lvl8pPr>
      <a:lvl9pPr marL="1828800" algn="l" defTabSz="685800" rtl="0" fontAlgn="base">
        <a:lnSpc>
          <a:spcPct val="90000"/>
        </a:lnSpc>
        <a:spcBef>
          <a:spcPct val="0"/>
        </a:spcBef>
        <a:spcAft>
          <a:spcPct val="0"/>
        </a:spcAft>
        <a:defRPr sz="2800">
          <a:solidFill>
            <a:srgbClr val="1B4855"/>
          </a:solidFill>
          <a:latin typeface="Georgia" pitchFamily="18" charset="0"/>
        </a:defRPr>
      </a:lvl9pPr>
    </p:titleStyle>
    <p:bodyStyle>
      <a:lvl1pPr marL="204788" indent="-171450" algn="l" defTabSz="685800" rtl="0" eaLnBrk="0" fontAlgn="base" hangingPunct="0">
        <a:lnSpc>
          <a:spcPct val="90000"/>
        </a:lnSpc>
        <a:spcBef>
          <a:spcPts val="1350"/>
        </a:spcBef>
        <a:spcAft>
          <a:spcPct val="0"/>
        </a:spcAft>
        <a:buSzPct val="100000"/>
        <a:buFont typeface="Arial" charset="0"/>
        <a:buChar char="•"/>
        <a:defRPr sz="1500" kern="1200">
          <a:solidFill>
            <a:srgbClr val="1B4855"/>
          </a:solidFill>
          <a:latin typeface="+mn-lt"/>
          <a:ea typeface="+mn-ea"/>
          <a:cs typeface="+mn-cs"/>
        </a:defRPr>
      </a:lvl1pPr>
      <a:lvl2pPr marL="411163" indent="-171450" algn="l" defTabSz="685800" rtl="0" eaLnBrk="0" fontAlgn="base" hangingPunct="0">
        <a:lnSpc>
          <a:spcPct val="90000"/>
        </a:lnSpc>
        <a:spcBef>
          <a:spcPts val="750"/>
        </a:spcBef>
        <a:spcAft>
          <a:spcPct val="0"/>
        </a:spcAft>
        <a:buSzPct val="100000"/>
        <a:buFont typeface="Arial" charset="0"/>
        <a:buChar char="•"/>
        <a:defRPr sz="1300" kern="1200">
          <a:solidFill>
            <a:srgbClr val="1B4855"/>
          </a:solidFill>
          <a:latin typeface="+mn-lt"/>
          <a:ea typeface="+mn-ea"/>
          <a:cs typeface="+mn-cs"/>
        </a:defRPr>
      </a:lvl2pPr>
      <a:lvl3pPr marL="615950" indent="-171450" algn="l" defTabSz="685800" rtl="0" eaLnBrk="0" fontAlgn="base" hangingPunct="0">
        <a:lnSpc>
          <a:spcPct val="90000"/>
        </a:lnSpc>
        <a:spcBef>
          <a:spcPts val="600"/>
        </a:spcBef>
        <a:spcAft>
          <a:spcPct val="0"/>
        </a:spcAft>
        <a:buSzPct val="100000"/>
        <a:buFont typeface="Arial" charset="0"/>
        <a:buChar char="•"/>
        <a:defRPr sz="1200" kern="1200">
          <a:solidFill>
            <a:srgbClr val="1B4855"/>
          </a:solidFill>
          <a:latin typeface="+mn-lt"/>
          <a:ea typeface="+mn-ea"/>
          <a:cs typeface="+mn-cs"/>
        </a:defRPr>
      </a:lvl3pPr>
      <a:lvl4pPr marL="822325"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4pPr>
      <a:lvl5pPr marL="1028700"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5pPr>
      <a:lvl6pPr marL="123444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6pPr>
      <a:lvl7pPr marL="144018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7pPr>
      <a:lvl8pPr marL="164592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8pPr>
      <a:lvl9pPr marL="1680210" indent="0" algn="l" defTabSz="685800" rtl="0" eaLnBrk="1" latinLnBrk="0" hangingPunct="1">
        <a:lnSpc>
          <a:spcPct val="90000"/>
        </a:lnSpc>
        <a:spcBef>
          <a:spcPts val="600"/>
        </a:spcBef>
        <a:buSzPct val="100000"/>
        <a:buFont typeface="Arial" pitchFamily="34" charset="0"/>
        <a:buNone/>
        <a:defRPr sz="1050" kern="1200">
          <a:solidFill>
            <a:schemeClr val="accent2">
              <a:lumMod val="50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7" name="gökyüzü"/>
          <p:cNvSpPr/>
          <p:nvPr/>
        </p:nvSpPr>
        <p:spPr>
          <a:xfrm>
            <a:off x="1588" y="0"/>
            <a:ext cx="9142412" cy="6858000"/>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8" name="su3"/>
          <p:cNvSpPr/>
          <p:nvPr/>
        </p:nvSpPr>
        <p:spPr bwMode="gray">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pic>
        <p:nvPicPr>
          <p:cNvPr id="4102" name="su2"/>
          <p:cNvPicPr>
            <a:picLocks noChangeAspect="1" noChangeArrowheads="1"/>
          </p:cNvPicPr>
          <p:nvPr/>
        </p:nvPicPr>
        <p:blipFill>
          <a:blip r:embed="rId13" cstate="print"/>
          <a:srcRect l="2673" r="9901"/>
          <a:stretch>
            <a:fillRect/>
          </a:stretch>
        </p:blipFill>
        <p:spPr bwMode="white">
          <a:xfrm>
            <a:off x="-1588" y="6256338"/>
            <a:ext cx="9142413" cy="463550"/>
          </a:xfrm>
          <a:prstGeom prst="rect">
            <a:avLst/>
          </a:prstGeom>
          <a:noFill/>
          <a:ln w="9525">
            <a:noFill/>
            <a:miter lim="800000"/>
            <a:headEnd/>
            <a:tailEnd/>
          </a:ln>
        </p:spPr>
      </p:pic>
      <p:pic>
        <p:nvPicPr>
          <p:cNvPr id="10" name="su1"/>
          <p:cNvPicPr>
            <a:picLocks noChangeAspect="1"/>
          </p:cNvPicPr>
          <p:nvPr/>
        </p:nvPicPr>
        <p:blipFill rotWithShape="1">
          <a:blip r:embed="rId14" cstate="print">
            <a:duotone>
              <a:schemeClr val="accent2">
                <a:shade val="45000"/>
                <a:satMod val="135000"/>
              </a:schemeClr>
              <a:prstClr val="white"/>
            </a:duotone>
            <a:extLst/>
          </a:blip>
          <a:srcRect l="6218" r="6356"/>
          <a:stretch/>
        </p:blipFill>
        <p:spPr bwMode="gray">
          <a:xfrm flipH="1">
            <a:off x="-1069" y="5979395"/>
            <a:ext cx="9141714" cy="268288"/>
          </a:xfrm>
          <a:prstGeom prst="rect">
            <a:avLst/>
          </a:prstGeom>
          <a:noFill/>
          <a:ln>
            <a:noFill/>
          </a:ln>
        </p:spPr>
      </p:pic>
      <p:sp>
        <p:nvSpPr>
          <p:cNvPr id="4104" name="Başlık Yer Tutucusu 1"/>
          <p:cNvSpPr>
            <a:spLocks noGrp="1"/>
          </p:cNvSpPr>
          <p:nvPr>
            <p:ph type="title"/>
          </p:nvPr>
        </p:nvSpPr>
        <p:spPr bwMode="auto">
          <a:xfrm>
            <a:off x="1006475" y="265113"/>
            <a:ext cx="7131050" cy="10874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ltLang="tr-TR" smtClean="0"/>
              <a:t>Asıl başlık stilini düzenlemek için tıklayın</a:t>
            </a:r>
          </a:p>
        </p:txBody>
      </p:sp>
      <p:sp>
        <p:nvSpPr>
          <p:cNvPr id="4105" name="Metin Yer Tutucusu 2"/>
          <p:cNvSpPr>
            <a:spLocks noGrp="1"/>
          </p:cNvSpPr>
          <p:nvPr>
            <p:ph type="body" idx="1"/>
          </p:nvPr>
        </p:nvSpPr>
        <p:spPr bwMode="auto">
          <a:xfrm>
            <a:off x="1006475" y="1573213"/>
            <a:ext cx="7131050" cy="4141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tıklayın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5" name="Alt Bilgi Yer Tutucusu 4"/>
          <p:cNvSpPr>
            <a:spLocks noGrp="1"/>
          </p:cNvSpPr>
          <p:nvPr>
            <p:ph type="ftr" sz="quarter" idx="3"/>
          </p:nvPr>
        </p:nvSpPr>
        <p:spPr>
          <a:xfrm>
            <a:off x="1006475" y="6602413"/>
            <a:ext cx="5368925" cy="236537"/>
          </a:xfrm>
          <a:prstGeom prst="rect">
            <a:avLst/>
          </a:prstGeom>
        </p:spPr>
        <p:txBody>
          <a:bodyPr vert="horz" lIns="91440" tIns="45720" rIns="91440" bIns="45720" rtlCol="0" anchor="ctr"/>
          <a:lstStyle>
            <a:lvl1pPr algn="l">
              <a:defRPr sz="825" cap="all" baseline="0">
                <a:solidFill>
                  <a:schemeClr val="tx1"/>
                </a:solidFill>
              </a:defRPr>
            </a:lvl1pPr>
          </a:lstStyle>
          <a:p>
            <a:pPr>
              <a:defRPr/>
            </a:pPr>
            <a:endParaRPr lang="tr-TR"/>
          </a:p>
        </p:txBody>
      </p:sp>
      <p:sp>
        <p:nvSpPr>
          <p:cNvPr id="4" name="Tarih Yer Tutucusu 3"/>
          <p:cNvSpPr>
            <a:spLocks noGrp="1"/>
          </p:cNvSpPr>
          <p:nvPr>
            <p:ph type="dt" sz="half" idx="2"/>
          </p:nvPr>
        </p:nvSpPr>
        <p:spPr>
          <a:xfrm>
            <a:off x="6656388" y="6602413"/>
            <a:ext cx="720725" cy="236537"/>
          </a:xfrm>
          <a:prstGeom prst="rect">
            <a:avLst/>
          </a:prstGeom>
        </p:spPr>
        <p:txBody>
          <a:bodyPr vert="horz" lIns="91440" tIns="45720" rIns="91440" bIns="45720" rtlCol="0" anchor="ctr"/>
          <a:lstStyle>
            <a:lvl1pPr algn="l">
              <a:defRPr sz="825" cap="all" baseline="0">
                <a:solidFill>
                  <a:schemeClr val="tx1"/>
                </a:solidFill>
              </a:defRPr>
            </a:lvl1pPr>
          </a:lstStyle>
          <a:p>
            <a:pPr>
              <a:defRPr/>
            </a:pPr>
            <a:fld id="{22F7A94C-4334-4C2D-82BC-265CEBB05F37}" type="datetimeFigureOut">
              <a:rPr lang="tr-TR"/>
              <a:pPr>
                <a:defRPr/>
              </a:pPr>
              <a:t>15.11.2021</a:t>
            </a:fld>
            <a:endParaRPr lang="tr-TR"/>
          </a:p>
        </p:txBody>
      </p:sp>
      <p:sp>
        <p:nvSpPr>
          <p:cNvPr id="6" name="Slayt Numarası Yer Tutucusu 5"/>
          <p:cNvSpPr>
            <a:spLocks noGrp="1"/>
          </p:cNvSpPr>
          <p:nvPr>
            <p:ph type="sldNum" sz="quarter" idx="4"/>
          </p:nvPr>
        </p:nvSpPr>
        <p:spPr>
          <a:xfrm>
            <a:off x="7658100" y="6602413"/>
            <a:ext cx="479425" cy="236537"/>
          </a:xfrm>
          <a:prstGeom prst="rect">
            <a:avLst/>
          </a:prstGeom>
        </p:spPr>
        <p:txBody>
          <a:bodyPr vert="horz" wrap="square" lIns="91440" tIns="45720" rIns="91440" bIns="45720" numCol="1" anchor="ctr" anchorCtr="0" compatLnSpc="1">
            <a:prstTxWarp prst="textNoShape">
              <a:avLst/>
            </a:prstTxWarp>
          </a:bodyPr>
          <a:lstStyle>
            <a:lvl1pPr algn="r">
              <a:defRPr sz="800" smtClean="0"/>
            </a:lvl1pPr>
          </a:lstStyle>
          <a:p>
            <a:pPr>
              <a:defRPr/>
            </a:pPr>
            <a:fld id="{A9F71562-115C-4355-9F95-2B573C11F0F6}"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5491" r:id="rId1"/>
    <p:sldLayoutId id="2147485466" r:id="rId2"/>
    <p:sldLayoutId id="2147485492" r:id="rId3"/>
    <p:sldLayoutId id="2147485467" r:id="rId4"/>
    <p:sldLayoutId id="2147485468" r:id="rId5"/>
    <p:sldLayoutId id="2147485469" r:id="rId6"/>
    <p:sldLayoutId id="2147485493" r:id="rId7"/>
    <p:sldLayoutId id="2147485470" r:id="rId8"/>
    <p:sldLayoutId id="2147485471" r:id="rId9"/>
    <p:sldLayoutId id="2147485472" r:id="rId10"/>
    <p:sldLayoutId id="2147485473" r:id="rId11"/>
  </p:sldLayoutIdLst>
  <p:transition spd="med">
    <p:fade/>
  </p:transition>
  <p:txStyles>
    <p:titleStyle>
      <a:lvl1pPr algn="l" defTabSz="685800" rtl="0" eaLnBrk="0" fontAlgn="base" hangingPunct="0">
        <a:lnSpc>
          <a:spcPct val="90000"/>
        </a:lnSpc>
        <a:spcBef>
          <a:spcPct val="0"/>
        </a:spcBef>
        <a:spcAft>
          <a:spcPct val="0"/>
        </a:spcAft>
        <a:defRPr sz="2800" kern="1200">
          <a:solidFill>
            <a:srgbClr val="1B4855"/>
          </a:solidFill>
          <a:latin typeface="+mj-lt"/>
          <a:ea typeface="+mj-ea"/>
          <a:cs typeface="+mj-cs"/>
        </a:defRPr>
      </a:lvl1pPr>
      <a:lvl2pPr algn="l" defTabSz="685800" rtl="0" eaLnBrk="0" fontAlgn="base" hangingPunct="0">
        <a:lnSpc>
          <a:spcPct val="90000"/>
        </a:lnSpc>
        <a:spcBef>
          <a:spcPct val="0"/>
        </a:spcBef>
        <a:spcAft>
          <a:spcPct val="0"/>
        </a:spcAft>
        <a:defRPr sz="2800">
          <a:solidFill>
            <a:srgbClr val="1B4855"/>
          </a:solidFill>
          <a:latin typeface="Georgia" pitchFamily="18" charset="0"/>
        </a:defRPr>
      </a:lvl2pPr>
      <a:lvl3pPr algn="l" defTabSz="685800" rtl="0" eaLnBrk="0" fontAlgn="base" hangingPunct="0">
        <a:lnSpc>
          <a:spcPct val="90000"/>
        </a:lnSpc>
        <a:spcBef>
          <a:spcPct val="0"/>
        </a:spcBef>
        <a:spcAft>
          <a:spcPct val="0"/>
        </a:spcAft>
        <a:defRPr sz="2800">
          <a:solidFill>
            <a:srgbClr val="1B4855"/>
          </a:solidFill>
          <a:latin typeface="Georgia" pitchFamily="18" charset="0"/>
        </a:defRPr>
      </a:lvl3pPr>
      <a:lvl4pPr algn="l" defTabSz="685800" rtl="0" eaLnBrk="0" fontAlgn="base" hangingPunct="0">
        <a:lnSpc>
          <a:spcPct val="90000"/>
        </a:lnSpc>
        <a:spcBef>
          <a:spcPct val="0"/>
        </a:spcBef>
        <a:spcAft>
          <a:spcPct val="0"/>
        </a:spcAft>
        <a:defRPr sz="2800">
          <a:solidFill>
            <a:srgbClr val="1B4855"/>
          </a:solidFill>
          <a:latin typeface="Georgia" pitchFamily="18" charset="0"/>
        </a:defRPr>
      </a:lvl4pPr>
      <a:lvl5pPr algn="l" defTabSz="685800" rtl="0" eaLnBrk="0" fontAlgn="base" hangingPunct="0">
        <a:lnSpc>
          <a:spcPct val="90000"/>
        </a:lnSpc>
        <a:spcBef>
          <a:spcPct val="0"/>
        </a:spcBef>
        <a:spcAft>
          <a:spcPct val="0"/>
        </a:spcAft>
        <a:defRPr sz="2800">
          <a:solidFill>
            <a:srgbClr val="1B4855"/>
          </a:solidFill>
          <a:latin typeface="Georgia" pitchFamily="18" charset="0"/>
        </a:defRPr>
      </a:lvl5pPr>
      <a:lvl6pPr marL="457200" algn="l" defTabSz="685800" rtl="0" fontAlgn="base">
        <a:lnSpc>
          <a:spcPct val="90000"/>
        </a:lnSpc>
        <a:spcBef>
          <a:spcPct val="0"/>
        </a:spcBef>
        <a:spcAft>
          <a:spcPct val="0"/>
        </a:spcAft>
        <a:defRPr sz="2800">
          <a:solidFill>
            <a:srgbClr val="1B4855"/>
          </a:solidFill>
          <a:latin typeface="Georgia" pitchFamily="18" charset="0"/>
        </a:defRPr>
      </a:lvl6pPr>
      <a:lvl7pPr marL="914400" algn="l" defTabSz="685800" rtl="0" fontAlgn="base">
        <a:lnSpc>
          <a:spcPct val="90000"/>
        </a:lnSpc>
        <a:spcBef>
          <a:spcPct val="0"/>
        </a:spcBef>
        <a:spcAft>
          <a:spcPct val="0"/>
        </a:spcAft>
        <a:defRPr sz="2800">
          <a:solidFill>
            <a:srgbClr val="1B4855"/>
          </a:solidFill>
          <a:latin typeface="Georgia" pitchFamily="18" charset="0"/>
        </a:defRPr>
      </a:lvl7pPr>
      <a:lvl8pPr marL="1371600" algn="l" defTabSz="685800" rtl="0" fontAlgn="base">
        <a:lnSpc>
          <a:spcPct val="90000"/>
        </a:lnSpc>
        <a:spcBef>
          <a:spcPct val="0"/>
        </a:spcBef>
        <a:spcAft>
          <a:spcPct val="0"/>
        </a:spcAft>
        <a:defRPr sz="2800">
          <a:solidFill>
            <a:srgbClr val="1B4855"/>
          </a:solidFill>
          <a:latin typeface="Georgia" pitchFamily="18" charset="0"/>
        </a:defRPr>
      </a:lvl8pPr>
      <a:lvl9pPr marL="1828800" algn="l" defTabSz="685800" rtl="0" fontAlgn="base">
        <a:lnSpc>
          <a:spcPct val="90000"/>
        </a:lnSpc>
        <a:spcBef>
          <a:spcPct val="0"/>
        </a:spcBef>
        <a:spcAft>
          <a:spcPct val="0"/>
        </a:spcAft>
        <a:defRPr sz="2800">
          <a:solidFill>
            <a:srgbClr val="1B4855"/>
          </a:solidFill>
          <a:latin typeface="Georgia" pitchFamily="18" charset="0"/>
        </a:defRPr>
      </a:lvl9pPr>
    </p:titleStyle>
    <p:bodyStyle>
      <a:lvl1pPr marL="204788" indent="-171450" algn="l" defTabSz="685800" rtl="0" eaLnBrk="0" fontAlgn="base" hangingPunct="0">
        <a:lnSpc>
          <a:spcPct val="90000"/>
        </a:lnSpc>
        <a:spcBef>
          <a:spcPts val="1350"/>
        </a:spcBef>
        <a:spcAft>
          <a:spcPct val="0"/>
        </a:spcAft>
        <a:buSzPct val="100000"/>
        <a:buFont typeface="Arial" charset="0"/>
        <a:buChar char="•"/>
        <a:defRPr sz="1500" kern="1200">
          <a:solidFill>
            <a:srgbClr val="1B4855"/>
          </a:solidFill>
          <a:latin typeface="+mn-lt"/>
          <a:ea typeface="+mn-ea"/>
          <a:cs typeface="+mn-cs"/>
        </a:defRPr>
      </a:lvl1pPr>
      <a:lvl2pPr marL="411163" indent="-171450" algn="l" defTabSz="685800" rtl="0" eaLnBrk="0" fontAlgn="base" hangingPunct="0">
        <a:lnSpc>
          <a:spcPct val="90000"/>
        </a:lnSpc>
        <a:spcBef>
          <a:spcPts val="750"/>
        </a:spcBef>
        <a:spcAft>
          <a:spcPct val="0"/>
        </a:spcAft>
        <a:buSzPct val="100000"/>
        <a:buFont typeface="Arial" charset="0"/>
        <a:buChar char="•"/>
        <a:defRPr sz="1300" kern="1200">
          <a:solidFill>
            <a:srgbClr val="1B4855"/>
          </a:solidFill>
          <a:latin typeface="+mn-lt"/>
          <a:ea typeface="+mn-ea"/>
          <a:cs typeface="+mn-cs"/>
        </a:defRPr>
      </a:lvl2pPr>
      <a:lvl3pPr marL="615950" indent="-171450" algn="l" defTabSz="685800" rtl="0" eaLnBrk="0" fontAlgn="base" hangingPunct="0">
        <a:lnSpc>
          <a:spcPct val="90000"/>
        </a:lnSpc>
        <a:spcBef>
          <a:spcPts val="600"/>
        </a:spcBef>
        <a:spcAft>
          <a:spcPct val="0"/>
        </a:spcAft>
        <a:buSzPct val="100000"/>
        <a:buFont typeface="Arial" charset="0"/>
        <a:buChar char="•"/>
        <a:defRPr sz="1200" kern="1200">
          <a:solidFill>
            <a:srgbClr val="1B4855"/>
          </a:solidFill>
          <a:latin typeface="+mn-lt"/>
          <a:ea typeface="+mn-ea"/>
          <a:cs typeface="+mn-cs"/>
        </a:defRPr>
      </a:lvl3pPr>
      <a:lvl4pPr marL="822325"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4pPr>
      <a:lvl5pPr marL="1028700"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5pPr>
      <a:lvl6pPr marL="123444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6pPr>
      <a:lvl7pPr marL="144018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7pPr>
      <a:lvl8pPr marL="164592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8pPr>
      <a:lvl9pPr marL="1680210" indent="0" algn="l" defTabSz="685800" rtl="0" eaLnBrk="1" latinLnBrk="0" hangingPunct="1">
        <a:lnSpc>
          <a:spcPct val="90000"/>
        </a:lnSpc>
        <a:spcBef>
          <a:spcPts val="600"/>
        </a:spcBef>
        <a:buSzPct val="100000"/>
        <a:buFont typeface="Arial" pitchFamily="34" charset="0"/>
        <a:buNone/>
        <a:defRPr sz="1050" kern="1200">
          <a:solidFill>
            <a:schemeClr val="accent2">
              <a:lumMod val="50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7" name="gökyüzü"/>
          <p:cNvSpPr/>
          <p:nvPr/>
        </p:nvSpPr>
        <p:spPr>
          <a:xfrm>
            <a:off x="1588" y="0"/>
            <a:ext cx="9142412" cy="6858000"/>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17220" anchor="ctr"/>
          <a:lstStyle/>
          <a:p>
            <a:pPr algn="ctr">
              <a:defRPr/>
            </a:pPr>
            <a:endParaRPr lang="tr-TR" dirty="0"/>
          </a:p>
        </p:txBody>
      </p:sp>
      <p:sp>
        <p:nvSpPr>
          <p:cNvPr id="8" name="su3"/>
          <p:cNvSpPr/>
          <p:nvPr/>
        </p:nvSpPr>
        <p:spPr bwMode="gray">
          <a:xfrm>
            <a:off x="1914" y="6064102"/>
            <a:ext cx="9141714"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dirty="0"/>
          </a:p>
        </p:txBody>
      </p:sp>
      <p:pic>
        <p:nvPicPr>
          <p:cNvPr id="5126" name="su2"/>
          <p:cNvPicPr>
            <a:picLocks noChangeAspect="1" noChangeArrowheads="1"/>
          </p:cNvPicPr>
          <p:nvPr/>
        </p:nvPicPr>
        <p:blipFill>
          <a:blip r:embed="rId13" cstate="print"/>
          <a:srcRect l="2673" r="9901"/>
          <a:stretch>
            <a:fillRect/>
          </a:stretch>
        </p:blipFill>
        <p:spPr bwMode="white">
          <a:xfrm>
            <a:off x="-1588" y="6256338"/>
            <a:ext cx="9142413" cy="463550"/>
          </a:xfrm>
          <a:prstGeom prst="rect">
            <a:avLst/>
          </a:prstGeom>
          <a:noFill/>
          <a:ln w="9525">
            <a:noFill/>
            <a:miter lim="800000"/>
            <a:headEnd/>
            <a:tailEnd/>
          </a:ln>
        </p:spPr>
      </p:pic>
      <p:pic>
        <p:nvPicPr>
          <p:cNvPr id="10" name="su1"/>
          <p:cNvPicPr>
            <a:picLocks noChangeAspect="1"/>
          </p:cNvPicPr>
          <p:nvPr/>
        </p:nvPicPr>
        <p:blipFill rotWithShape="1">
          <a:blip r:embed="rId14" cstate="print">
            <a:duotone>
              <a:schemeClr val="accent2">
                <a:shade val="45000"/>
                <a:satMod val="135000"/>
              </a:schemeClr>
              <a:prstClr val="white"/>
            </a:duotone>
            <a:extLst/>
          </a:blip>
          <a:srcRect l="6218" r="6356"/>
          <a:stretch/>
        </p:blipFill>
        <p:spPr bwMode="gray">
          <a:xfrm flipH="1">
            <a:off x="-1069" y="5979395"/>
            <a:ext cx="9141714" cy="268288"/>
          </a:xfrm>
          <a:prstGeom prst="rect">
            <a:avLst/>
          </a:prstGeom>
          <a:noFill/>
          <a:ln>
            <a:noFill/>
          </a:ln>
        </p:spPr>
      </p:pic>
      <p:sp>
        <p:nvSpPr>
          <p:cNvPr id="5128" name="Başlık Yer Tutucusu 1"/>
          <p:cNvSpPr>
            <a:spLocks noGrp="1"/>
          </p:cNvSpPr>
          <p:nvPr>
            <p:ph type="title"/>
          </p:nvPr>
        </p:nvSpPr>
        <p:spPr bwMode="auto">
          <a:xfrm>
            <a:off x="1006475" y="265113"/>
            <a:ext cx="7131050" cy="10874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ltLang="tr-TR" smtClean="0"/>
              <a:t>Asıl başlık stilini düzenlemek için tıklayın</a:t>
            </a:r>
          </a:p>
        </p:txBody>
      </p:sp>
      <p:sp>
        <p:nvSpPr>
          <p:cNvPr id="5129" name="Metin Yer Tutucusu 2"/>
          <p:cNvSpPr>
            <a:spLocks noGrp="1"/>
          </p:cNvSpPr>
          <p:nvPr>
            <p:ph type="body" idx="1"/>
          </p:nvPr>
        </p:nvSpPr>
        <p:spPr bwMode="auto">
          <a:xfrm>
            <a:off x="1006475" y="1573213"/>
            <a:ext cx="7131050" cy="4141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tıklayın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5" name="Alt Bilgi Yer Tutucusu 4"/>
          <p:cNvSpPr>
            <a:spLocks noGrp="1"/>
          </p:cNvSpPr>
          <p:nvPr>
            <p:ph type="ftr" sz="quarter" idx="3"/>
          </p:nvPr>
        </p:nvSpPr>
        <p:spPr>
          <a:xfrm>
            <a:off x="1006475" y="6602413"/>
            <a:ext cx="5368925" cy="236537"/>
          </a:xfrm>
          <a:prstGeom prst="rect">
            <a:avLst/>
          </a:prstGeom>
        </p:spPr>
        <p:txBody>
          <a:bodyPr vert="horz" lIns="91440" tIns="45720" rIns="91440" bIns="45720" rtlCol="0" anchor="ctr"/>
          <a:lstStyle>
            <a:lvl1pPr algn="l">
              <a:defRPr sz="825" cap="all" baseline="0">
                <a:solidFill>
                  <a:schemeClr val="tx1"/>
                </a:solidFill>
              </a:defRPr>
            </a:lvl1pPr>
          </a:lstStyle>
          <a:p>
            <a:pPr>
              <a:defRPr/>
            </a:pPr>
            <a:endParaRPr lang="tr-TR"/>
          </a:p>
        </p:txBody>
      </p:sp>
      <p:sp>
        <p:nvSpPr>
          <p:cNvPr id="4" name="Tarih Yer Tutucusu 3"/>
          <p:cNvSpPr>
            <a:spLocks noGrp="1"/>
          </p:cNvSpPr>
          <p:nvPr>
            <p:ph type="dt" sz="half" idx="2"/>
          </p:nvPr>
        </p:nvSpPr>
        <p:spPr>
          <a:xfrm>
            <a:off x="6656388" y="6602413"/>
            <a:ext cx="720725" cy="236537"/>
          </a:xfrm>
          <a:prstGeom prst="rect">
            <a:avLst/>
          </a:prstGeom>
        </p:spPr>
        <p:txBody>
          <a:bodyPr vert="horz" lIns="91440" tIns="45720" rIns="91440" bIns="45720" rtlCol="0" anchor="ctr"/>
          <a:lstStyle>
            <a:lvl1pPr algn="l">
              <a:defRPr sz="825" cap="all" baseline="0">
                <a:solidFill>
                  <a:schemeClr val="tx1"/>
                </a:solidFill>
              </a:defRPr>
            </a:lvl1pPr>
          </a:lstStyle>
          <a:p>
            <a:pPr>
              <a:defRPr/>
            </a:pPr>
            <a:fld id="{9FD996BA-AEFE-4157-90E6-C768D7749EAC}" type="datetimeFigureOut">
              <a:rPr lang="tr-TR"/>
              <a:pPr>
                <a:defRPr/>
              </a:pPr>
              <a:t>15.11.2021</a:t>
            </a:fld>
            <a:endParaRPr lang="tr-TR"/>
          </a:p>
        </p:txBody>
      </p:sp>
      <p:sp>
        <p:nvSpPr>
          <p:cNvPr id="6" name="Slayt Numarası Yer Tutucusu 5"/>
          <p:cNvSpPr>
            <a:spLocks noGrp="1"/>
          </p:cNvSpPr>
          <p:nvPr>
            <p:ph type="sldNum" sz="quarter" idx="4"/>
          </p:nvPr>
        </p:nvSpPr>
        <p:spPr>
          <a:xfrm>
            <a:off x="7658100" y="6602413"/>
            <a:ext cx="479425" cy="236537"/>
          </a:xfrm>
          <a:prstGeom prst="rect">
            <a:avLst/>
          </a:prstGeom>
        </p:spPr>
        <p:txBody>
          <a:bodyPr vert="horz" wrap="square" lIns="91440" tIns="45720" rIns="91440" bIns="45720" numCol="1" anchor="ctr" anchorCtr="0" compatLnSpc="1">
            <a:prstTxWarp prst="textNoShape">
              <a:avLst/>
            </a:prstTxWarp>
          </a:bodyPr>
          <a:lstStyle>
            <a:lvl1pPr algn="r">
              <a:defRPr sz="800" smtClean="0"/>
            </a:lvl1pPr>
          </a:lstStyle>
          <a:p>
            <a:pPr>
              <a:defRPr/>
            </a:pPr>
            <a:fld id="{D40D8C84-FB77-4DEF-AD90-85E8A186B294}"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5494" r:id="rId1"/>
    <p:sldLayoutId id="2147485474" r:id="rId2"/>
    <p:sldLayoutId id="2147485495" r:id="rId3"/>
    <p:sldLayoutId id="2147485475" r:id="rId4"/>
    <p:sldLayoutId id="2147485476" r:id="rId5"/>
    <p:sldLayoutId id="2147485477" r:id="rId6"/>
    <p:sldLayoutId id="2147485496" r:id="rId7"/>
    <p:sldLayoutId id="2147485478" r:id="rId8"/>
    <p:sldLayoutId id="2147485479" r:id="rId9"/>
    <p:sldLayoutId id="2147485480" r:id="rId10"/>
    <p:sldLayoutId id="2147485481" r:id="rId11"/>
  </p:sldLayoutIdLst>
  <p:transition spd="med">
    <p:fade/>
  </p:transition>
  <p:txStyles>
    <p:titleStyle>
      <a:lvl1pPr algn="l" defTabSz="685800" rtl="0" eaLnBrk="0" fontAlgn="base" hangingPunct="0">
        <a:lnSpc>
          <a:spcPct val="90000"/>
        </a:lnSpc>
        <a:spcBef>
          <a:spcPct val="0"/>
        </a:spcBef>
        <a:spcAft>
          <a:spcPct val="0"/>
        </a:spcAft>
        <a:defRPr sz="2800" kern="1200">
          <a:solidFill>
            <a:srgbClr val="1B4855"/>
          </a:solidFill>
          <a:latin typeface="+mj-lt"/>
          <a:ea typeface="+mj-ea"/>
          <a:cs typeface="+mj-cs"/>
        </a:defRPr>
      </a:lvl1pPr>
      <a:lvl2pPr algn="l" defTabSz="685800" rtl="0" eaLnBrk="0" fontAlgn="base" hangingPunct="0">
        <a:lnSpc>
          <a:spcPct val="90000"/>
        </a:lnSpc>
        <a:spcBef>
          <a:spcPct val="0"/>
        </a:spcBef>
        <a:spcAft>
          <a:spcPct val="0"/>
        </a:spcAft>
        <a:defRPr sz="2800">
          <a:solidFill>
            <a:srgbClr val="1B4855"/>
          </a:solidFill>
          <a:latin typeface="Georgia" pitchFamily="18" charset="0"/>
        </a:defRPr>
      </a:lvl2pPr>
      <a:lvl3pPr algn="l" defTabSz="685800" rtl="0" eaLnBrk="0" fontAlgn="base" hangingPunct="0">
        <a:lnSpc>
          <a:spcPct val="90000"/>
        </a:lnSpc>
        <a:spcBef>
          <a:spcPct val="0"/>
        </a:spcBef>
        <a:spcAft>
          <a:spcPct val="0"/>
        </a:spcAft>
        <a:defRPr sz="2800">
          <a:solidFill>
            <a:srgbClr val="1B4855"/>
          </a:solidFill>
          <a:latin typeface="Georgia" pitchFamily="18" charset="0"/>
        </a:defRPr>
      </a:lvl3pPr>
      <a:lvl4pPr algn="l" defTabSz="685800" rtl="0" eaLnBrk="0" fontAlgn="base" hangingPunct="0">
        <a:lnSpc>
          <a:spcPct val="90000"/>
        </a:lnSpc>
        <a:spcBef>
          <a:spcPct val="0"/>
        </a:spcBef>
        <a:spcAft>
          <a:spcPct val="0"/>
        </a:spcAft>
        <a:defRPr sz="2800">
          <a:solidFill>
            <a:srgbClr val="1B4855"/>
          </a:solidFill>
          <a:latin typeface="Georgia" pitchFamily="18" charset="0"/>
        </a:defRPr>
      </a:lvl4pPr>
      <a:lvl5pPr algn="l" defTabSz="685800" rtl="0" eaLnBrk="0" fontAlgn="base" hangingPunct="0">
        <a:lnSpc>
          <a:spcPct val="90000"/>
        </a:lnSpc>
        <a:spcBef>
          <a:spcPct val="0"/>
        </a:spcBef>
        <a:spcAft>
          <a:spcPct val="0"/>
        </a:spcAft>
        <a:defRPr sz="2800">
          <a:solidFill>
            <a:srgbClr val="1B4855"/>
          </a:solidFill>
          <a:latin typeface="Georgia" pitchFamily="18" charset="0"/>
        </a:defRPr>
      </a:lvl5pPr>
      <a:lvl6pPr marL="457200" algn="l" defTabSz="685800" rtl="0" fontAlgn="base">
        <a:lnSpc>
          <a:spcPct val="90000"/>
        </a:lnSpc>
        <a:spcBef>
          <a:spcPct val="0"/>
        </a:spcBef>
        <a:spcAft>
          <a:spcPct val="0"/>
        </a:spcAft>
        <a:defRPr sz="2800">
          <a:solidFill>
            <a:srgbClr val="1B4855"/>
          </a:solidFill>
          <a:latin typeface="Georgia" pitchFamily="18" charset="0"/>
        </a:defRPr>
      </a:lvl6pPr>
      <a:lvl7pPr marL="914400" algn="l" defTabSz="685800" rtl="0" fontAlgn="base">
        <a:lnSpc>
          <a:spcPct val="90000"/>
        </a:lnSpc>
        <a:spcBef>
          <a:spcPct val="0"/>
        </a:spcBef>
        <a:spcAft>
          <a:spcPct val="0"/>
        </a:spcAft>
        <a:defRPr sz="2800">
          <a:solidFill>
            <a:srgbClr val="1B4855"/>
          </a:solidFill>
          <a:latin typeface="Georgia" pitchFamily="18" charset="0"/>
        </a:defRPr>
      </a:lvl7pPr>
      <a:lvl8pPr marL="1371600" algn="l" defTabSz="685800" rtl="0" fontAlgn="base">
        <a:lnSpc>
          <a:spcPct val="90000"/>
        </a:lnSpc>
        <a:spcBef>
          <a:spcPct val="0"/>
        </a:spcBef>
        <a:spcAft>
          <a:spcPct val="0"/>
        </a:spcAft>
        <a:defRPr sz="2800">
          <a:solidFill>
            <a:srgbClr val="1B4855"/>
          </a:solidFill>
          <a:latin typeface="Georgia" pitchFamily="18" charset="0"/>
        </a:defRPr>
      </a:lvl8pPr>
      <a:lvl9pPr marL="1828800" algn="l" defTabSz="685800" rtl="0" fontAlgn="base">
        <a:lnSpc>
          <a:spcPct val="90000"/>
        </a:lnSpc>
        <a:spcBef>
          <a:spcPct val="0"/>
        </a:spcBef>
        <a:spcAft>
          <a:spcPct val="0"/>
        </a:spcAft>
        <a:defRPr sz="2800">
          <a:solidFill>
            <a:srgbClr val="1B4855"/>
          </a:solidFill>
          <a:latin typeface="Georgia" pitchFamily="18" charset="0"/>
        </a:defRPr>
      </a:lvl9pPr>
    </p:titleStyle>
    <p:bodyStyle>
      <a:lvl1pPr marL="204788" indent="-171450" algn="l" defTabSz="685800" rtl="0" eaLnBrk="0" fontAlgn="base" hangingPunct="0">
        <a:lnSpc>
          <a:spcPct val="90000"/>
        </a:lnSpc>
        <a:spcBef>
          <a:spcPts val="1350"/>
        </a:spcBef>
        <a:spcAft>
          <a:spcPct val="0"/>
        </a:spcAft>
        <a:buSzPct val="100000"/>
        <a:buFont typeface="Arial" charset="0"/>
        <a:buChar char="•"/>
        <a:defRPr sz="1500" kern="1200">
          <a:solidFill>
            <a:srgbClr val="1B4855"/>
          </a:solidFill>
          <a:latin typeface="+mn-lt"/>
          <a:ea typeface="+mn-ea"/>
          <a:cs typeface="+mn-cs"/>
        </a:defRPr>
      </a:lvl1pPr>
      <a:lvl2pPr marL="411163" indent="-171450" algn="l" defTabSz="685800" rtl="0" eaLnBrk="0" fontAlgn="base" hangingPunct="0">
        <a:lnSpc>
          <a:spcPct val="90000"/>
        </a:lnSpc>
        <a:spcBef>
          <a:spcPts val="750"/>
        </a:spcBef>
        <a:spcAft>
          <a:spcPct val="0"/>
        </a:spcAft>
        <a:buSzPct val="100000"/>
        <a:buFont typeface="Arial" charset="0"/>
        <a:buChar char="•"/>
        <a:defRPr sz="1300" kern="1200">
          <a:solidFill>
            <a:srgbClr val="1B4855"/>
          </a:solidFill>
          <a:latin typeface="+mn-lt"/>
          <a:ea typeface="+mn-ea"/>
          <a:cs typeface="+mn-cs"/>
        </a:defRPr>
      </a:lvl2pPr>
      <a:lvl3pPr marL="615950" indent="-171450" algn="l" defTabSz="685800" rtl="0" eaLnBrk="0" fontAlgn="base" hangingPunct="0">
        <a:lnSpc>
          <a:spcPct val="90000"/>
        </a:lnSpc>
        <a:spcBef>
          <a:spcPts val="600"/>
        </a:spcBef>
        <a:spcAft>
          <a:spcPct val="0"/>
        </a:spcAft>
        <a:buSzPct val="100000"/>
        <a:buFont typeface="Arial" charset="0"/>
        <a:buChar char="•"/>
        <a:defRPr sz="1200" kern="1200">
          <a:solidFill>
            <a:srgbClr val="1B4855"/>
          </a:solidFill>
          <a:latin typeface="+mn-lt"/>
          <a:ea typeface="+mn-ea"/>
          <a:cs typeface="+mn-cs"/>
        </a:defRPr>
      </a:lvl3pPr>
      <a:lvl4pPr marL="822325"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4pPr>
      <a:lvl5pPr marL="1028700" indent="-171450" algn="l" defTabSz="685800" rtl="0" eaLnBrk="0" fontAlgn="base" hangingPunct="0">
        <a:lnSpc>
          <a:spcPct val="90000"/>
        </a:lnSpc>
        <a:spcBef>
          <a:spcPts val="600"/>
        </a:spcBef>
        <a:spcAft>
          <a:spcPct val="0"/>
        </a:spcAft>
        <a:buSzPct val="100000"/>
        <a:buFont typeface="Arial" charset="0"/>
        <a:buChar char="•"/>
        <a:defRPr sz="1000" kern="1200">
          <a:solidFill>
            <a:srgbClr val="1B4855"/>
          </a:solidFill>
          <a:latin typeface="+mn-lt"/>
          <a:ea typeface="+mn-ea"/>
          <a:cs typeface="+mn-cs"/>
        </a:defRPr>
      </a:lvl5pPr>
      <a:lvl6pPr marL="123444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6pPr>
      <a:lvl7pPr marL="144018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7pPr>
      <a:lvl8pPr marL="1645920" indent="-171450" algn="l" defTabSz="685800" rtl="0" eaLnBrk="1" latinLnBrk="0" hangingPunct="1">
        <a:lnSpc>
          <a:spcPct val="90000"/>
        </a:lnSpc>
        <a:spcBef>
          <a:spcPts val="600"/>
        </a:spcBef>
        <a:buSzPct val="100000"/>
        <a:buFont typeface="Arial" pitchFamily="34" charset="0"/>
        <a:buChar char="•"/>
        <a:defRPr sz="1050" kern="1200">
          <a:solidFill>
            <a:schemeClr val="accent2">
              <a:lumMod val="50000"/>
            </a:schemeClr>
          </a:solidFill>
          <a:latin typeface="+mn-lt"/>
          <a:ea typeface="+mn-ea"/>
          <a:cs typeface="+mn-cs"/>
        </a:defRPr>
      </a:lvl8pPr>
      <a:lvl9pPr marL="1680210" indent="0" algn="l" defTabSz="685800" rtl="0" eaLnBrk="1" latinLnBrk="0" hangingPunct="1">
        <a:lnSpc>
          <a:spcPct val="90000"/>
        </a:lnSpc>
        <a:spcBef>
          <a:spcPts val="600"/>
        </a:spcBef>
        <a:buSzPct val="100000"/>
        <a:buFont typeface="Arial" pitchFamily="34" charset="0"/>
        <a:buNone/>
        <a:defRPr sz="1050" kern="1200">
          <a:solidFill>
            <a:schemeClr val="accent2">
              <a:lumMod val="50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fld id="{A7805B50-A089-4C16-9B66-2157B0F6DF7A}" type="datetimeFigureOut">
              <a:rPr lang="tr-TR" smtClean="0"/>
              <a:pPr>
                <a:defRPr/>
              </a:pPr>
              <a:t>15.11.2021</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4A2BACDD-C497-4E75-8C33-FF01E3D0B756}" type="slidenum">
              <a:rPr lang="tr-TR" altLang="tr-TR" smtClean="0"/>
              <a:pPr>
                <a:defRPr/>
              </a:pPr>
              <a:t>‹#›</a:t>
            </a:fld>
            <a:endParaRPr lang="tr-TR" altLang="tr-TR"/>
          </a:p>
        </p:txBody>
      </p:sp>
    </p:spTree>
  </p:cSld>
  <p:clrMap bg1="dk1" tx1="lt1" bg2="dk2" tx2="lt2" accent1="accent1" accent2="accent2" accent3="accent3" accent4="accent4" accent5="accent5" accent6="accent6" hlink="hlink" folHlink="folHlink"/>
  <p:sldLayoutIdLst>
    <p:sldLayoutId id="2147485510" r:id="rId1"/>
    <p:sldLayoutId id="2147485511" r:id="rId2"/>
    <p:sldLayoutId id="2147485512" r:id="rId3"/>
    <p:sldLayoutId id="2147485513" r:id="rId4"/>
    <p:sldLayoutId id="2147485514" r:id="rId5"/>
    <p:sldLayoutId id="2147485515" r:id="rId6"/>
    <p:sldLayoutId id="2147485516" r:id="rId7"/>
    <p:sldLayoutId id="2147485517" r:id="rId8"/>
    <p:sldLayoutId id="2147485518" r:id="rId9"/>
    <p:sldLayoutId id="2147485519" r:id="rId10"/>
    <p:sldLayoutId id="2147485520" r:id="rId11"/>
  </p:sldLayoutIdLst>
  <p:transition spd="med">
    <p:fade/>
  </p:transition>
  <p:timing>
    <p:tnLst>
      <p:par>
        <p:cTn id="1" dur="indefinite" restart="never" nodeType="tmRoot"/>
      </p:par>
    </p:tnLst>
  </p:timing>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57.xml"/><Relationship Id="rId5" Type="http://schemas.openxmlformats.org/officeDocument/2006/relationships/image" Target="../media/image10.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7.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62.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30.xml"/><Relationship Id="rId1" Type="http://schemas.openxmlformats.org/officeDocument/2006/relationships/slideLayout" Target="../slideLayouts/slideLayout5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57.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5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57.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8 Resim" descr="LOGO (1).png"/>
          <p:cNvPicPr>
            <a:picLocks noChangeAspect="1" noChangeArrowheads="1"/>
          </p:cNvPicPr>
          <p:nvPr/>
        </p:nvPicPr>
        <p:blipFill>
          <a:blip r:embed="rId3" cstate="print"/>
          <a:srcRect/>
          <a:stretch>
            <a:fillRect/>
          </a:stretch>
        </p:blipFill>
        <p:spPr bwMode="auto">
          <a:xfrm>
            <a:off x="2843808" y="188640"/>
            <a:ext cx="3673475" cy="3273425"/>
          </a:xfrm>
          <a:prstGeom prst="rect">
            <a:avLst/>
          </a:prstGeom>
          <a:noFill/>
          <a:ln w="9525">
            <a:noFill/>
            <a:miter lim="800000"/>
            <a:headEnd/>
            <a:tailEnd/>
          </a:ln>
        </p:spPr>
      </p:pic>
      <p:sp>
        <p:nvSpPr>
          <p:cNvPr id="6" name="Alt Başlık 2"/>
          <p:cNvSpPr txBox="1">
            <a:spLocks/>
          </p:cNvSpPr>
          <p:nvPr/>
        </p:nvSpPr>
        <p:spPr>
          <a:xfrm>
            <a:off x="251520" y="3429000"/>
            <a:ext cx="8712968" cy="865188"/>
          </a:xfrm>
          <a:prstGeom prst="rect">
            <a:avLst/>
          </a:prstGeom>
        </p:spPr>
        <p:txBody>
          <a:bodyPr>
            <a:normAutofit fontScale="25000" lnSpcReduction="20000"/>
          </a:bodyPr>
          <a:lstStyle/>
          <a:p>
            <a:pPr marL="204788" indent="-171450" algn="ctr" defTabSz="685800">
              <a:lnSpc>
                <a:spcPct val="90000"/>
              </a:lnSpc>
              <a:spcBef>
                <a:spcPts val="1350"/>
              </a:spcBef>
              <a:buSzPct val="100000"/>
              <a:buFont typeface="Arial" charset="0"/>
              <a:buChar char="•"/>
              <a:defRPr/>
            </a:pPr>
            <a:endParaRPr lang="tr-TR" sz="1500" dirty="0">
              <a:solidFill>
                <a:srgbClr val="002060"/>
              </a:solidFill>
              <a:latin typeface="Arial Black" panose="020B0A04020102020204" pitchFamily="34" charset="0"/>
            </a:endParaRPr>
          </a:p>
          <a:p>
            <a:pPr marL="204788" indent="-171450" algn="ctr" defTabSz="685800">
              <a:lnSpc>
                <a:spcPct val="170000"/>
              </a:lnSpc>
              <a:spcBef>
                <a:spcPts val="600"/>
              </a:spcBef>
              <a:buSzPct val="100000"/>
              <a:defRPr/>
            </a:pPr>
            <a:r>
              <a:rPr lang="tr-TR" sz="12800" b="1" dirty="0">
                <a:solidFill>
                  <a:schemeClr val="bg1">
                    <a:lumMod val="95000"/>
                    <a:lumOff val="5000"/>
                  </a:schemeClr>
                </a:solidFill>
                <a:latin typeface="Arial Black" pitchFamily="34" charset="0"/>
              </a:rPr>
              <a:t>ÇANKAYA REHBERLİK VE ARAŞTIRMA MERKEZİ</a:t>
            </a:r>
          </a:p>
        </p:txBody>
      </p:sp>
      <p:sp>
        <p:nvSpPr>
          <p:cNvPr id="8" name="Alt Başlık 2"/>
          <p:cNvSpPr>
            <a:spLocks noGrp="1"/>
          </p:cNvSpPr>
          <p:nvPr>
            <p:ph type="subTitle" idx="4294967295"/>
          </p:nvPr>
        </p:nvSpPr>
        <p:spPr>
          <a:xfrm>
            <a:off x="395536" y="4941168"/>
            <a:ext cx="8388796" cy="1656184"/>
          </a:xfrm>
        </p:spPr>
        <p:txBody>
          <a:bodyPr>
            <a:normAutofit fontScale="85000" lnSpcReduction="20000"/>
          </a:bodyPr>
          <a:lstStyle/>
          <a:p>
            <a:pPr algn="ctr" eaLnBrk="1" hangingPunct="1">
              <a:lnSpc>
                <a:spcPct val="170000"/>
              </a:lnSpc>
              <a:spcBef>
                <a:spcPts val="600"/>
              </a:spcBef>
              <a:buFont typeface="Arial" charset="0"/>
              <a:buNone/>
            </a:pPr>
            <a:r>
              <a:rPr lang="tr-TR" altLang="tr-TR" sz="2800" b="1" dirty="0" smtClean="0">
                <a:solidFill>
                  <a:srgbClr val="002060"/>
                </a:solidFill>
                <a:latin typeface="Arial Black" pitchFamily="34" charset="0"/>
              </a:rPr>
              <a:t>AKRAN ZORBALIĞI </a:t>
            </a:r>
          </a:p>
          <a:p>
            <a:pPr algn="ctr" eaLnBrk="1" hangingPunct="1">
              <a:lnSpc>
                <a:spcPct val="170000"/>
              </a:lnSpc>
              <a:spcBef>
                <a:spcPts val="600"/>
              </a:spcBef>
              <a:buFont typeface="Arial" charset="0"/>
              <a:buNone/>
            </a:pPr>
            <a:r>
              <a:rPr lang="tr-TR" altLang="tr-TR" sz="2800" b="1" dirty="0" smtClean="0">
                <a:solidFill>
                  <a:srgbClr val="002060"/>
                </a:solidFill>
                <a:latin typeface="Arial Black" pitchFamily="34" charset="0"/>
              </a:rPr>
              <a:t> ÖĞRETMEN SUNUSU</a:t>
            </a:r>
          </a:p>
          <a:p>
            <a:pPr algn="ctr" eaLnBrk="1" hangingPunct="1">
              <a:buFont typeface="Arial" charset="0"/>
              <a:buNone/>
            </a:pPr>
            <a:endParaRPr lang="tr-TR" altLang="tr-TR" sz="1200" b="1" dirty="0" smtClean="0">
              <a:solidFill>
                <a:srgbClr val="002060"/>
              </a:solidFill>
              <a:latin typeface="Arial Black" pitchFamily="34" charset="0"/>
            </a:endParaRPr>
          </a:p>
          <a:p>
            <a:pPr algn="ctr" eaLnBrk="1" hangingPunct="1">
              <a:buFont typeface="Arial" charset="0"/>
              <a:buNone/>
            </a:pPr>
            <a:r>
              <a:rPr lang="tr-TR" altLang="tr-TR" sz="1600" b="1" dirty="0" smtClean="0">
                <a:solidFill>
                  <a:srgbClr val="002060"/>
                </a:solidFill>
                <a:latin typeface="Arial Black" pitchFamily="34" charset="0"/>
              </a:rPr>
              <a:t>2021</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idx="1"/>
          </p:nvPr>
        </p:nvGraphicFramePr>
        <p:xfrm>
          <a:off x="755650" y="476250"/>
          <a:ext cx="8208963" cy="5936807"/>
        </p:xfrm>
        <a:graphic>
          <a:graphicData uri="http://schemas.openxmlformats.org/drawingml/2006/table">
            <a:tbl>
              <a:tblPr/>
              <a:tblGrid>
                <a:gridCol w="3311525"/>
                <a:gridCol w="4897438"/>
              </a:tblGrid>
              <a:tr h="374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rgbClr val="FFFFFF"/>
                          </a:solidFill>
                          <a:effectLst/>
                          <a:latin typeface="Century Gothic" pitchFamily="34" charset="0"/>
                        </a:rPr>
                        <a:t>ZORBALIK TÜRLERİ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rgbClr val="FFFFFF"/>
                          </a:solidFill>
                          <a:effectLst/>
                          <a:latin typeface="Century Gothic" pitchFamily="34" charset="0"/>
                        </a:rPr>
                        <a:t>DAVRANIŞ BİÇİMLERİ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14049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rgbClr val="000000"/>
                          </a:solidFill>
                          <a:effectLst/>
                          <a:latin typeface="Comic Sans MS" pitchFamily="66" charset="0"/>
                        </a:rPr>
                        <a:t>Aktif / Doğrudan Zorbalık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rgbClr val="0000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D3C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tr-TR" sz="1400" b="1" i="0" u="none" strike="noStrike" cap="none" normalizeH="0" baseline="0" dirty="0" smtClean="0">
                          <a:ln>
                            <a:noFill/>
                          </a:ln>
                          <a:solidFill>
                            <a:srgbClr val="000000"/>
                          </a:solidFill>
                          <a:effectLst/>
                          <a:latin typeface="Comic Sans MS" pitchFamily="66" charset="0"/>
                        </a:rPr>
                        <a:t>Fiziksel Saldırı Davranışları</a:t>
                      </a:r>
                      <a:r>
                        <a:rPr kumimoji="0" lang="tr-TR" sz="1400" b="0" i="0" u="none" strike="noStrike" cap="none" normalizeH="0" baseline="0" dirty="0" smtClean="0">
                          <a:ln>
                            <a:noFill/>
                          </a:ln>
                          <a:solidFill>
                            <a:srgbClr val="000000"/>
                          </a:solidFill>
                          <a:effectLst/>
                          <a:latin typeface="Comic Sans MS" pitchFamily="66" charset="0"/>
                        </a:rPr>
                        <a:t>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tr-TR" sz="1400" b="0" i="0" u="none" strike="noStrike" cap="none" normalizeH="0" baseline="0" dirty="0" smtClean="0">
                          <a:ln>
                            <a:noFill/>
                          </a:ln>
                          <a:solidFill>
                            <a:srgbClr val="000000"/>
                          </a:solidFill>
                          <a:effectLst/>
                          <a:latin typeface="Comic Sans MS" pitchFamily="66" charset="0"/>
                        </a:rPr>
                        <a:t>     İtme,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tr-TR" sz="1400" b="0" i="0" u="none" strike="noStrike" cap="none" normalizeH="0" baseline="0" dirty="0" smtClean="0">
                          <a:ln>
                            <a:noFill/>
                          </a:ln>
                          <a:solidFill>
                            <a:srgbClr val="000000"/>
                          </a:solidFill>
                          <a:effectLst/>
                          <a:latin typeface="Comic Sans MS" pitchFamily="66" charset="0"/>
                        </a:rPr>
                        <a:t>     Tekme Atma,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tr-TR" sz="1400" b="0" i="0" u="none" strike="noStrike" cap="none" normalizeH="0" baseline="0" dirty="0" smtClean="0">
                          <a:ln>
                            <a:noFill/>
                          </a:ln>
                          <a:solidFill>
                            <a:srgbClr val="000000"/>
                          </a:solidFill>
                          <a:effectLst/>
                          <a:latin typeface="Comic Sans MS" pitchFamily="66" charset="0"/>
                        </a:rPr>
                        <a:t>     Yumruk Atma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tr-TR" sz="1400" b="0" i="0" u="none" strike="noStrike" cap="none" normalizeH="0" baseline="0" dirty="0" smtClean="0">
                          <a:ln>
                            <a:noFill/>
                          </a:ln>
                          <a:solidFill>
                            <a:srgbClr val="000000"/>
                          </a:solidFill>
                          <a:effectLst/>
                          <a:latin typeface="Comic Sans MS" pitchFamily="66" charset="0"/>
                        </a:rPr>
                        <a:t>     Tükürme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tr-TR" sz="1400" b="0" i="0" u="none" strike="noStrike" cap="none" normalizeH="0" baseline="0" dirty="0" smtClean="0">
                          <a:ln>
                            <a:noFill/>
                          </a:ln>
                          <a:solidFill>
                            <a:srgbClr val="000000"/>
                          </a:solidFill>
                          <a:effectLst/>
                          <a:latin typeface="Comic Sans MS" pitchFamily="66"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D3CF"/>
                    </a:solidFill>
                  </a:tcPr>
                </a:tc>
              </a:tr>
              <a:tr h="1989138">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tr-TR" sz="1400" b="1" i="0" u="none" strike="noStrike" cap="none" normalizeH="0" baseline="0" dirty="0" smtClean="0">
                          <a:ln>
                            <a:noFill/>
                          </a:ln>
                          <a:solidFill>
                            <a:srgbClr val="000000"/>
                          </a:solidFill>
                          <a:effectLst/>
                          <a:latin typeface="Comic Sans MS" pitchFamily="66" charset="0"/>
                        </a:rPr>
                        <a:t>Sözel Saldırı Davranışları</a:t>
                      </a:r>
                      <a:endParaRPr kumimoji="0" lang="tr-TR" sz="1400" b="0" i="0" u="none" strike="noStrike" cap="none" normalizeH="0" baseline="0" dirty="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tr-TR" sz="1400" b="0" i="0" u="none" strike="noStrike" cap="none" normalizeH="0" baseline="0" dirty="0" smtClean="0">
                          <a:ln>
                            <a:noFill/>
                          </a:ln>
                          <a:solidFill>
                            <a:srgbClr val="000000"/>
                          </a:solidFill>
                          <a:effectLst/>
                          <a:latin typeface="Comic Sans MS" pitchFamily="66" charset="0"/>
                        </a:rPr>
                        <a:t>      Hoş olmayan (“aptal”, şişko”, “dört göz” gibi)  kelimelerle hitap etme</a:t>
                      </a:r>
                    </a:p>
                    <a:p>
                      <a:pPr marL="0" marR="0" lvl="0" indent="0" algn="l" defTabSz="9144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rgbClr val="000000"/>
                          </a:solidFill>
                          <a:effectLst/>
                          <a:latin typeface="Comic Sans MS" pitchFamily="66" charset="0"/>
                        </a:rPr>
                        <a:t>      Alay Etme</a:t>
                      </a:r>
                    </a:p>
                    <a:p>
                      <a:pPr marL="0" marR="0" lvl="0" indent="0" algn="l" defTabSz="9144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rgbClr val="000000"/>
                          </a:solidFill>
                          <a:effectLst/>
                          <a:latin typeface="Comic Sans MS" pitchFamily="66" charset="0"/>
                        </a:rPr>
                        <a:t>      İsim Takma</a:t>
                      </a:r>
                    </a:p>
                    <a:p>
                      <a:pPr marL="0" marR="0" lvl="0" indent="0" algn="l" defTabSz="9144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rgbClr val="000000"/>
                          </a:solidFill>
                          <a:effectLst/>
                          <a:latin typeface="Comic Sans MS" pitchFamily="66" charset="0"/>
                        </a:rPr>
                        <a:t>      Kötü Bakma</a:t>
                      </a:r>
                    </a:p>
                    <a:p>
                      <a:pPr marL="0" marR="0" lvl="0" indent="0" algn="l" defTabSz="9144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rgbClr val="000000"/>
                          </a:solidFill>
                          <a:effectLst/>
                          <a:latin typeface="Comic Sans MS" pitchFamily="66" charset="0"/>
                        </a:rPr>
                        <a:t>      Sataşma </a:t>
                      </a:r>
                    </a:p>
                    <a:p>
                      <a:pPr marL="0" marR="0" lvl="0" indent="0" algn="l" defTabSz="9144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a:t>
                      </a:r>
                      <a:endParaRPr kumimoji="0" lang="tr-TR" sz="1400" b="0" i="0" u="none" strike="noStrike" cap="none" normalizeH="0" baseline="0" dirty="0" smtClean="0">
                        <a:ln>
                          <a:noFill/>
                        </a:ln>
                        <a:solidFill>
                          <a:srgbClr val="0000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EAE9"/>
                    </a:solidFill>
                  </a:tcPr>
                </a:tc>
              </a:tr>
              <a:tr h="158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rgbClr val="000000"/>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omic Sans MS" pitchFamily="66" charset="0"/>
                        </a:rPr>
                        <a:t>Pasif/ Dolaylı Zorbalık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D3CF"/>
                    </a:solidFill>
                  </a:tcPr>
                </a:tc>
                <a:tc>
                  <a:txBody>
                    <a:bodyPr/>
                    <a:lstStyle/>
                    <a:p>
                      <a:pPr marL="342900" marR="0" lvl="0" indent="-342900" algn="l" defTabSz="6858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rgbClr val="000000"/>
                          </a:solidFill>
                          <a:effectLst/>
                          <a:latin typeface="Comic Sans MS" pitchFamily="66" charset="0"/>
                        </a:rPr>
                        <a:t>Dedikodu Yayma</a:t>
                      </a:r>
                    </a:p>
                    <a:p>
                      <a:pPr marL="342900" marR="0" lvl="0" indent="-342900" algn="l" defTabSz="6858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rgbClr val="000000"/>
                          </a:solidFill>
                          <a:effectLst/>
                          <a:latin typeface="Comic Sans MS" pitchFamily="66" charset="0"/>
                        </a:rPr>
                        <a:t>Utandırma</a:t>
                      </a:r>
                    </a:p>
                    <a:p>
                      <a:pPr marL="342900" marR="0" lvl="0" indent="-342900" algn="l" defTabSz="6858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rgbClr val="000000"/>
                          </a:solidFill>
                          <a:effectLst/>
                          <a:latin typeface="Comic Sans MS" pitchFamily="66" charset="0"/>
                        </a:rPr>
                        <a:t>Diğer Öğrencilerin Ona Aptalmış Gibi Bakmasını Sağlama, Önünde Küçük Düşürme</a:t>
                      </a:r>
                    </a:p>
                    <a:p>
                      <a:pPr marL="342900" marR="0" lvl="0" indent="-342900" algn="l" defTabSz="6858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rgbClr val="000000"/>
                          </a:solidFill>
                          <a:effectLst/>
                          <a:latin typeface="Comic Sans MS" pitchFamily="66" charset="0"/>
                        </a:rPr>
                        <a:t>Hakkında Kötü Niyetli Söylenti Yayma</a:t>
                      </a:r>
                    </a:p>
                    <a:p>
                      <a:pPr marL="342900" marR="0" lvl="0" indent="-342900" algn="l" defTabSz="685800" rtl="0" eaLnBrk="1" fontAlgn="base" latinLnBrk="0" hangingPunct="1">
                        <a:lnSpc>
                          <a:spcPct val="115000"/>
                        </a:lnSpc>
                        <a:spcBef>
                          <a:spcPct val="0"/>
                        </a:spcBef>
                        <a:spcAft>
                          <a:spcPct val="0"/>
                        </a:spcAft>
                        <a:buClrTx/>
                        <a:buSzTx/>
                        <a:buFont typeface="Wingdings" pitchFamily="2" charset="2"/>
                        <a:buChar char="§"/>
                        <a:tabLst/>
                      </a:pPr>
                      <a:r>
                        <a:rPr kumimoji="0" lang="tr-TR" altLang="tr-TR" sz="1400" b="0" i="0" u="none" strike="noStrike" cap="none" normalizeH="0" baseline="0" dirty="0" smtClean="0">
                          <a:ln>
                            <a:noFill/>
                          </a:ln>
                          <a:solidFill>
                            <a:srgbClr val="000000"/>
                          </a:solidFill>
                          <a:effectLst/>
                          <a:latin typeface="Comic Sans MS" pitchFamily="66" charset="0"/>
                        </a:rPr>
                        <a:t>Gruptan Dışlama</a:t>
                      </a:r>
                      <a:endParaRPr kumimoji="0" lang="tr-TR" sz="1400" b="0" i="0" u="none" strike="noStrike" cap="none" normalizeH="0" baseline="0" dirty="0" smtClean="0">
                        <a:ln>
                          <a:noFill/>
                        </a:ln>
                        <a:solidFill>
                          <a:srgbClr val="0000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D3CF"/>
                    </a:solidFill>
                  </a:tcPr>
                </a:tc>
              </a:tr>
              <a:tr h="579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000000"/>
                          </a:solidFill>
                          <a:effectLst/>
                          <a:latin typeface="Comic Sans MS" pitchFamily="66" charset="0"/>
                        </a:rPr>
                        <a:t>Siber Zorbalık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EAE9"/>
                    </a:solidFill>
                  </a:tcPr>
                </a:tc>
                <a:tc>
                  <a:txBody>
                    <a:bodyPr/>
                    <a:lstStyle/>
                    <a:p>
                      <a:pPr marL="342900" marR="0" lvl="0" indent="-342900" algn="l" defTabSz="685800" rtl="0" eaLnBrk="1" fontAlgn="base" latinLnBrk="0" hangingPunct="1">
                        <a:lnSpc>
                          <a:spcPct val="115000"/>
                        </a:lnSpc>
                        <a:spcBef>
                          <a:spcPct val="0"/>
                        </a:spcBef>
                        <a:spcAft>
                          <a:spcPct val="0"/>
                        </a:spcAft>
                        <a:buClrTx/>
                        <a:buSzTx/>
                        <a:buFont typeface="Wingdings" pitchFamily="2" charset="2"/>
                        <a:buChar char="§"/>
                        <a:tabLst/>
                      </a:pPr>
                      <a:r>
                        <a:rPr kumimoji="0" lang="tr-TR" sz="1400" b="0" i="0" u="none" strike="noStrike" cap="none" normalizeH="0" baseline="0" dirty="0" smtClean="0">
                          <a:ln>
                            <a:noFill/>
                          </a:ln>
                          <a:solidFill>
                            <a:srgbClr val="000000"/>
                          </a:solidFill>
                          <a:effectLst/>
                          <a:latin typeface="Comic Sans MS" pitchFamily="66" charset="0"/>
                        </a:rPr>
                        <a:t>Saldırgan davranışların kasıtlı olarak sanal ortamda yapılması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EAE9"/>
                    </a:solidFill>
                  </a:tcPr>
                </a:tc>
              </a:tr>
            </a:tbl>
          </a:graphicData>
        </a:graphic>
      </p:graphicFrame>
      <p:sp>
        <p:nvSpPr>
          <p:cNvPr id="3686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36886" name="8 Resim" descr="LOGO (1).png"/>
          <p:cNvPicPr>
            <a:picLocks noChangeAspect="1" noChangeArrowheads="1"/>
          </p:cNvPicPr>
          <p:nvPr/>
        </p:nvPicPr>
        <p:blipFill>
          <a:blip r:embed="rId3" cstate="print"/>
          <a:srcRect/>
          <a:stretch>
            <a:fillRect/>
          </a:stretch>
        </p:blipFill>
        <p:spPr bwMode="auto">
          <a:xfrm>
            <a:off x="0" y="0"/>
            <a:ext cx="1331640" cy="12436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Başlık 1"/>
          <p:cNvSpPr>
            <a:spLocks noGrp="1" noChangeArrowheads="1"/>
          </p:cNvSpPr>
          <p:nvPr>
            <p:ph type="title"/>
          </p:nvPr>
        </p:nvSpPr>
        <p:spPr>
          <a:xfrm>
            <a:off x="457200" y="404813"/>
            <a:ext cx="8229600" cy="1143000"/>
          </a:xfrm>
        </p:spPr>
        <p:txBody>
          <a:bodyPr rtlCol="0">
            <a:noAutofit/>
          </a:bodyPr>
          <a:lstStyle/>
          <a:p>
            <a:pPr algn="ctr" eaLnBrk="1" hangingPunct="1">
              <a:defRPr/>
            </a:pPr>
            <a:r>
              <a:rPr lang="tr-TR" altLang="tr-TR" sz="4000" b="1" dirty="0" smtClean="0">
                <a:solidFill>
                  <a:schemeClr val="tx1"/>
                </a:solidFill>
                <a:latin typeface="Comic Sans MS" panose="030F0702030302020204" pitchFamily="66" charset="0"/>
              </a:rPr>
              <a:t>ZORBALIK: </a:t>
            </a:r>
            <a:br>
              <a:rPr lang="tr-TR" altLang="tr-TR" sz="4000" b="1" dirty="0" smtClean="0">
                <a:solidFill>
                  <a:schemeClr val="tx1"/>
                </a:solidFill>
                <a:latin typeface="Comic Sans MS" panose="030F0702030302020204" pitchFamily="66" charset="0"/>
              </a:rPr>
            </a:br>
            <a:r>
              <a:rPr lang="tr-TR" altLang="tr-TR" sz="4000" b="1" dirty="0" smtClean="0">
                <a:solidFill>
                  <a:schemeClr val="tx1"/>
                </a:solidFill>
                <a:latin typeface="Comic Sans MS" panose="030F0702030302020204" pitchFamily="66" charset="0"/>
              </a:rPr>
              <a:t>TARAFLARI OLAN BİR SORUN</a:t>
            </a:r>
          </a:p>
        </p:txBody>
      </p:sp>
      <p:pic>
        <p:nvPicPr>
          <p:cNvPr id="31748" name="Picture 4" descr="J:\ZORBALIK RAM\GÖRSELLER\bullying-homofobico.png"/>
          <p:cNvPicPr>
            <a:picLocks noChangeAspect="1" noChangeArrowheads="1"/>
          </p:cNvPicPr>
          <p:nvPr/>
        </p:nvPicPr>
        <p:blipFill>
          <a:blip r:embed="rId3" cstate="print"/>
          <a:srcRect/>
          <a:stretch>
            <a:fillRect/>
          </a:stretch>
        </p:blipFill>
        <p:spPr bwMode="auto">
          <a:xfrm>
            <a:off x="323528" y="1844824"/>
            <a:ext cx="3744416" cy="4032448"/>
          </a:xfrm>
          <a:prstGeom prst="rect">
            <a:avLst/>
          </a:prstGeom>
          <a:noFill/>
          <a:ln w="9525">
            <a:noFill/>
            <a:miter lim="800000"/>
            <a:headEnd/>
            <a:tailEnd/>
          </a:ln>
        </p:spPr>
      </p:pic>
      <p:pic>
        <p:nvPicPr>
          <p:cNvPr id="7" name="8 Resim" descr="LOGO (1).png"/>
          <p:cNvPicPr>
            <a:picLocks noChangeAspect="1" noChangeArrowheads="1"/>
          </p:cNvPicPr>
          <p:nvPr/>
        </p:nvPicPr>
        <p:blipFill>
          <a:blip r:embed="rId4" cstate="print"/>
          <a:srcRect/>
          <a:stretch>
            <a:fillRect/>
          </a:stretch>
        </p:blipFill>
        <p:spPr bwMode="auto">
          <a:xfrm>
            <a:off x="179512" y="188640"/>
            <a:ext cx="1435658" cy="1340768"/>
          </a:xfrm>
          <a:prstGeom prst="rect">
            <a:avLst/>
          </a:prstGeom>
          <a:noFill/>
          <a:ln w="9525">
            <a:noFill/>
            <a:miter lim="800000"/>
            <a:headEnd/>
            <a:tailEnd/>
          </a:ln>
        </p:spPr>
      </p:pic>
      <p:sp>
        <p:nvSpPr>
          <p:cNvPr id="9" name="İçerik Yer Tutucusu 2">
            <a:extLst/>
          </p:cNvPr>
          <p:cNvSpPr>
            <a:spLocks noGrp="1" noChangeArrowheads="1"/>
          </p:cNvSpPr>
          <p:nvPr>
            <p:ph idx="1"/>
          </p:nvPr>
        </p:nvSpPr>
        <p:spPr>
          <a:xfrm>
            <a:off x="4644008" y="2348880"/>
            <a:ext cx="4104456" cy="4105928"/>
          </a:xfrm>
        </p:spPr>
        <p:style>
          <a:lnRef idx="0">
            <a:scrgbClr r="0" g="0" b="0"/>
          </a:lnRef>
          <a:fillRef idx="1001">
            <a:schemeClr val="lt1"/>
          </a:fillRef>
          <a:effectRef idx="0">
            <a:scrgbClr r="0" g="0" b="0"/>
          </a:effectRef>
          <a:fontRef idx="major"/>
        </p:style>
        <p:txBody>
          <a:bodyPr rtlCol="0">
            <a:normAutofit fontScale="92500" lnSpcReduction="10000"/>
          </a:bodyPr>
          <a:lstStyle/>
          <a:p>
            <a:pPr marL="205740" indent="-384048" eaLnBrk="1" fontAlgn="auto" hangingPunct="1">
              <a:spcAft>
                <a:spcPts val="0"/>
              </a:spcAft>
              <a:buFont typeface="Arial" panose="020B0604020202020204" pitchFamily="34" charset="0"/>
              <a:buChar char="•"/>
              <a:defRPr/>
            </a:pPr>
            <a:endParaRPr lang="tr-TR" altLang="tr-TR" b="1" dirty="0" smtClean="0">
              <a:latin typeface="Comic Sans MS" panose="030F0702030302020204" pitchFamily="66" charset="0"/>
            </a:endParaRPr>
          </a:p>
          <a:p>
            <a:pPr marL="205740" indent="-384048" eaLnBrk="1" fontAlgn="auto" hangingPunct="1">
              <a:spcAft>
                <a:spcPts val="0"/>
              </a:spcAft>
              <a:buClr>
                <a:srgbClr val="FF0000"/>
              </a:buClr>
              <a:buFont typeface="Wingdings 2" pitchFamily="18" charset="2"/>
              <a:buChar char=""/>
              <a:defRPr/>
            </a:pPr>
            <a:r>
              <a:rPr lang="tr-TR" altLang="tr-TR" sz="2800" b="1" dirty="0" smtClean="0">
                <a:solidFill>
                  <a:schemeClr val="bg1"/>
                </a:solidFill>
                <a:latin typeface="Comic Sans MS" panose="030F0702030302020204" pitchFamily="66" charset="0"/>
              </a:rPr>
              <a:t>Zorbalar</a:t>
            </a:r>
          </a:p>
          <a:p>
            <a:pPr marL="205740" indent="-384048" eaLnBrk="1" fontAlgn="auto" hangingPunct="1">
              <a:spcAft>
                <a:spcPts val="0"/>
              </a:spcAft>
              <a:buClr>
                <a:srgbClr val="FF0000"/>
              </a:buClr>
              <a:buNone/>
              <a:defRPr/>
            </a:pPr>
            <a:endParaRPr lang="tr-TR" altLang="tr-TR" sz="2800" b="1" dirty="0" smtClean="0">
              <a:solidFill>
                <a:schemeClr val="bg1"/>
              </a:solidFill>
              <a:latin typeface="Comic Sans MS" panose="030F0702030302020204" pitchFamily="66" charset="0"/>
            </a:endParaRPr>
          </a:p>
          <a:p>
            <a:pPr marL="205740" indent="-384048" eaLnBrk="1" fontAlgn="auto" hangingPunct="1">
              <a:spcAft>
                <a:spcPts val="0"/>
              </a:spcAft>
              <a:buClr>
                <a:srgbClr val="FF0000"/>
              </a:buClr>
              <a:buFont typeface="Wingdings 2" pitchFamily="18" charset="2"/>
              <a:buChar char=""/>
              <a:defRPr/>
            </a:pPr>
            <a:r>
              <a:rPr lang="tr-TR" altLang="tr-TR" sz="2800" b="1" dirty="0" smtClean="0">
                <a:solidFill>
                  <a:schemeClr val="bg1"/>
                </a:solidFill>
                <a:latin typeface="Comic Sans MS" panose="030F0702030302020204" pitchFamily="66" charset="0"/>
              </a:rPr>
              <a:t>Mağdurlar</a:t>
            </a:r>
          </a:p>
          <a:p>
            <a:pPr marL="205740" indent="-384048" eaLnBrk="1" fontAlgn="auto" hangingPunct="1">
              <a:spcAft>
                <a:spcPts val="0"/>
              </a:spcAft>
              <a:buClr>
                <a:srgbClr val="FF0000"/>
              </a:buClr>
              <a:buNone/>
              <a:defRPr/>
            </a:pPr>
            <a:endParaRPr lang="tr-TR" altLang="tr-TR" sz="2800" b="1" dirty="0" smtClean="0">
              <a:solidFill>
                <a:schemeClr val="bg1"/>
              </a:solidFill>
              <a:latin typeface="Comic Sans MS" panose="030F0702030302020204" pitchFamily="66" charset="0"/>
            </a:endParaRPr>
          </a:p>
          <a:p>
            <a:pPr marL="205740" indent="-384048" eaLnBrk="1" fontAlgn="auto" hangingPunct="1">
              <a:spcAft>
                <a:spcPts val="0"/>
              </a:spcAft>
              <a:buClr>
                <a:srgbClr val="FF0000"/>
              </a:buClr>
              <a:buFont typeface="Wingdings 2" pitchFamily="18" charset="2"/>
              <a:buChar char=""/>
              <a:defRPr/>
            </a:pPr>
            <a:r>
              <a:rPr lang="tr-TR" altLang="tr-TR" sz="2800" b="1" dirty="0" smtClean="0">
                <a:solidFill>
                  <a:schemeClr val="bg1"/>
                </a:solidFill>
                <a:latin typeface="Comic Sans MS" panose="030F0702030302020204" pitchFamily="66" charset="0"/>
              </a:rPr>
              <a:t>Hem Zorba Hem de Mağdur Olanlar</a:t>
            </a:r>
          </a:p>
          <a:p>
            <a:pPr marL="205740" indent="-384048" eaLnBrk="1" fontAlgn="auto" hangingPunct="1">
              <a:spcAft>
                <a:spcPts val="0"/>
              </a:spcAft>
              <a:buClr>
                <a:srgbClr val="FF0000"/>
              </a:buClr>
              <a:buFont typeface="Wingdings 2" pitchFamily="18" charset="2"/>
              <a:buChar char=""/>
              <a:defRPr/>
            </a:pPr>
            <a:endParaRPr lang="tr-TR" altLang="tr-TR" sz="2800" b="1" dirty="0" smtClean="0">
              <a:solidFill>
                <a:schemeClr val="bg1"/>
              </a:solidFill>
              <a:latin typeface="Comic Sans MS" panose="030F0702030302020204" pitchFamily="66" charset="0"/>
            </a:endParaRPr>
          </a:p>
          <a:p>
            <a:pPr marL="205740" indent="-384048" eaLnBrk="1" fontAlgn="auto" hangingPunct="1">
              <a:spcAft>
                <a:spcPts val="0"/>
              </a:spcAft>
              <a:buClr>
                <a:srgbClr val="FF0000"/>
              </a:buClr>
              <a:buFont typeface="Wingdings 2" pitchFamily="18" charset="2"/>
              <a:buChar char=""/>
              <a:defRPr/>
            </a:pPr>
            <a:r>
              <a:rPr lang="tr-TR" altLang="tr-TR" sz="2800" b="1" dirty="0" smtClean="0">
                <a:solidFill>
                  <a:schemeClr val="bg1"/>
                </a:solidFill>
                <a:latin typeface="Comic Sans MS" panose="030F0702030302020204" pitchFamily="66" charset="0"/>
              </a:rPr>
              <a:t>Seyirciler</a:t>
            </a:r>
          </a:p>
          <a:p>
            <a:pPr marL="205740" indent="-384048" eaLnBrk="1" fontAlgn="auto" hangingPunct="1">
              <a:spcAft>
                <a:spcPts val="0"/>
              </a:spcAft>
              <a:buFont typeface="Arial" panose="020B0604020202020204" pitchFamily="34" charset="0"/>
              <a:buChar char="•"/>
              <a:defRPr/>
            </a:pPr>
            <a:endParaRPr lang="tr-TR" altLang="tr-TR" dirty="0">
              <a:solidFill>
                <a:schemeClr val="accent2">
                  <a:lumMod val="50000"/>
                </a:schemeClr>
              </a:solidFill>
            </a:endParaRPr>
          </a:p>
        </p:txBody>
      </p:sp>
      <p:sp>
        <p:nvSpPr>
          <p:cNvPr id="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Başlık 1"/>
          <p:cNvSpPr>
            <a:spLocks noGrp="1" noChangeArrowheads="1"/>
          </p:cNvSpPr>
          <p:nvPr>
            <p:ph type="title"/>
          </p:nvPr>
        </p:nvSpPr>
        <p:spPr>
          <a:xfrm>
            <a:off x="250825" y="188913"/>
            <a:ext cx="8640763" cy="1223962"/>
          </a:xfrm>
        </p:spPr>
        <p:txBody>
          <a:bodyPr>
            <a:normAutofit fontScale="90000"/>
          </a:bodyPr>
          <a:lstStyle/>
          <a:p>
            <a:pPr marL="484632" algn="ctr" eaLnBrk="1" fontAlgn="auto" hangingPunct="1">
              <a:spcAft>
                <a:spcPts val="0"/>
              </a:spcAft>
              <a:defRPr/>
            </a:pPr>
            <a:r>
              <a:rPr lang="tr-TR" altLang="tr-TR" sz="4000" b="1" dirty="0" smtClean="0">
                <a:solidFill>
                  <a:schemeClr val="tx1"/>
                </a:solidFill>
                <a:latin typeface="Comic Sans MS" pitchFamily="66" charset="0"/>
              </a:rPr>
              <a:t>ZORBALIK OLAYLARINA KARIŞAN ÖĞRENCİLER</a:t>
            </a:r>
          </a:p>
        </p:txBody>
      </p:sp>
      <p:sp>
        <p:nvSpPr>
          <p:cNvPr id="25603" name="İçerik Yer Tutucusu 2"/>
          <p:cNvSpPr>
            <a:spLocks noGrp="1" noChangeArrowheads="1"/>
          </p:cNvSpPr>
          <p:nvPr>
            <p:ph idx="1"/>
          </p:nvPr>
        </p:nvSpPr>
        <p:spPr>
          <a:xfrm>
            <a:off x="250825" y="1630363"/>
            <a:ext cx="8642350" cy="1077912"/>
          </a:xfrm>
        </p:spPr>
        <p:style>
          <a:lnRef idx="0">
            <a:scrgbClr r="0" g="0" b="0"/>
          </a:lnRef>
          <a:fillRef idx="1001">
            <a:schemeClr val="lt1"/>
          </a:fillRef>
          <a:effectRef idx="0">
            <a:scrgbClr r="0" g="0" b="0"/>
          </a:effectRef>
          <a:fontRef idx="major"/>
        </p:style>
        <p:txBody>
          <a:bodyPr rtlCol="0">
            <a:normAutofit/>
          </a:bodyPr>
          <a:lstStyle/>
          <a:p>
            <a:pPr marL="448056" indent="-384048" eaLnBrk="1" fontAlgn="auto" hangingPunct="1">
              <a:spcAft>
                <a:spcPts val="0"/>
              </a:spcAft>
              <a:buFont typeface="Wingdings 2" pitchFamily="18" charset="2"/>
              <a:buNone/>
              <a:defRPr/>
            </a:pPr>
            <a:r>
              <a:rPr lang="tr-TR" altLang="tr-TR" sz="2800" b="1" dirty="0" smtClean="0">
                <a:solidFill>
                  <a:srgbClr val="FF0000"/>
                </a:solidFill>
                <a:latin typeface="Comic Sans MS" panose="030F0702030302020204" pitchFamily="66" charset="0"/>
              </a:rPr>
              <a:t>	</a:t>
            </a:r>
            <a:r>
              <a:rPr lang="tr-TR" altLang="tr-TR" sz="2400" b="1" dirty="0" smtClean="0">
                <a:solidFill>
                  <a:srgbClr val="FF0000"/>
                </a:solidFill>
                <a:latin typeface="Comic Sans MS" panose="030F0702030302020204" pitchFamily="66" charset="0"/>
              </a:rPr>
              <a:t>Zorbalar:</a:t>
            </a:r>
            <a:r>
              <a:rPr lang="tr-TR" altLang="tr-TR" sz="2400" b="1" dirty="0" smtClean="0">
                <a:latin typeface="Comic Sans MS" panose="030F0702030302020204" pitchFamily="66" charset="0"/>
              </a:rPr>
              <a:t>: </a:t>
            </a:r>
            <a:r>
              <a:rPr lang="tr-TR" altLang="tr-TR" sz="2400" b="1" dirty="0" smtClean="0">
                <a:solidFill>
                  <a:schemeClr val="bg1"/>
                </a:solidFill>
                <a:latin typeface="Comic Sans MS" panose="030F0702030302020204" pitchFamily="66" charset="0"/>
              </a:rPr>
              <a:t>Kendilerinden daha güçsüz olan öğrencilere zorbaca davrananlar.</a:t>
            </a:r>
          </a:p>
        </p:txBody>
      </p:sp>
      <p:sp>
        <p:nvSpPr>
          <p:cNvPr id="38917"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
        <p:nvSpPr>
          <p:cNvPr id="8" name="İçerik Yer Tutucusu 2"/>
          <p:cNvSpPr txBox="1">
            <a:spLocks noChangeArrowheads="1"/>
          </p:cNvSpPr>
          <p:nvPr/>
        </p:nvSpPr>
        <p:spPr bwMode="auto">
          <a:xfrm>
            <a:off x="250825" y="2852738"/>
            <a:ext cx="8642350" cy="1079500"/>
          </a:xfrm>
          <a:prstGeom prst="rect">
            <a:avLst/>
          </a:prstGeom>
          <a:ln w="9525">
            <a:noFill/>
            <a:miter lim="800000"/>
            <a:headEnd/>
            <a:tailEnd/>
          </a:ln>
        </p:spPr>
        <p:style>
          <a:lnRef idx="0">
            <a:scrgbClr r="0" g="0" b="0"/>
          </a:lnRef>
          <a:fillRef idx="1001">
            <a:schemeClr val="lt1"/>
          </a:fillRef>
          <a:effectRef idx="0">
            <a:scrgbClr r="0" g="0" b="0"/>
          </a:effectRef>
          <a:fontRef idx="major"/>
        </p:style>
        <p:txBody>
          <a:bodyPr>
            <a:normAutofit/>
          </a:bodyPr>
          <a:lstStyle/>
          <a:p>
            <a:pPr marL="448056" indent="-384048" eaLnBrk="1" fontAlgn="auto" hangingPunct="1">
              <a:spcBef>
                <a:spcPct val="20000"/>
              </a:spcBef>
              <a:spcAft>
                <a:spcPts val="0"/>
              </a:spcAft>
              <a:buClr>
                <a:schemeClr val="accent1"/>
              </a:buClr>
              <a:buSzPct val="80000"/>
              <a:defRPr/>
            </a:pPr>
            <a:r>
              <a:rPr lang="tr-TR" altLang="tr-TR" sz="2800" b="1" dirty="0">
                <a:solidFill>
                  <a:srgbClr val="FF0000"/>
                </a:solidFill>
                <a:latin typeface="Comic Sans MS" panose="030F0702030302020204" pitchFamily="66" charset="0"/>
              </a:rPr>
              <a:t>	</a:t>
            </a:r>
            <a:r>
              <a:rPr lang="tr-TR" altLang="tr-TR" sz="2400" b="1" dirty="0">
                <a:solidFill>
                  <a:srgbClr val="FF0000"/>
                </a:solidFill>
                <a:latin typeface="Comic Sans MS" panose="030F0702030302020204" pitchFamily="66" charset="0"/>
              </a:rPr>
              <a:t>Mağdurlar:</a:t>
            </a:r>
            <a:r>
              <a:rPr lang="tr-TR" altLang="tr-TR" sz="2400" b="1" dirty="0">
                <a:latin typeface="Comic Sans MS" panose="030F0702030302020204" pitchFamily="66" charset="0"/>
              </a:rPr>
              <a:t>: </a:t>
            </a:r>
            <a:r>
              <a:rPr lang="tr-TR" altLang="tr-TR" sz="2400" b="1" dirty="0">
                <a:solidFill>
                  <a:schemeClr val="bg1"/>
                </a:solidFill>
                <a:latin typeface="Comic Sans MS" panose="030F0702030302020204" pitchFamily="66" charset="0"/>
              </a:rPr>
              <a:t>Kendilerinden daha güçlü öğrencilerin zorbalıklarına uğrayanlar.</a:t>
            </a:r>
          </a:p>
          <a:p>
            <a:pPr marL="448056" indent="-384048" eaLnBrk="1" fontAlgn="auto" hangingPunct="1">
              <a:spcBef>
                <a:spcPct val="20000"/>
              </a:spcBef>
              <a:spcAft>
                <a:spcPts val="0"/>
              </a:spcAft>
              <a:buClr>
                <a:schemeClr val="accent1"/>
              </a:buClr>
              <a:buSzPct val="80000"/>
              <a:buFont typeface="Wingdings 2" pitchFamily="18" charset="2"/>
              <a:buNone/>
              <a:defRPr/>
            </a:pPr>
            <a:endParaRPr lang="tr-TR" altLang="tr-TR" sz="2800" b="1" dirty="0">
              <a:solidFill>
                <a:schemeClr val="bg1"/>
              </a:solidFill>
              <a:latin typeface="Comic Sans MS" panose="030F0702030302020204" pitchFamily="66" charset="0"/>
            </a:endParaRPr>
          </a:p>
        </p:txBody>
      </p:sp>
      <p:sp>
        <p:nvSpPr>
          <p:cNvPr id="9" name="İçerik Yer Tutucusu 2"/>
          <p:cNvSpPr txBox="1">
            <a:spLocks noChangeArrowheads="1"/>
          </p:cNvSpPr>
          <p:nvPr/>
        </p:nvSpPr>
        <p:spPr bwMode="auto">
          <a:xfrm>
            <a:off x="250825" y="4076700"/>
            <a:ext cx="8642350" cy="1079500"/>
          </a:xfrm>
          <a:prstGeom prst="rect">
            <a:avLst/>
          </a:prstGeom>
          <a:ln w="9525">
            <a:noFill/>
            <a:miter lim="800000"/>
            <a:headEnd/>
            <a:tailEnd/>
          </a:ln>
        </p:spPr>
        <p:style>
          <a:lnRef idx="0">
            <a:scrgbClr r="0" g="0" b="0"/>
          </a:lnRef>
          <a:fillRef idx="1001">
            <a:schemeClr val="lt1"/>
          </a:fillRef>
          <a:effectRef idx="0">
            <a:scrgbClr r="0" g="0" b="0"/>
          </a:effectRef>
          <a:fontRef idx="major"/>
        </p:style>
        <p:txBody>
          <a:bodyPr>
            <a:normAutofit fontScale="92500" lnSpcReduction="20000"/>
          </a:bodyPr>
          <a:lstStyle/>
          <a:p>
            <a:pPr marL="448056" indent="-384048" eaLnBrk="1" fontAlgn="auto" hangingPunct="1">
              <a:spcAft>
                <a:spcPts val="0"/>
              </a:spcAft>
              <a:defRPr/>
            </a:pPr>
            <a:r>
              <a:rPr lang="tr-TR" altLang="tr-TR" sz="2800" b="1" dirty="0">
                <a:solidFill>
                  <a:srgbClr val="FF0000"/>
                </a:solidFill>
                <a:latin typeface="Comic Sans MS" panose="030F0702030302020204" pitchFamily="66" charset="0"/>
              </a:rPr>
              <a:t>	</a:t>
            </a:r>
            <a:r>
              <a:rPr lang="tr-TR" altLang="tr-TR" sz="2600" b="1" dirty="0">
                <a:solidFill>
                  <a:srgbClr val="FF0000"/>
                </a:solidFill>
                <a:latin typeface="Comic Sans MS" panose="030F0702030302020204" pitchFamily="66" charset="0"/>
              </a:rPr>
              <a:t>Hem Zorba Hem de Mağdur Olanlar</a:t>
            </a:r>
            <a:r>
              <a:rPr lang="tr-TR" altLang="tr-TR" sz="2600" b="1" dirty="0">
                <a:latin typeface="Comic Sans MS" panose="030F0702030302020204" pitchFamily="66" charset="0"/>
              </a:rPr>
              <a:t> </a:t>
            </a:r>
            <a:r>
              <a:rPr lang="tr-TR" altLang="tr-TR" sz="2600" b="1" dirty="0">
                <a:solidFill>
                  <a:srgbClr val="FF0000"/>
                </a:solidFill>
                <a:latin typeface="Comic Sans MS" panose="030F0702030302020204" pitchFamily="66" charset="0"/>
              </a:rPr>
              <a:t>:</a:t>
            </a:r>
            <a:r>
              <a:rPr lang="tr-TR" altLang="tr-TR" sz="2600" b="1" dirty="0">
                <a:latin typeface="Comic Sans MS" panose="030F0702030302020204" pitchFamily="66" charset="0"/>
              </a:rPr>
              <a:t> </a:t>
            </a:r>
            <a:r>
              <a:rPr lang="tr-TR" altLang="tr-TR" sz="2600" b="1" dirty="0">
                <a:solidFill>
                  <a:schemeClr val="bg1"/>
                </a:solidFill>
                <a:latin typeface="Comic Sans MS" panose="030F0702030302020204" pitchFamily="66" charset="0"/>
              </a:rPr>
              <a:t>Zaman zaman zorbalık yapan, bazen de başkalarının zorbalığına uğrayanlar.</a:t>
            </a:r>
          </a:p>
        </p:txBody>
      </p:sp>
      <p:sp>
        <p:nvSpPr>
          <p:cNvPr id="10" name="İçerik Yer Tutucusu 2"/>
          <p:cNvSpPr txBox="1">
            <a:spLocks noChangeArrowheads="1"/>
          </p:cNvSpPr>
          <p:nvPr/>
        </p:nvSpPr>
        <p:spPr bwMode="auto">
          <a:xfrm>
            <a:off x="250825" y="5300663"/>
            <a:ext cx="8642350" cy="1079500"/>
          </a:xfrm>
          <a:prstGeom prst="rect">
            <a:avLst/>
          </a:prstGeom>
          <a:ln w="9525">
            <a:noFill/>
            <a:miter lim="800000"/>
            <a:headEnd/>
            <a:tailEnd/>
          </a:ln>
        </p:spPr>
        <p:style>
          <a:lnRef idx="0">
            <a:scrgbClr r="0" g="0" b="0"/>
          </a:lnRef>
          <a:fillRef idx="1001">
            <a:schemeClr val="lt1"/>
          </a:fillRef>
          <a:effectRef idx="0">
            <a:scrgbClr r="0" g="0" b="0"/>
          </a:effectRef>
          <a:fontRef idx="major"/>
        </p:style>
        <p:txBody>
          <a:bodyPr>
            <a:normAutofit fontScale="92500" lnSpcReduction="20000"/>
          </a:bodyPr>
          <a:lstStyle/>
          <a:p>
            <a:pPr marL="448056" indent="-384048" eaLnBrk="1" fontAlgn="auto" hangingPunct="1">
              <a:spcAft>
                <a:spcPts val="0"/>
              </a:spcAft>
              <a:defRPr/>
            </a:pPr>
            <a:r>
              <a:rPr lang="tr-TR" altLang="tr-TR" sz="2800" b="1" dirty="0">
                <a:solidFill>
                  <a:srgbClr val="FF0000"/>
                </a:solidFill>
                <a:latin typeface="Comic Sans MS" panose="030F0702030302020204" pitchFamily="66" charset="0"/>
              </a:rPr>
              <a:t>	</a:t>
            </a:r>
            <a:r>
              <a:rPr lang="tr-TR" altLang="tr-TR" sz="2600" b="1" dirty="0">
                <a:solidFill>
                  <a:srgbClr val="FF0000"/>
                </a:solidFill>
                <a:latin typeface="Comic Sans MS" panose="030F0702030302020204" pitchFamily="66" charset="0"/>
              </a:rPr>
              <a:t>Seyirciler:</a:t>
            </a:r>
            <a:r>
              <a:rPr lang="tr-TR" altLang="tr-TR" sz="2600" b="1" dirty="0">
                <a:latin typeface="Comic Sans MS" panose="030F0702030302020204" pitchFamily="66" charset="0"/>
              </a:rPr>
              <a:t> </a:t>
            </a:r>
            <a:r>
              <a:rPr lang="tr-TR" altLang="tr-TR" sz="2600" b="1" dirty="0">
                <a:solidFill>
                  <a:schemeClr val="bg1"/>
                </a:solidFill>
                <a:latin typeface="Comic Sans MS" panose="030F0702030302020204" pitchFamily="66" charset="0"/>
              </a:rPr>
              <a:t>Sadece pasif olarak akran zorbalığına tanık olmayan aynı zamanda zorbalıkta aktif rol oynayan gruptur.</a:t>
            </a:r>
          </a:p>
          <a:p>
            <a:pPr marL="448056" indent="-384048" eaLnBrk="1" fontAlgn="auto" hangingPunct="1">
              <a:spcAft>
                <a:spcPts val="0"/>
              </a:spcAft>
              <a:defRPr/>
            </a:pPr>
            <a:endParaRPr lang="tr-TR" altLang="tr-TR" sz="2800" b="1" dirty="0">
              <a:solidFill>
                <a:schemeClr val="bg1"/>
              </a:solidFill>
              <a:latin typeface="Comic Sans MS" panose="030F0702030302020204" pitchFamily="66" charset="0"/>
            </a:endParaRPr>
          </a:p>
        </p:txBody>
      </p:sp>
      <p:pic>
        <p:nvPicPr>
          <p:cNvPr id="11" name="8 Resim" descr="LOGO (1).png"/>
          <p:cNvPicPr>
            <a:picLocks noChangeAspect="1" noChangeArrowheads="1"/>
          </p:cNvPicPr>
          <p:nvPr/>
        </p:nvPicPr>
        <p:blipFill>
          <a:blip r:embed="rId3"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İçerik Yer Tutucusu 2"/>
          <p:cNvSpPr txBox="1">
            <a:spLocks/>
          </p:cNvSpPr>
          <p:nvPr/>
        </p:nvSpPr>
        <p:spPr bwMode="auto">
          <a:xfrm>
            <a:off x="4572000" y="1700213"/>
            <a:ext cx="4186238" cy="4105275"/>
          </a:xfrm>
          <a:prstGeom prst="rect">
            <a:avLst/>
          </a:prstGeom>
          <a:noFill/>
          <a:ln w="9525">
            <a:noFill/>
            <a:miter lim="800000"/>
            <a:headEnd/>
            <a:tailEnd/>
          </a:ln>
        </p:spPr>
        <p:txBody>
          <a:bodyPr/>
          <a:lstStyle/>
          <a:p>
            <a:pPr algn="ctr" eaLnBrk="1" hangingPunct="1">
              <a:spcBef>
                <a:spcPct val="20000"/>
              </a:spcBef>
              <a:buClr>
                <a:srgbClr val="0BD0D9"/>
              </a:buClr>
              <a:buSzPct val="95000"/>
              <a:buFont typeface="Wingdings 2" pitchFamily="18" charset="2"/>
              <a:buNone/>
            </a:pPr>
            <a:r>
              <a:rPr lang="tr-TR" altLang="tr-TR" sz="4000" b="1" dirty="0">
                <a:solidFill>
                  <a:srgbClr val="002060"/>
                </a:solidFill>
                <a:latin typeface="Comic Sans MS" pitchFamily="66" charset="0"/>
              </a:rPr>
              <a:t>ZORBA </a:t>
            </a:r>
          </a:p>
          <a:p>
            <a:pPr algn="ctr" eaLnBrk="1" hangingPunct="1">
              <a:spcBef>
                <a:spcPct val="20000"/>
              </a:spcBef>
              <a:buClr>
                <a:srgbClr val="0BD0D9"/>
              </a:buClr>
              <a:buSzPct val="95000"/>
              <a:buFont typeface="Wingdings 2" pitchFamily="18" charset="2"/>
              <a:buNone/>
            </a:pPr>
            <a:r>
              <a:rPr lang="tr-TR" altLang="tr-TR" sz="4000" b="1" dirty="0">
                <a:solidFill>
                  <a:srgbClr val="002060"/>
                </a:solidFill>
                <a:latin typeface="Comic Sans MS" pitchFamily="66" charset="0"/>
              </a:rPr>
              <a:t>ve </a:t>
            </a:r>
          </a:p>
          <a:p>
            <a:pPr algn="ctr" eaLnBrk="1" hangingPunct="1">
              <a:spcBef>
                <a:spcPct val="20000"/>
              </a:spcBef>
              <a:buClr>
                <a:srgbClr val="0BD0D9"/>
              </a:buClr>
              <a:buSzPct val="95000"/>
              <a:buFont typeface="Wingdings 2" pitchFamily="18" charset="2"/>
              <a:buNone/>
            </a:pPr>
            <a:r>
              <a:rPr lang="tr-TR" altLang="tr-TR" sz="4000" b="1" dirty="0">
                <a:solidFill>
                  <a:srgbClr val="002060"/>
                </a:solidFill>
                <a:latin typeface="Comic Sans MS" pitchFamily="66" charset="0"/>
              </a:rPr>
              <a:t>MAĞDURLARIN ÖZELLİKLERİ</a:t>
            </a:r>
          </a:p>
          <a:p>
            <a:pPr algn="ctr" eaLnBrk="1" hangingPunct="1">
              <a:spcBef>
                <a:spcPct val="20000"/>
              </a:spcBef>
              <a:buClr>
                <a:srgbClr val="0BD0D9"/>
              </a:buClr>
              <a:buSzPct val="95000"/>
              <a:buFont typeface="Wingdings 2" pitchFamily="18" charset="2"/>
              <a:buNone/>
            </a:pPr>
            <a:endParaRPr lang="tr-TR" altLang="tr-TR" sz="4000" b="1" dirty="0">
              <a:solidFill>
                <a:srgbClr val="FF0000"/>
              </a:solidFill>
              <a:latin typeface="Comic Sans MS" pitchFamily="66" charset="0"/>
            </a:endParaRPr>
          </a:p>
        </p:txBody>
      </p:sp>
      <p:pic>
        <p:nvPicPr>
          <p:cNvPr id="39939" name="0 Resim" descr="ÇANKAYA RAM LOGO.png"/>
          <p:cNvPicPr>
            <a:picLocks/>
          </p:cNvPicPr>
          <p:nvPr/>
        </p:nvPicPr>
        <p:blipFill>
          <a:blip r:embed="rId2" cstate="print"/>
          <a:srcRect/>
          <a:stretch>
            <a:fillRect/>
          </a:stretch>
        </p:blipFill>
        <p:spPr bwMode="auto">
          <a:xfrm>
            <a:off x="468313" y="1484313"/>
            <a:ext cx="3959225" cy="3816350"/>
          </a:xfrm>
          <a:prstGeom prst="rect">
            <a:avLst/>
          </a:prstGeom>
          <a:noFill/>
          <a:ln w="9525">
            <a:noFill/>
            <a:miter lim="800000"/>
            <a:headEnd/>
            <a:tailEnd/>
          </a:ln>
        </p:spPr>
      </p:pic>
      <p:sp>
        <p:nvSpPr>
          <p:cNvPr id="39940"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971600" y="476672"/>
            <a:ext cx="7453312" cy="715962"/>
          </a:xfrm>
        </p:spPr>
        <p:txBody>
          <a:bodyPr>
            <a:normAutofit fontScale="90000"/>
          </a:bodyPr>
          <a:lstStyle/>
          <a:p>
            <a:pPr marL="484632" algn="ctr" defTabSz="347663" eaLnBrk="1" fontAlgn="auto" hangingPunct="1">
              <a:spcAft>
                <a:spcPts val="0"/>
              </a:spcAft>
              <a:defRPr/>
            </a:pPr>
            <a:r>
              <a:rPr lang="tr-TR" altLang="tr-TR" sz="3200" b="1" dirty="0" smtClean="0">
                <a:solidFill>
                  <a:schemeClr val="tx1"/>
                </a:solidFill>
                <a:latin typeface="Comic Sans MS" pitchFamily="66" charset="0"/>
              </a:rPr>
              <a:t>ZORBA VE MAĞDURLARIN ÖZELLİKLERİ</a:t>
            </a:r>
          </a:p>
        </p:txBody>
      </p:sp>
      <p:sp>
        <p:nvSpPr>
          <p:cNvPr id="9219" name="Rectangle 2">
            <a:extLst/>
          </p:cNvPr>
          <p:cNvSpPr>
            <a:spLocks noGrp="1" noChangeArrowheads="1"/>
          </p:cNvSpPr>
          <p:nvPr>
            <p:ph idx="1"/>
          </p:nvPr>
        </p:nvSpPr>
        <p:spPr>
          <a:xfrm>
            <a:off x="250825" y="1844824"/>
            <a:ext cx="8497639" cy="4320480"/>
          </a:xfrm>
        </p:spPr>
        <p:txBody>
          <a:bodyPr rtlCol="0">
            <a:noAutofit/>
          </a:bodyPr>
          <a:lstStyle/>
          <a:p>
            <a:pPr marL="0" indent="0" defTabSz="108269" eaLnBrk="1" fontAlgn="auto" hangingPunct="1">
              <a:lnSpc>
                <a:spcPct val="150000"/>
              </a:lnSpc>
              <a:spcBef>
                <a:spcPts val="703"/>
              </a:spcBef>
              <a:spcAft>
                <a:spcPts val="0"/>
              </a:spcAft>
              <a:buSzPct val="30000"/>
              <a:buFont typeface="Arial" panose="020B0604020202020204" pitchFamily="34" charset="0"/>
              <a:buNone/>
              <a:defRPr/>
            </a:pPr>
            <a:r>
              <a:rPr lang="tr-TR" altLang="tr-TR" sz="3200" b="1" dirty="0" smtClean="0">
                <a:solidFill>
                  <a:srgbClr val="FF0000"/>
                </a:solidFill>
                <a:latin typeface="Calisto MT" panose="02040603050505030304" pitchFamily="18" charset="0"/>
              </a:rPr>
              <a:t>  </a:t>
            </a:r>
            <a:r>
              <a:rPr lang="tr-TR" altLang="tr-TR" sz="2400" b="1" u="sng" dirty="0" smtClean="0">
                <a:solidFill>
                  <a:schemeClr val="bg1"/>
                </a:solidFill>
                <a:latin typeface="Comic Sans MS" panose="030F0702030302020204" pitchFamily="66" charset="0"/>
              </a:rPr>
              <a:t>ZORBALARIN EN ÖNEMLİ ÖZELLİKLERİ</a:t>
            </a:r>
            <a:r>
              <a:rPr lang="tr-TR" altLang="tr-TR" sz="2400" dirty="0" smtClean="0">
                <a:solidFill>
                  <a:schemeClr val="bg1"/>
                </a:solidFill>
                <a:latin typeface="Comic Sans MS" panose="030F0702030302020204" pitchFamily="66" charset="0"/>
              </a:rPr>
              <a:t>;</a:t>
            </a:r>
          </a:p>
          <a:p>
            <a:pPr marL="198678" indent="-198678" defTabSz="108269" eaLnBrk="1" fontAlgn="auto" hangingPunct="1">
              <a:spcBef>
                <a:spcPts val="703"/>
              </a:spcBef>
              <a:spcAft>
                <a:spcPts val="0"/>
              </a:spcAft>
              <a:buClr>
                <a:srgbClr val="FF0000"/>
              </a:buClr>
              <a:buFont typeface="Wingdings 2" pitchFamily="18" charset="2"/>
              <a:buChar char=""/>
              <a:defRPr/>
            </a:pPr>
            <a:r>
              <a:rPr lang="tr-TR" altLang="tr-TR" sz="2400" dirty="0" smtClean="0">
                <a:solidFill>
                  <a:schemeClr val="bg1"/>
                </a:solidFill>
                <a:latin typeface="Comic Sans MS" panose="030F0702030302020204" pitchFamily="66" charset="0"/>
              </a:rPr>
              <a:t>Dürtülerini kontrol edememek (tepkisellik, kolay öfkelenme gibi)</a:t>
            </a:r>
          </a:p>
          <a:p>
            <a:pPr marL="198678" indent="-198678" defTabSz="108269" eaLnBrk="1" fontAlgn="auto" hangingPunct="1">
              <a:spcBef>
                <a:spcPts val="703"/>
              </a:spcBef>
              <a:spcAft>
                <a:spcPts val="0"/>
              </a:spcAft>
              <a:buClr>
                <a:srgbClr val="FF0000"/>
              </a:buClr>
              <a:buNone/>
              <a:defRPr/>
            </a:pPr>
            <a:endParaRPr lang="tr-TR" altLang="tr-TR" sz="2400" dirty="0" smtClean="0">
              <a:solidFill>
                <a:schemeClr val="bg1"/>
              </a:solidFill>
              <a:latin typeface="Comic Sans MS" panose="030F0702030302020204" pitchFamily="66" charset="0"/>
            </a:endParaRPr>
          </a:p>
          <a:p>
            <a:pPr marL="198678" indent="-198678" defTabSz="108269" eaLnBrk="1" fontAlgn="auto" hangingPunct="1">
              <a:spcBef>
                <a:spcPts val="703"/>
              </a:spcBef>
              <a:spcAft>
                <a:spcPts val="0"/>
              </a:spcAft>
              <a:buClr>
                <a:srgbClr val="FF0000"/>
              </a:buClr>
              <a:buFont typeface="Wingdings 2" pitchFamily="18" charset="2"/>
              <a:buChar char=""/>
              <a:defRPr/>
            </a:pPr>
            <a:r>
              <a:rPr lang="tr-TR" altLang="tr-TR" sz="2400" dirty="0" smtClean="0">
                <a:solidFill>
                  <a:schemeClr val="bg1"/>
                </a:solidFill>
                <a:latin typeface="Comic Sans MS" panose="030F0702030302020204" pitchFamily="66" charset="0"/>
              </a:rPr>
              <a:t>Empati becerisinin düşük olması</a:t>
            </a:r>
          </a:p>
          <a:p>
            <a:pPr marL="198678" indent="-198678" defTabSz="108269" eaLnBrk="1" fontAlgn="auto" hangingPunct="1">
              <a:spcBef>
                <a:spcPts val="703"/>
              </a:spcBef>
              <a:spcAft>
                <a:spcPts val="0"/>
              </a:spcAft>
              <a:buClr>
                <a:srgbClr val="FF0000"/>
              </a:buClr>
              <a:buNone/>
              <a:defRPr/>
            </a:pPr>
            <a:endParaRPr lang="tr-TR" altLang="tr-TR" sz="2400" dirty="0" smtClean="0">
              <a:solidFill>
                <a:schemeClr val="bg1"/>
              </a:solidFill>
              <a:latin typeface="Comic Sans MS" panose="030F0702030302020204" pitchFamily="66" charset="0"/>
            </a:endParaRPr>
          </a:p>
          <a:p>
            <a:pPr marL="198678" indent="-198678" defTabSz="108269" eaLnBrk="1" fontAlgn="auto" hangingPunct="1">
              <a:spcBef>
                <a:spcPts val="703"/>
              </a:spcBef>
              <a:spcAft>
                <a:spcPts val="0"/>
              </a:spcAft>
              <a:buClr>
                <a:srgbClr val="FF0000"/>
              </a:buClr>
              <a:buFont typeface="Wingdings 2" pitchFamily="18" charset="2"/>
              <a:buChar char=""/>
              <a:defRPr/>
            </a:pPr>
            <a:r>
              <a:rPr lang="tr-TR" altLang="tr-TR" sz="2400" dirty="0" smtClean="0">
                <a:solidFill>
                  <a:schemeClr val="bg1"/>
                </a:solidFill>
                <a:latin typeface="Comic Sans MS" panose="030F0702030302020204" pitchFamily="66" charset="0"/>
              </a:rPr>
              <a:t>Problem çözme becerilerinin zayıf olması</a:t>
            </a:r>
          </a:p>
          <a:p>
            <a:pPr marL="0" indent="0" defTabSz="108269" eaLnBrk="1" fontAlgn="auto" hangingPunct="1">
              <a:lnSpc>
                <a:spcPct val="150000"/>
              </a:lnSpc>
              <a:spcBef>
                <a:spcPts val="703"/>
              </a:spcBef>
              <a:spcAft>
                <a:spcPts val="0"/>
              </a:spcAft>
              <a:buSzPct val="30000"/>
              <a:buFont typeface="Arial" panose="020B0604020202020204" pitchFamily="34" charset="0"/>
              <a:buNone/>
              <a:defRPr/>
            </a:pPr>
            <a:r>
              <a:rPr lang="tr-TR" altLang="tr-TR" sz="3200" b="1" dirty="0" smtClean="0">
                <a:latin typeface="Comic Sans MS" panose="030F0702030302020204" pitchFamily="66" charset="0"/>
              </a:rPr>
              <a:t>  </a:t>
            </a:r>
            <a:endParaRPr lang="tr-TR" altLang="tr-TR" sz="3200" dirty="0">
              <a:latin typeface="Comic Sans MS" panose="030F0702030302020204" pitchFamily="66" charset="0"/>
            </a:endParaRPr>
          </a:p>
        </p:txBody>
      </p:sp>
      <p:sp>
        <p:nvSpPr>
          <p:cNvPr id="4096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6" name="8 Resim" descr="LOGO (1).png"/>
          <p:cNvPicPr>
            <a:picLocks noChangeAspect="1" noChangeArrowheads="1"/>
          </p:cNvPicPr>
          <p:nvPr/>
        </p:nvPicPr>
        <p:blipFill>
          <a:blip r:embed="rId3"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899592" y="260648"/>
            <a:ext cx="7453312" cy="715962"/>
          </a:xfrm>
        </p:spPr>
        <p:txBody>
          <a:bodyPr>
            <a:normAutofit fontScale="90000"/>
          </a:bodyPr>
          <a:lstStyle/>
          <a:p>
            <a:pPr marL="484632" algn="ctr" defTabSz="347663" eaLnBrk="1" fontAlgn="auto" hangingPunct="1">
              <a:spcAft>
                <a:spcPts val="0"/>
              </a:spcAft>
              <a:defRPr/>
            </a:pPr>
            <a:r>
              <a:rPr lang="tr-TR" altLang="tr-TR" sz="3200" b="1" dirty="0" smtClean="0">
                <a:solidFill>
                  <a:schemeClr val="tx1"/>
                </a:solidFill>
                <a:latin typeface="Comic Sans MS" pitchFamily="66" charset="0"/>
              </a:rPr>
              <a:t>ZORBA VE MAĞDURLARIN ÖZELLİKLERİ</a:t>
            </a:r>
          </a:p>
        </p:txBody>
      </p:sp>
      <p:sp>
        <p:nvSpPr>
          <p:cNvPr id="9219" name="Rectangle 2">
            <a:extLst/>
          </p:cNvPr>
          <p:cNvSpPr>
            <a:spLocks noGrp="1" noChangeArrowheads="1"/>
          </p:cNvSpPr>
          <p:nvPr>
            <p:ph idx="1"/>
          </p:nvPr>
        </p:nvSpPr>
        <p:spPr>
          <a:xfrm>
            <a:off x="251520" y="1988840"/>
            <a:ext cx="8569647" cy="4392637"/>
          </a:xfrm>
        </p:spPr>
        <p:txBody>
          <a:bodyPr rtlCol="0">
            <a:noAutofit/>
          </a:bodyPr>
          <a:lstStyle/>
          <a:p>
            <a:pPr marL="0" indent="0" defTabSz="108269" eaLnBrk="1" fontAlgn="auto" hangingPunct="1">
              <a:lnSpc>
                <a:spcPct val="150000"/>
              </a:lnSpc>
              <a:spcBef>
                <a:spcPts val="703"/>
              </a:spcBef>
              <a:spcAft>
                <a:spcPts val="0"/>
              </a:spcAft>
              <a:buSzPct val="30000"/>
              <a:buFont typeface="Arial" panose="020B0604020202020204" pitchFamily="34" charset="0"/>
              <a:buNone/>
              <a:defRPr/>
            </a:pPr>
            <a:r>
              <a:rPr lang="tr-TR" altLang="tr-TR" sz="2400" b="1" u="sng" dirty="0" smtClean="0">
                <a:solidFill>
                  <a:schemeClr val="bg1"/>
                </a:solidFill>
                <a:latin typeface="Comic Sans MS" panose="030F0702030302020204" pitchFamily="66" charset="0"/>
              </a:rPr>
              <a:t>MAĞDURLARIN EN ÖNEMLİ ÖZELLİKLERİ</a:t>
            </a:r>
          </a:p>
          <a:p>
            <a:pPr marL="198678" indent="-198678" defTabSz="108269" eaLnBrk="1" fontAlgn="auto" hangingPunct="1">
              <a:lnSpc>
                <a:spcPct val="150000"/>
              </a:lnSpc>
              <a:spcBef>
                <a:spcPts val="703"/>
              </a:spcBef>
              <a:spcAft>
                <a:spcPts val="0"/>
              </a:spcAft>
              <a:buClr>
                <a:srgbClr val="FF0000"/>
              </a:buClr>
              <a:defRPr/>
            </a:pPr>
            <a:r>
              <a:rPr lang="tr-TR" altLang="tr-TR" sz="2400" dirty="0" smtClean="0">
                <a:solidFill>
                  <a:schemeClr val="bg1"/>
                </a:solidFill>
                <a:latin typeface="Comic Sans MS" panose="030F0702030302020204" pitchFamily="66" charset="0"/>
              </a:rPr>
              <a:t> Hayır diyememe</a:t>
            </a:r>
          </a:p>
          <a:p>
            <a:pPr marL="198678" indent="-198678" defTabSz="108269" eaLnBrk="1" fontAlgn="auto" hangingPunct="1">
              <a:lnSpc>
                <a:spcPct val="150000"/>
              </a:lnSpc>
              <a:spcBef>
                <a:spcPts val="703"/>
              </a:spcBef>
              <a:spcAft>
                <a:spcPts val="0"/>
              </a:spcAft>
              <a:buClr>
                <a:srgbClr val="FF0000"/>
              </a:buClr>
              <a:buNone/>
              <a:defRPr/>
            </a:pPr>
            <a:endParaRPr lang="tr-TR" altLang="tr-TR" sz="1200" dirty="0" smtClean="0">
              <a:solidFill>
                <a:schemeClr val="bg1"/>
              </a:solidFill>
              <a:latin typeface="Comic Sans MS" panose="030F0702030302020204" pitchFamily="66" charset="0"/>
            </a:endParaRPr>
          </a:p>
          <a:p>
            <a:pPr marL="198678" indent="-198678" defTabSz="108269" eaLnBrk="1" fontAlgn="auto" hangingPunct="1">
              <a:lnSpc>
                <a:spcPct val="150000"/>
              </a:lnSpc>
              <a:spcBef>
                <a:spcPts val="703"/>
              </a:spcBef>
              <a:spcAft>
                <a:spcPts val="0"/>
              </a:spcAft>
              <a:buClr>
                <a:srgbClr val="FF0000"/>
              </a:buClr>
              <a:defRPr/>
            </a:pPr>
            <a:r>
              <a:rPr lang="tr-TR" altLang="tr-TR" sz="2400" dirty="0" smtClean="0">
                <a:solidFill>
                  <a:schemeClr val="bg1"/>
                </a:solidFill>
                <a:latin typeface="Comic Sans MS" panose="030F0702030302020204" pitchFamily="66" charset="0"/>
              </a:rPr>
              <a:t>Sosyal ve iletişim becerilerinde zayıflık</a:t>
            </a:r>
          </a:p>
          <a:p>
            <a:pPr marL="198678" indent="-198678" defTabSz="108269" eaLnBrk="1" fontAlgn="auto" hangingPunct="1">
              <a:lnSpc>
                <a:spcPct val="150000"/>
              </a:lnSpc>
              <a:spcBef>
                <a:spcPts val="703"/>
              </a:spcBef>
              <a:spcAft>
                <a:spcPts val="0"/>
              </a:spcAft>
              <a:buClr>
                <a:srgbClr val="FF0000"/>
              </a:buClr>
              <a:buNone/>
              <a:defRPr/>
            </a:pPr>
            <a:endParaRPr lang="tr-TR" altLang="tr-TR" sz="1200" dirty="0" smtClean="0">
              <a:solidFill>
                <a:schemeClr val="bg1"/>
              </a:solidFill>
              <a:latin typeface="Comic Sans MS" panose="030F0702030302020204" pitchFamily="66" charset="0"/>
            </a:endParaRPr>
          </a:p>
          <a:p>
            <a:pPr marL="198678" indent="-198678" defTabSz="108269" eaLnBrk="1" fontAlgn="auto" hangingPunct="1">
              <a:lnSpc>
                <a:spcPct val="150000"/>
              </a:lnSpc>
              <a:spcBef>
                <a:spcPts val="703"/>
              </a:spcBef>
              <a:spcAft>
                <a:spcPts val="0"/>
              </a:spcAft>
              <a:buClr>
                <a:srgbClr val="FF0000"/>
              </a:buClr>
              <a:defRPr/>
            </a:pPr>
            <a:r>
              <a:rPr lang="tr-TR" altLang="tr-TR" sz="2400" dirty="0" smtClean="0">
                <a:solidFill>
                  <a:schemeClr val="bg1"/>
                </a:solidFill>
                <a:latin typeface="Comic Sans MS" panose="030F0702030302020204" pitchFamily="66" charset="0"/>
              </a:rPr>
              <a:t>Zorbalığı hak ettiğine inanma</a:t>
            </a:r>
          </a:p>
          <a:p>
            <a:pPr marL="198678" indent="-198678" defTabSz="108269" eaLnBrk="1" fontAlgn="auto" hangingPunct="1">
              <a:lnSpc>
                <a:spcPct val="150000"/>
              </a:lnSpc>
              <a:spcBef>
                <a:spcPts val="703"/>
              </a:spcBef>
              <a:spcAft>
                <a:spcPts val="0"/>
              </a:spcAft>
              <a:buClr>
                <a:srgbClr val="FF0000"/>
              </a:buClr>
              <a:defRPr/>
            </a:pPr>
            <a:endParaRPr lang="tr-TR" altLang="tr-TR" sz="1200" dirty="0" smtClean="0">
              <a:solidFill>
                <a:schemeClr val="bg1"/>
              </a:solidFill>
              <a:latin typeface="Comic Sans MS" panose="030F0702030302020204" pitchFamily="66" charset="0"/>
            </a:endParaRPr>
          </a:p>
          <a:p>
            <a:pPr marL="198678" indent="-198678" defTabSz="108269" eaLnBrk="1" fontAlgn="auto" hangingPunct="1">
              <a:lnSpc>
                <a:spcPct val="150000"/>
              </a:lnSpc>
              <a:spcBef>
                <a:spcPts val="703"/>
              </a:spcBef>
              <a:spcAft>
                <a:spcPts val="0"/>
              </a:spcAft>
              <a:buClr>
                <a:srgbClr val="FF0000"/>
              </a:buClr>
              <a:defRPr/>
            </a:pPr>
            <a:r>
              <a:rPr lang="tr-TR" altLang="tr-TR" sz="2400" dirty="0" err="1" smtClean="0">
                <a:solidFill>
                  <a:schemeClr val="bg1"/>
                </a:solidFill>
                <a:latin typeface="Comic Sans MS" panose="030F0702030302020204" pitchFamily="66" charset="0"/>
              </a:rPr>
              <a:t>Tehdite</a:t>
            </a:r>
            <a:r>
              <a:rPr lang="tr-TR" altLang="tr-TR" sz="2400" dirty="0" smtClean="0">
                <a:solidFill>
                  <a:schemeClr val="bg1"/>
                </a:solidFill>
                <a:latin typeface="Comic Sans MS" panose="030F0702030302020204" pitchFamily="66" charset="0"/>
              </a:rPr>
              <a:t> karşı duyarlı-açık olma</a:t>
            </a:r>
          </a:p>
          <a:p>
            <a:pPr marL="198678" indent="-198678" defTabSz="108269" eaLnBrk="1" fontAlgn="auto" hangingPunct="1">
              <a:spcBef>
                <a:spcPts val="703"/>
              </a:spcBef>
              <a:spcAft>
                <a:spcPts val="0"/>
              </a:spcAft>
              <a:buSzPct val="30000"/>
              <a:defRPr/>
            </a:pPr>
            <a:endParaRPr lang="tr-TR" altLang="tr-TR" sz="2400" dirty="0" smtClean="0">
              <a:solidFill>
                <a:schemeClr val="bg1"/>
              </a:solidFill>
              <a:latin typeface="Comic Sans MS" panose="030F0702030302020204" pitchFamily="66" charset="0"/>
            </a:endParaRPr>
          </a:p>
          <a:p>
            <a:pPr marL="198678" indent="-198678" defTabSz="108269" eaLnBrk="1" fontAlgn="auto" hangingPunct="1">
              <a:spcBef>
                <a:spcPts val="703"/>
              </a:spcBef>
              <a:spcAft>
                <a:spcPts val="0"/>
              </a:spcAft>
              <a:buSzPct val="30000"/>
              <a:defRPr/>
            </a:pPr>
            <a:endParaRPr lang="tr-TR" altLang="tr-TR" sz="2400" dirty="0">
              <a:solidFill>
                <a:schemeClr val="bg1"/>
              </a:solidFill>
              <a:latin typeface="Comic Sans MS" panose="030F0702030302020204" pitchFamily="66" charset="0"/>
            </a:endParaRPr>
          </a:p>
        </p:txBody>
      </p:sp>
      <p:sp>
        <p:nvSpPr>
          <p:cNvPr id="41989"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6" name="8 Resim" descr="LOGO (1).png"/>
          <p:cNvPicPr>
            <a:picLocks noChangeAspect="1" noChangeArrowheads="1"/>
          </p:cNvPicPr>
          <p:nvPr/>
        </p:nvPicPr>
        <p:blipFill>
          <a:blip r:embed="rId3"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Başlık 1"/>
          <p:cNvSpPr>
            <a:spLocks noGrp="1" noChangeArrowheads="1"/>
          </p:cNvSpPr>
          <p:nvPr>
            <p:ph type="title"/>
          </p:nvPr>
        </p:nvSpPr>
        <p:spPr>
          <a:xfrm>
            <a:off x="457200" y="260350"/>
            <a:ext cx="8229600" cy="852488"/>
          </a:xfrm>
        </p:spPr>
        <p:txBody>
          <a:bodyPr/>
          <a:lstStyle/>
          <a:p>
            <a:pPr marL="484632" algn="ctr" eaLnBrk="1" fontAlgn="auto" hangingPunct="1">
              <a:spcAft>
                <a:spcPts val="0"/>
              </a:spcAft>
              <a:defRPr/>
            </a:pPr>
            <a:r>
              <a:rPr lang="tr-TR" altLang="tr-TR" sz="4000" b="1" dirty="0" smtClean="0">
                <a:solidFill>
                  <a:schemeClr val="tx1"/>
                </a:solidFill>
                <a:latin typeface="Comic Sans MS" pitchFamily="66" charset="0"/>
              </a:rPr>
              <a:t>SEYİRCİLER</a:t>
            </a:r>
          </a:p>
        </p:txBody>
      </p:sp>
      <p:sp>
        <p:nvSpPr>
          <p:cNvPr id="49155" name="İçerik Yer Tutucusu 2">
            <a:extLst/>
          </p:cNvPr>
          <p:cNvSpPr>
            <a:spLocks noGrp="1" noChangeArrowheads="1"/>
          </p:cNvSpPr>
          <p:nvPr>
            <p:ph idx="1"/>
          </p:nvPr>
        </p:nvSpPr>
        <p:spPr>
          <a:xfrm>
            <a:off x="467544" y="1988840"/>
            <a:ext cx="8229600" cy="4141787"/>
          </a:xfrm>
        </p:spPr>
        <p:txBody>
          <a:bodyPr rtlCol="0">
            <a:normAutofit/>
          </a:bodyPr>
          <a:lstStyle/>
          <a:p>
            <a:pPr marL="205740" indent="-384048" algn="just" eaLnBrk="1" fontAlgn="auto" hangingPunct="1">
              <a:spcAft>
                <a:spcPts val="0"/>
              </a:spcAft>
              <a:buClr>
                <a:srgbClr val="FF0000"/>
              </a:buClr>
              <a:buFont typeface="Wingdings 2" pitchFamily="18" charset="2"/>
              <a:buChar char=""/>
              <a:defRPr/>
            </a:pPr>
            <a:r>
              <a:rPr lang="tr-TR" altLang="tr-TR" sz="2400" dirty="0" smtClean="0">
                <a:solidFill>
                  <a:schemeClr val="bg1"/>
                </a:solidFill>
                <a:latin typeface="Comic Sans MS" panose="030F0702030302020204" pitchFamily="66" charset="0"/>
              </a:rPr>
              <a:t>Zorba genellikle  tek başına davransa da, davranışları bir şekilde başkaları tarafından da izlenmektedir.</a:t>
            </a:r>
          </a:p>
          <a:p>
            <a:pPr marL="205740" indent="-384048" algn="just" eaLnBrk="1" fontAlgn="auto" hangingPunct="1">
              <a:spcAft>
                <a:spcPts val="0"/>
              </a:spcAft>
              <a:buClr>
                <a:srgbClr val="FF0000"/>
              </a:buClr>
              <a:buNone/>
              <a:defRPr/>
            </a:pPr>
            <a:endParaRPr lang="tr-TR" altLang="tr-TR" sz="2400" dirty="0" smtClean="0">
              <a:solidFill>
                <a:schemeClr val="bg1"/>
              </a:solidFill>
              <a:latin typeface="Comic Sans MS" panose="030F0702030302020204" pitchFamily="66" charset="0"/>
            </a:endParaRPr>
          </a:p>
          <a:p>
            <a:pPr marL="205740" indent="-384048" algn="just" eaLnBrk="1" fontAlgn="auto" hangingPunct="1">
              <a:spcAft>
                <a:spcPts val="0"/>
              </a:spcAft>
              <a:buClr>
                <a:srgbClr val="FF0000"/>
              </a:buClr>
              <a:buFont typeface="Wingdings 2" pitchFamily="18" charset="2"/>
              <a:buChar char=""/>
              <a:defRPr/>
            </a:pPr>
            <a:r>
              <a:rPr lang="tr-TR" altLang="tr-TR" sz="2400" dirty="0" smtClean="0">
                <a:solidFill>
                  <a:schemeClr val="bg1"/>
                </a:solidFill>
                <a:latin typeface="Comic Sans MS" panose="030F0702030302020204" pitchFamily="66" charset="0"/>
              </a:rPr>
              <a:t>Eğer seyredenler zorbayı destekler veya engellemezse; pasif bir şekilde olsa bile bu davranış bütün grup tarafından sahiplenilmiş olur. </a:t>
            </a:r>
          </a:p>
          <a:p>
            <a:pPr marL="205740" indent="-384048" algn="just" eaLnBrk="1" fontAlgn="auto" hangingPunct="1">
              <a:spcAft>
                <a:spcPts val="0"/>
              </a:spcAft>
              <a:buClr>
                <a:srgbClr val="FF0000"/>
              </a:buClr>
              <a:buNone/>
              <a:defRPr/>
            </a:pPr>
            <a:endParaRPr lang="tr-TR" altLang="tr-TR" sz="2400" dirty="0" smtClean="0">
              <a:solidFill>
                <a:schemeClr val="bg1"/>
              </a:solidFill>
              <a:latin typeface="Comic Sans MS" panose="030F0702030302020204" pitchFamily="66" charset="0"/>
            </a:endParaRPr>
          </a:p>
          <a:p>
            <a:pPr marL="205740" indent="-384048" algn="just" eaLnBrk="1" fontAlgn="auto" hangingPunct="1">
              <a:spcAft>
                <a:spcPts val="0"/>
              </a:spcAft>
              <a:buClr>
                <a:srgbClr val="FF0000"/>
              </a:buClr>
              <a:buFont typeface="Wingdings 2" pitchFamily="18" charset="2"/>
              <a:buChar char=""/>
              <a:defRPr/>
            </a:pPr>
            <a:r>
              <a:rPr lang="tr-TR" altLang="tr-TR" sz="2400" dirty="0" smtClean="0">
                <a:solidFill>
                  <a:schemeClr val="bg1"/>
                </a:solidFill>
                <a:latin typeface="Comic Sans MS" panose="030F0702030302020204" pitchFamily="66" charset="0"/>
              </a:rPr>
              <a:t>Grubun gücü bu davranışı durdurmak için kullanılabilir.</a:t>
            </a:r>
          </a:p>
          <a:p>
            <a:pPr marL="33338" indent="0" eaLnBrk="1" fontAlgn="auto" hangingPunct="1">
              <a:spcAft>
                <a:spcPts val="0"/>
              </a:spcAft>
              <a:buFont typeface="Arial" panose="020B0604020202020204" pitchFamily="34" charset="0"/>
              <a:buNone/>
              <a:defRPr/>
            </a:pPr>
            <a:endParaRPr lang="tr-TR" altLang="tr-TR" sz="2400" dirty="0">
              <a:solidFill>
                <a:schemeClr val="accent2">
                  <a:lumMod val="50000"/>
                </a:schemeClr>
              </a:solidFill>
              <a:latin typeface="Comic Sans MS" panose="030F0702030302020204" pitchFamily="66" charset="0"/>
            </a:endParaRPr>
          </a:p>
        </p:txBody>
      </p:sp>
      <p:sp>
        <p:nvSpPr>
          <p:cNvPr id="43013"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6" name="8 Resim" descr="LOGO (1).png"/>
          <p:cNvPicPr>
            <a:picLocks noChangeAspect="1" noChangeArrowheads="1"/>
          </p:cNvPicPr>
          <p:nvPr/>
        </p:nvPicPr>
        <p:blipFill>
          <a:blip r:embed="rId3"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Başlık 1"/>
          <p:cNvSpPr>
            <a:spLocks noGrp="1" noChangeArrowheads="1"/>
          </p:cNvSpPr>
          <p:nvPr>
            <p:ph type="title"/>
          </p:nvPr>
        </p:nvSpPr>
        <p:spPr>
          <a:xfrm>
            <a:off x="1116013" y="549275"/>
            <a:ext cx="7200900" cy="792163"/>
          </a:xfrm>
        </p:spPr>
        <p:txBody>
          <a:bodyPr/>
          <a:lstStyle/>
          <a:p>
            <a:pPr marL="484632" algn="ctr" eaLnBrk="1" fontAlgn="auto" hangingPunct="1">
              <a:spcAft>
                <a:spcPts val="0"/>
              </a:spcAft>
              <a:defRPr/>
            </a:pPr>
            <a:r>
              <a:rPr lang="tr-TR" altLang="tr-TR" sz="4000" b="1" dirty="0" smtClean="0">
                <a:solidFill>
                  <a:schemeClr val="tx1"/>
                </a:solidFill>
                <a:latin typeface="Comic Sans MS" pitchFamily="66" charset="0"/>
              </a:rPr>
              <a:t>SİBER ZORBALIK</a:t>
            </a:r>
          </a:p>
        </p:txBody>
      </p:sp>
      <p:sp>
        <p:nvSpPr>
          <p:cNvPr id="44035" name="İçerik Yer Tutucusu 2"/>
          <p:cNvSpPr>
            <a:spLocks noGrp="1" noChangeArrowheads="1"/>
          </p:cNvSpPr>
          <p:nvPr>
            <p:ph idx="1"/>
          </p:nvPr>
        </p:nvSpPr>
        <p:spPr>
          <a:xfrm>
            <a:off x="827585" y="1556792"/>
            <a:ext cx="7704856" cy="3816895"/>
          </a:xfrm>
        </p:spPr>
        <p:txBody>
          <a:bodyPr/>
          <a:lstStyle/>
          <a:p>
            <a:pPr marL="33338" indent="0" algn="just" eaLnBrk="1" hangingPunct="1">
              <a:buFont typeface="Arial" charset="0"/>
              <a:buNone/>
            </a:pPr>
            <a:endParaRPr lang="tr-TR" altLang="tr-TR" sz="2800" dirty="0" smtClean="0"/>
          </a:p>
          <a:p>
            <a:pPr marL="0" indent="0" algn="ctr">
              <a:buNone/>
            </a:pPr>
            <a:r>
              <a:rPr lang="tr-TR" sz="2400" dirty="0" smtClean="0">
                <a:solidFill>
                  <a:schemeClr val="bg1"/>
                </a:solidFill>
                <a:latin typeface="Comic Sans MS" pitchFamily="66" charset="0"/>
              </a:rPr>
              <a:t>Bir birey veya grubun </a:t>
            </a:r>
          </a:p>
          <a:p>
            <a:pPr marL="0" indent="0" algn="ctr">
              <a:buNone/>
            </a:pPr>
            <a:r>
              <a:rPr lang="tr-TR" sz="2400" dirty="0" smtClean="0">
                <a:solidFill>
                  <a:schemeClr val="bg1"/>
                </a:solidFill>
                <a:latin typeface="Comic Sans MS" pitchFamily="66" charset="0"/>
              </a:rPr>
              <a:t>bilgi ve iletişim teknolojilerini kullanarak </a:t>
            </a:r>
          </a:p>
          <a:p>
            <a:pPr marL="0" indent="0" algn="ctr">
              <a:buNone/>
            </a:pPr>
            <a:r>
              <a:rPr lang="tr-TR" sz="2400" dirty="0" smtClean="0">
                <a:solidFill>
                  <a:schemeClr val="bg1"/>
                </a:solidFill>
                <a:latin typeface="Comic Sans MS" pitchFamily="66" charset="0"/>
              </a:rPr>
              <a:t>diğer bireylere zarar vermek amacıyla yaptığı,</a:t>
            </a:r>
          </a:p>
          <a:p>
            <a:pPr marL="0" indent="0" algn="ctr">
              <a:buNone/>
            </a:pPr>
            <a:r>
              <a:rPr lang="tr-TR" sz="2400" dirty="0" smtClean="0">
                <a:solidFill>
                  <a:schemeClr val="bg1"/>
                </a:solidFill>
                <a:latin typeface="Comic Sans MS" pitchFamily="66" charset="0"/>
              </a:rPr>
              <a:t> kötü niyetli ve tekrarlanabilen davranışlarıdır.</a:t>
            </a:r>
            <a:endParaRPr lang="tr-TR" sz="2400" dirty="0">
              <a:solidFill>
                <a:schemeClr val="bg1"/>
              </a:solidFill>
              <a:latin typeface="Comic Sans MS" pitchFamily="66" charset="0"/>
            </a:endParaRPr>
          </a:p>
        </p:txBody>
      </p:sp>
      <p:sp>
        <p:nvSpPr>
          <p:cNvPr id="44037"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6" name="Resi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1600" y="4437112"/>
            <a:ext cx="2448272" cy="1855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79912" y="4149080"/>
            <a:ext cx="4719392" cy="2088232"/>
          </a:xfrm>
          <a:prstGeom prst="rect">
            <a:avLst/>
          </a:prstGeom>
        </p:spPr>
      </p:pic>
      <p:pic>
        <p:nvPicPr>
          <p:cNvPr id="8" name="8 Resim" descr="LOGO (1).png"/>
          <p:cNvPicPr>
            <a:picLocks noChangeAspect="1" noChangeArrowheads="1"/>
          </p:cNvPicPr>
          <p:nvPr/>
        </p:nvPicPr>
        <p:blipFill>
          <a:blip r:embed="rId5"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İçerik Yer Tutucusu 2"/>
          <p:cNvSpPr>
            <a:spLocks noGrp="1"/>
          </p:cNvSpPr>
          <p:nvPr>
            <p:ph idx="1"/>
          </p:nvPr>
        </p:nvSpPr>
        <p:spPr>
          <a:xfrm>
            <a:off x="251520" y="1484784"/>
            <a:ext cx="8496944" cy="4824536"/>
          </a:xfrm>
        </p:spPr>
        <p:txBody>
          <a:bodyPr/>
          <a:lstStyle/>
          <a:p>
            <a:pPr algn="ctr" eaLnBrk="1" hangingPunct="1">
              <a:buNone/>
            </a:pPr>
            <a:r>
              <a:rPr lang="tr-TR" altLang="tr-TR" sz="2400" dirty="0" smtClean="0">
                <a:solidFill>
                  <a:schemeClr val="bg1"/>
                </a:solidFill>
                <a:latin typeface="Comic Sans MS" pitchFamily="66" charset="0"/>
              </a:rPr>
              <a:t>	Siber zorbalığın diğer zorbalık türlerinden bir farkı vardır. Davranış tekrarlanmasa bile zarar verme amacı taşıdığı için zorbalık olarak adlandırılır. </a:t>
            </a:r>
            <a:endParaRPr lang="tr-TR" altLang="tr-TR" sz="2400" u="sng" dirty="0" smtClean="0">
              <a:solidFill>
                <a:schemeClr val="bg1"/>
              </a:solidFill>
              <a:latin typeface="Comic Sans MS" pitchFamily="66" charset="0"/>
            </a:endParaRPr>
          </a:p>
          <a:p>
            <a:pPr lvl="1"/>
            <a:r>
              <a:rPr lang="tr-TR" altLang="tr-TR" sz="2400" dirty="0" smtClean="0">
                <a:solidFill>
                  <a:schemeClr val="bg1"/>
                </a:solidFill>
                <a:latin typeface="Comic Sans MS" pitchFamily="66" charset="0"/>
              </a:rPr>
              <a:t>İnternet ortamında kişiye özel rahatsız edici mesajlar atma </a:t>
            </a:r>
          </a:p>
          <a:p>
            <a:pPr lvl="1" eaLnBrk="1" hangingPunct="1"/>
            <a:r>
              <a:rPr lang="tr-TR" altLang="tr-TR" sz="2400" dirty="0" smtClean="0">
                <a:solidFill>
                  <a:schemeClr val="bg1"/>
                </a:solidFill>
                <a:latin typeface="Comic Sans MS" pitchFamily="66" charset="0"/>
              </a:rPr>
              <a:t>İnternet ortamında kişiyi küçük düşürücü, inciten paylaşımlarda bulunma (sosyal medya grupları…)</a:t>
            </a:r>
          </a:p>
          <a:p>
            <a:pPr lvl="1" eaLnBrk="1" hangingPunct="1"/>
            <a:r>
              <a:rPr lang="tr-TR" altLang="tr-TR" sz="2400" dirty="0" smtClean="0">
                <a:solidFill>
                  <a:schemeClr val="bg1"/>
                </a:solidFill>
                <a:latin typeface="Comic Sans MS" pitchFamily="66" charset="0"/>
              </a:rPr>
              <a:t>Kişinin e-posta, sosyal medya hesaplarının şifrelerini ele geçirip başkalarıyla paylaşma, kişi adına başkalarına mesaj gönderme</a:t>
            </a:r>
          </a:p>
          <a:p>
            <a:pPr lvl="1" eaLnBrk="1" hangingPunct="1"/>
            <a:r>
              <a:rPr lang="tr-TR" altLang="tr-TR" sz="2400" dirty="0" smtClean="0">
                <a:solidFill>
                  <a:schemeClr val="bg1"/>
                </a:solidFill>
                <a:latin typeface="Comic Sans MS" pitchFamily="66" charset="0"/>
              </a:rPr>
              <a:t>Başkalarına ait bilgileri internet ortamında izinsiz kullanma vb.</a:t>
            </a:r>
          </a:p>
          <a:p>
            <a:pPr eaLnBrk="1" hangingPunct="1"/>
            <a:endParaRPr lang="tr-TR" altLang="tr-TR" sz="2400" dirty="0" smtClean="0">
              <a:solidFill>
                <a:schemeClr val="bg1"/>
              </a:solidFill>
            </a:endParaRPr>
          </a:p>
        </p:txBody>
      </p:sp>
      <p:sp>
        <p:nvSpPr>
          <p:cNvPr id="4506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45060" name="8 Resim" descr="LOGO (1).png"/>
          <p:cNvPicPr>
            <a:picLocks noChangeAspect="1" noChangeArrowheads="1"/>
          </p:cNvPicPr>
          <p:nvPr/>
        </p:nvPicPr>
        <p:blipFill>
          <a:blip r:embed="rId3" cstate="print"/>
          <a:srcRect/>
          <a:stretch>
            <a:fillRect/>
          </a:stretch>
        </p:blipFill>
        <p:spPr bwMode="auto">
          <a:xfrm>
            <a:off x="251520" y="188640"/>
            <a:ext cx="1296988" cy="1211263"/>
          </a:xfrm>
          <a:prstGeom prst="rect">
            <a:avLst/>
          </a:prstGeom>
          <a:noFill/>
          <a:ln w="9525">
            <a:noFill/>
            <a:miter lim="800000"/>
            <a:headEnd/>
            <a:tailEnd/>
          </a:ln>
        </p:spPr>
      </p:pic>
      <p:sp>
        <p:nvSpPr>
          <p:cNvPr id="6" name="Başlık 1"/>
          <p:cNvSpPr txBox="1">
            <a:spLocks noChangeArrowheads="1"/>
          </p:cNvSpPr>
          <p:nvPr/>
        </p:nvSpPr>
        <p:spPr>
          <a:xfrm>
            <a:off x="1547664" y="404664"/>
            <a:ext cx="7200900" cy="792163"/>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40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omic Sans MS" pitchFamily="66" charset="0"/>
                <a:ea typeface="+mj-ea"/>
                <a:cs typeface="+mj-cs"/>
              </a:rPr>
              <a:t>SİBER ZORBALIK</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İçerik Yer Tutucusu 2"/>
          <p:cNvSpPr txBox="1">
            <a:spLocks/>
          </p:cNvSpPr>
          <p:nvPr/>
        </p:nvSpPr>
        <p:spPr bwMode="auto">
          <a:xfrm>
            <a:off x="4572000" y="2348880"/>
            <a:ext cx="4186238" cy="3456608"/>
          </a:xfrm>
          <a:prstGeom prst="rect">
            <a:avLst/>
          </a:prstGeom>
          <a:noFill/>
          <a:ln w="9525">
            <a:noFill/>
            <a:miter lim="800000"/>
            <a:headEnd/>
            <a:tailEnd/>
          </a:ln>
        </p:spPr>
        <p:txBody>
          <a:bodyPr/>
          <a:lstStyle/>
          <a:p>
            <a:pPr algn="ctr" eaLnBrk="1" hangingPunct="1">
              <a:spcBef>
                <a:spcPct val="20000"/>
              </a:spcBef>
              <a:buClr>
                <a:srgbClr val="0BD0D9"/>
              </a:buClr>
              <a:buSzPct val="95000"/>
              <a:buFont typeface="Wingdings 2" pitchFamily="18" charset="2"/>
              <a:buNone/>
            </a:pPr>
            <a:r>
              <a:rPr lang="tr-TR" altLang="tr-TR" sz="4000" b="1" dirty="0" smtClean="0">
                <a:solidFill>
                  <a:srgbClr val="002060"/>
                </a:solidFill>
                <a:latin typeface="Comic Sans MS" pitchFamily="66" charset="0"/>
              </a:rPr>
              <a:t>RİSK FAKTÖRLERİ</a:t>
            </a:r>
            <a:endParaRPr lang="tr-TR" altLang="tr-TR" sz="4000" b="1" dirty="0">
              <a:solidFill>
                <a:srgbClr val="002060"/>
              </a:solidFill>
              <a:latin typeface="Comic Sans MS" pitchFamily="66" charset="0"/>
            </a:endParaRPr>
          </a:p>
          <a:p>
            <a:pPr algn="ctr" eaLnBrk="1" hangingPunct="1">
              <a:spcBef>
                <a:spcPct val="20000"/>
              </a:spcBef>
              <a:buClr>
                <a:srgbClr val="0BD0D9"/>
              </a:buClr>
              <a:buSzPct val="95000"/>
              <a:buFont typeface="Wingdings 2" pitchFamily="18" charset="2"/>
              <a:buNone/>
            </a:pPr>
            <a:endParaRPr lang="tr-TR" altLang="tr-TR" sz="4000" b="1" dirty="0">
              <a:solidFill>
                <a:srgbClr val="002060"/>
              </a:solidFill>
              <a:latin typeface="Comic Sans MS" pitchFamily="66" charset="0"/>
            </a:endParaRPr>
          </a:p>
        </p:txBody>
      </p:sp>
      <p:pic>
        <p:nvPicPr>
          <p:cNvPr id="39939" name="0 Resim" descr="ÇANKAYA RAM LOGO.png"/>
          <p:cNvPicPr>
            <a:picLocks/>
          </p:cNvPicPr>
          <p:nvPr/>
        </p:nvPicPr>
        <p:blipFill>
          <a:blip r:embed="rId2" cstate="print"/>
          <a:srcRect/>
          <a:stretch>
            <a:fillRect/>
          </a:stretch>
        </p:blipFill>
        <p:spPr bwMode="auto">
          <a:xfrm>
            <a:off x="468313" y="1484313"/>
            <a:ext cx="3959225" cy="3816350"/>
          </a:xfrm>
          <a:prstGeom prst="rect">
            <a:avLst/>
          </a:prstGeom>
          <a:noFill/>
          <a:ln w="9525">
            <a:noFill/>
            <a:miter lim="800000"/>
            <a:headEnd/>
            <a:tailEnd/>
          </a:ln>
        </p:spPr>
      </p:pic>
      <p:sp>
        <p:nvSpPr>
          <p:cNvPr id="39940"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noChangeArrowheads="1"/>
          </p:cNvSpPr>
          <p:nvPr>
            <p:ph type="title"/>
          </p:nvPr>
        </p:nvSpPr>
        <p:spPr>
          <a:xfrm>
            <a:off x="2051720" y="663575"/>
            <a:ext cx="6717630" cy="782638"/>
          </a:xfrm>
        </p:spPr>
        <p:txBody>
          <a:bodyPr>
            <a:normAutofit fontScale="90000"/>
          </a:bodyPr>
          <a:lstStyle/>
          <a:p>
            <a:pPr algn="ctr" eaLnBrk="1" hangingPunct="1"/>
            <a:r>
              <a:rPr lang="tr-TR" altLang="tr-TR" sz="4000" b="1" dirty="0" smtClean="0">
                <a:solidFill>
                  <a:schemeClr val="tx1"/>
                </a:solidFill>
                <a:latin typeface="Comic Sans MS" pitchFamily="66" charset="0"/>
              </a:rPr>
              <a:t>NEDEN BÖYLE BİR ÇALIŞMA?</a:t>
            </a:r>
          </a:p>
        </p:txBody>
      </p:sp>
      <p:pic>
        <p:nvPicPr>
          <p:cNvPr id="23555" name="Picture 4" descr="D:\benim klasör\OKUL GÖRSELLER\GÜZEL RESİMLER\GEREKLİ OLABAİLECEK RESİMLER\overview-clip-art-276133.jpg"/>
          <p:cNvPicPr>
            <a:picLocks noChangeAspect="1" noChangeArrowheads="1"/>
          </p:cNvPicPr>
          <p:nvPr/>
        </p:nvPicPr>
        <p:blipFill>
          <a:blip r:embed="rId3" cstate="print"/>
          <a:srcRect/>
          <a:stretch>
            <a:fillRect/>
          </a:stretch>
        </p:blipFill>
        <p:spPr bwMode="auto">
          <a:xfrm>
            <a:off x="1000125" y="1785938"/>
            <a:ext cx="7286625" cy="3857625"/>
          </a:xfrm>
          <a:prstGeom prst="rect">
            <a:avLst/>
          </a:prstGeom>
          <a:noFill/>
          <a:ln w="9525">
            <a:noFill/>
            <a:miter lim="800000"/>
            <a:headEnd/>
            <a:tailEnd/>
          </a:ln>
        </p:spPr>
      </p:pic>
      <p:pic>
        <p:nvPicPr>
          <p:cNvPr id="4" name="8 Resim" descr="LOGO (1).png"/>
          <p:cNvPicPr>
            <a:picLocks noChangeAspect="1" noChangeArrowheads="1"/>
          </p:cNvPicPr>
          <p:nvPr/>
        </p:nvPicPr>
        <p:blipFill>
          <a:blip r:embed="rId4" cstate="print"/>
          <a:srcRect/>
          <a:stretch>
            <a:fillRect/>
          </a:stretch>
        </p:blipFill>
        <p:spPr bwMode="auto">
          <a:xfrm>
            <a:off x="250825" y="260350"/>
            <a:ext cx="1657350" cy="1439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İçerik Yer Tutucusu 2"/>
          <p:cNvSpPr>
            <a:spLocks noGrp="1"/>
          </p:cNvSpPr>
          <p:nvPr>
            <p:ph idx="1"/>
          </p:nvPr>
        </p:nvSpPr>
        <p:spPr>
          <a:xfrm>
            <a:off x="467544" y="1484784"/>
            <a:ext cx="8496944" cy="4824536"/>
          </a:xfrm>
        </p:spPr>
        <p:txBody>
          <a:bodyPr/>
          <a:lstStyle/>
          <a:p>
            <a:pPr algn="ctr" eaLnBrk="1" hangingPunct="1">
              <a:buNone/>
            </a:pPr>
            <a:r>
              <a:rPr lang="tr-TR" altLang="tr-TR" sz="2400" dirty="0" smtClean="0">
                <a:solidFill>
                  <a:schemeClr val="bg1"/>
                </a:solidFill>
                <a:latin typeface="Comic Sans MS" pitchFamily="66" charset="0"/>
              </a:rPr>
              <a:t>	</a:t>
            </a:r>
            <a:endParaRPr lang="tr-TR" altLang="tr-TR" sz="2400" dirty="0" smtClean="0">
              <a:solidFill>
                <a:schemeClr val="bg1"/>
              </a:solidFill>
            </a:endParaRPr>
          </a:p>
        </p:txBody>
      </p:sp>
      <p:sp>
        <p:nvSpPr>
          <p:cNvPr id="4506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
        <p:nvSpPr>
          <p:cNvPr id="6" name="Başlık 1"/>
          <p:cNvSpPr txBox="1">
            <a:spLocks noChangeArrowheads="1"/>
          </p:cNvSpPr>
          <p:nvPr/>
        </p:nvSpPr>
        <p:spPr>
          <a:xfrm>
            <a:off x="1547664" y="404664"/>
            <a:ext cx="7200900" cy="792163"/>
          </a:xfrm>
          <a:prstGeom prst="rect">
            <a:avLst/>
          </a:prstGeom>
        </p:spPr>
        <p:txBody>
          <a:bodyPr vert="horz" anchor="ctr">
            <a:normAutofit fontScale="85000" lnSpcReduction="10000"/>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40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omic Sans MS" pitchFamily="66" charset="0"/>
                <a:ea typeface="+mj-ea"/>
                <a:cs typeface="+mj-cs"/>
              </a:rPr>
              <a:t>BİREYSEL RİSK FAKTÖRLERİ</a:t>
            </a:r>
          </a:p>
        </p:txBody>
      </p:sp>
      <p:graphicFrame>
        <p:nvGraphicFramePr>
          <p:cNvPr id="7" name="6 Tablo"/>
          <p:cNvGraphicFramePr>
            <a:graphicFrameLocks noGrp="1"/>
          </p:cNvGraphicFramePr>
          <p:nvPr/>
        </p:nvGraphicFramePr>
        <p:xfrm>
          <a:off x="755576" y="1340769"/>
          <a:ext cx="7920880" cy="4846029"/>
        </p:xfrm>
        <a:graphic>
          <a:graphicData uri="http://schemas.openxmlformats.org/drawingml/2006/table">
            <a:tbl>
              <a:tblPr firstRow="1" bandRow="1">
                <a:tableStyleId>{5C22544A-7EE6-4342-B048-85BDC9FD1C3A}</a:tableStyleId>
              </a:tblPr>
              <a:tblGrid>
                <a:gridCol w="3960440"/>
                <a:gridCol w="3960440"/>
              </a:tblGrid>
              <a:tr h="364361">
                <a:tc>
                  <a:txBody>
                    <a:bodyPr/>
                    <a:lstStyle/>
                    <a:p>
                      <a:pPr algn="ctr"/>
                      <a:r>
                        <a:rPr lang="tr-TR" dirty="0" smtClean="0"/>
                        <a:t>MAĞDUR</a:t>
                      </a:r>
                      <a:endParaRPr lang="tr-TR" dirty="0"/>
                    </a:p>
                  </a:txBody>
                  <a:tcPr/>
                </a:tc>
                <a:tc>
                  <a:txBody>
                    <a:bodyPr/>
                    <a:lstStyle/>
                    <a:p>
                      <a:pPr algn="ctr"/>
                      <a:r>
                        <a:rPr lang="tr-TR" dirty="0" smtClean="0"/>
                        <a:t>ZORBA</a:t>
                      </a:r>
                      <a:endParaRPr lang="tr-TR" dirty="0"/>
                    </a:p>
                  </a:txBody>
                  <a:tcPr/>
                </a:tc>
              </a:tr>
              <a:tr h="2823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bg1"/>
                          </a:solidFill>
                          <a:latin typeface="Comic Sans MS" panose="030F0702030302020204" pitchFamily="66" charset="0"/>
                        </a:rPr>
                        <a:t>Yetersiz sosyal ilişki</a:t>
                      </a:r>
                      <a:endParaRPr lang="tr-TR" sz="1800" dirty="0">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FF0000"/>
                        </a:buClr>
                        <a:buSzTx/>
                        <a:buFontTx/>
                        <a:buNone/>
                        <a:tabLst/>
                        <a:defRPr/>
                      </a:pPr>
                      <a:r>
                        <a:rPr lang="tr-TR" altLang="tr-TR" sz="1800" dirty="0" smtClean="0">
                          <a:solidFill>
                            <a:schemeClr val="bg1"/>
                          </a:solidFill>
                          <a:latin typeface="Comic Sans MS" pitchFamily="66" charset="0"/>
                        </a:rPr>
                        <a:t>Yetersiz sosyal ilişki</a:t>
                      </a:r>
                      <a:endParaRPr lang="tr-TR" sz="1800" dirty="0" smtClean="0">
                        <a:latin typeface="Comic Sans MS" pitchFamily="66" charset="0"/>
                      </a:endParaRPr>
                    </a:p>
                  </a:txBody>
                  <a:tcPr/>
                </a:tc>
              </a:tr>
              <a:tr h="667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solidFill>
                            <a:schemeClr val="bg1"/>
                          </a:solidFill>
                          <a:latin typeface="Comic Sans MS" panose="030F0702030302020204" pitchFamily="66" charset="0"/>
                        </a:rPr>
                        <a:t>Kendini ifade becerisine ilişkin güçlükler</a:t>
                      </a:r>
                      <a:endParaRPr lang="tr-TR" sz="1800" dirty="0">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800" dirty="0" smtClean="0">
                          <a:solidFill>
                            <a:schemeClr val="bg1"/>
                          </a:solidFill>
                          <a:latin typeface="Comic Sans MS" pitchFamily="66" charset="0"/>
                        </a:rPr>
                        <a:t>Akran, ebeveyn, öğretmen gibi yetişkinlere de  saldırganlık</a:t>
                      </a:r>
                      <a:endParaRPr lang="tr-TR" sz="1800" dirty="0" smtClean="0">
                        <a:latin typeface="Comic Sans MS" pitchFamily="66" charset="0"/>
                      </a:endParaRPr>
                    </a:p>
                  </a:txBody>
                  <a:tcPr/>
                </a:tc>
              </a:tr>
              <a:tr h="819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800" dirty="0" smtClean="0">
                          <a:solidFill>
                            <a:schemeClr val="bg1"/>
                          </a:solidFill>
                          <a:latin typeface="Comic Sans MS" panose="030F0702030302020204" pitchFamily="66" charset="0"/>
                        </a:rPr>
                        <a:t>Başarıya yönelik</a:t>
                      </a:r>
                      <a:r>
                        <a:rPr lang="tr-TR" altLang="tr-TR" sz="1800" baseline="0" dirty="0" smtClean="0">
                          <a:solidFill>
                            <a:schemeClr val="bg1"/>
                          </a:solidFill>
                          <a:latin typeface="Comic Sans MS" panose="030F0702030302020204" pitchFamily="66" charset="0"/>
                        </a:rPr>
                        <a:t> </a:t>
                      </a:r>
                      <a:r>
                        <a:rPr lang="tr-TR" altLang="tr-TR" sz="1800" dirty="0" smtClean="0">
                          <a:solidFill>
                            <a:schemeClr val="bg1"/>
                          </a:solidFill>
                          <a:latin typeface="Comic Sans MS" panose="030F0702030302020204" pitchFamily="66" charset="0"/>
                        </a:rPr>
                        <a:t>becerilerde ve fiziksel yetenek alanlarında güçlükler</a:t>
                      </a:r>
                      <a:endParaRPr lang="tr-TR" sz="1800" dirty="0">
                        <a:latin typeface="Comic Sans MS" pitchFamily="66" charset="0"/>
                      </a:endParaRPr>
                    </a:p>
                  </a:txBody>
                  <a:tcPr/>
                </a:tc>
                <a:tc>
                  <a:txBody>
                    <a:bodyPr/>
                    <a:lstStyle/>
                    <a:p>
                      <a:pPr eaLnBrk="1" hangingPunct="1">
                        <a:buClr>
                          <a:srgbClr val="FF0000"/>
                        </a:buClr>
                      </a:pPr>
                      <a:r>
                        <a:rPr lang="tr-TR" altLang="tr-TR" sz="1800" dirty="0" smtClean="0">
                          <a:solidFill>
                            <a:schemeClr val="bg1"/>
                          </a:solidFill>
                          <a:latin typeface="Comic Sans MS" pitchFamily="66" charset="0"/>
                        </a:rPr>
                        <a:t>Düşük otokontrol düzeyi</a:t>
                      </a:r>
                      <a:r>
                        <a:rPr kumimoji="0" lang="tr-TR" sz="1800" kern="1200" dirty="0" smtClean="0">
                          <a:solidFill>
                            <a:schemeClr val="dk1"/>
                          </a:solidFill>
                          <a:latin typeface="Comic Sans MS" pitchFamily="66" charset="0"/>
                          <a:ea typeface="+mn-ea"/>
                          <a:cs typeface="+mn-cs"/>
                        </a:rPr>
                        <a:t> </a:t>
                      </a:r>
                    </a:p>
                    <a:p>
                      <a:endParaRPr lang="tr-TR" sz="1800" dirty="0">
                        <a:latin typeface="Comic Sans MS" pitchFamily="66" charset="0"/>
                      </a:endParaRPr>
                    </a:p>
                  </a:txBody>
                  <a:tcPr/>
                </a:tc>
              </a:tr>
              <a:tr h="576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800" dirty="0" smtClean="0">
                          <a:solidFill>
                            <a:schemeClr val="bg1"/>
                          </a:solidFill>
                          <a:latin typeface="Comic Sans MS" panose="030F0702030302020204" pitchFamily="66" charset="0"/>
                        </a:rPr>
                        <a:t>Kişiler arası ilişkilerde ve sosyal becerilerde güçlükler</a:t>
                      </a:r>
                      <a:endParaRPr lang="tr-TR" sz="1800" dirty="0">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800" dirty="0" smtClean="0">
                          <a:solidFill>
                            <a:schemeClr val="bg1"/>
                          </a:solidFill>
                          <a:latin typeface="Comic Sans MS" pitchFamily="66" charset="0"/>
                        </a:rPr>
                        <a:t>Duyguları fark edememe ve düşük empati düzeyi </a:t>
                      </a:r>
                      <a:endParaRPr lang="tr-TR" sz="1800" dirty="0">
                        <a:latin typeface="Comic Sans MS" pitchFamily="66" charset="0"/>
                      </a:endParaRPr>
                    </a:p>
                  </a:txBody>
                  <a:tcPr/>
                </a:tc>
              </a:tr>
              <a:tr h="576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800" dirty="0" smtClean="0">
                          <a:solidFill>
                            <a:schemeClr val="bg1"/>
                          </a:solidFill>
                          <a:latin typeface="Comic Sans MS" panose="030F0702030302020204" pitchFamily="66" charset="0"/>
                        </a:rPr>
                        <a:t>Mağdurların problemin kaynağı olarak kendi zayıflıklarını görmeleri</a:t>
                      </a:r>
                      <a:endParaRPr lang="tr-TR" sz="1800" dirty="0">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800" dirty="0" smtClean="0">
                          <a:solidFill>
                            <a:schemeClr val="bg1"/>
                          </a:solidFill>
                          <a:latin typeface="Comic Sans MS" pitchFamily="66" charset="0"/>
                        </a:rPr>
                        <a:t>Tepkisel davranışlara eğilim</a:t>
                      </a:r>
                      <a:endParaRPr lang="tr-TR" sz="1800" dirty="0">
                        <a:latin typeface="Comic Sans MS" pitchFamily="66" charset="0"/>
                      </a:endParaRPr>
                    </a:p>
                  </a:txBody>
                  <a:tcPr/>
                </a:tc>
              </a:tr>
              <a:tr h="4770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dirty="0">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800" dirty="0" smtClean="0">
                          <a:solidFill>
                            <a:schemeClr val="bg1"/>
                          </a:solidFill>
                          <a:latin typeface="Comic Sans MS" pitchFamily="66" charset="0"/>
                        </a:rPr>
                        <a:t>Şiddet araçlarını daha  fazla kullanma</a:t>
                      </a:r>
                      <a:endParaRPr lang="tr-TR" sz="1800" dirty="0">
                        <a:latin typeface="Comic Sans MS" pitchFamily="66" charset="0"/>
                      </a:endParaRPr>
                    </a:p>
                  </a:txBody>
                  <a:tcPr/>
                </a:tc>
              </a:tr>
              <a:tr h="6127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dirty="0">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800" dirty="0" smtClean="0">
                          <a:solidFill>
                            <a:schemeClr val="bg1"/>
                          </a:solidFill>
                          <a:latin typeface="Comic Sans MS" pitchFamily="66" charset="0"/>
                        </a:rPr>
                        <a:t>Şiddete karşı olumlu tutum</a:t>
                      </a:r>
                    </a:p>
                  </a:txBody>
                  <a:tcPr/>
                </a:tc>
              </a:tr>
            </a:tbl>
          </a:graphicData>
        </a:graphic>
      </p:graphicFrame>
      <p:pic>
        <p:nvPicPr>
          <p:cNvPr id="8" name="8 Resim" descr="LOGO (1).png"/>
          <p:cNvPicPr>
            <a:picLocks noChangeAspect="1" noChangeArrowheads="1"/>
          </p:cNvPicPr>
          <p:nvPr/>
        </p:nvPicPr>
        <p:blipFill>
          <a:blip r:embed="rId3"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İçerik Yer Tutucusu 2"/>
          <p:cNvSpPr>
            <a:spLocks noGrp="1"/>
          </p:cNvSpPr>
          <p:nvPr>
            <p:ph idx="1"/>
          </p:nvPr>
        </p:nvSpPr>
        <p:spPr>
          <a:xfrm>
            <a:off x="395536" y="1340768"/>
            <a:ext cx="8496944" cy="4824536"/>
          </a:xfrm>
        </p:spPr>
        <p:txBody>
          <a:bodyPr/>
          <a:lstStyle/>
          <a:p>
            <a:pPr algn="ctr" eaLnBrk="1" hangingPunct="1">
              <a:buNone/>
            </a:pPr>
            <a:r>
              <a:rPr lang="tr-TR" altLang="tr-TR" sz="2400" dirty="0" smtClean="0">
                <a:solidFill>
                  <a:schemeClr val="bg1"/>
                </a:solidFill>
                <a:latin typeface="Comic Sans MS" pitchFamily="66" charset="0"/>
              </a:rPr>
              <a:t>	</a:t>
            </a:r>
            <a:endParaRPr lang="tr-TR" altLang="tr-TR" sz="2400" dirty="0" smtClean="0">
              <a:solidFill>
                <a:schemeClr val="bg1"/>
              </a:solidFill>
            </a:endParaRPr>
          </a:p>
        </p:txBody>
      </p:sp>
      <p:sp>
        <p:nvSpPr>
          <p:cNvPr id="4506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
        <p:nvSpPr>
          <p:cNvPr id="6" name="Başlık 1"/>
          <p:cNvSpPr txBox="1">
            <a:spLocks noChangeArrowheads="1"/>
          </p:cNvSpPr>
          <p:nvPr/>
        </p:nvSpPr>
        <p:spPr>
          <a:xfrm>
            <a:off x="1547664" y="404664"/>
            <a:ext cx="7200900" cy="792163"/>
          </a:xfrm>
          <a:prstGeom prst="rect">
            <a:avLst/>
          </a:prstGeom>
        </p:spPr>
        <p:txBody>
          <a:bodyPr vert="horz" anchor="ct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36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omic Sans MS" pitchFamily="66" charset="0"/>
                <a:ea typeface="+mj-ea"/>
                <a:cs typeface="+mj-cs"/>
              </a:rPr>
              <a:t>AİLE KAYNAKLI RİSK FAKTÖRLERİ</a:t>
            </a:r>
          </a:p>
        </p:txBody>
      </p:sp>
      <p:graphicFrame>
        <p:nvGraphicFramePr>
          <p:cNvPr id="7" name="6 Tablo"/>
          <p:cNvGraphicFramePr>
            <a:graphicFrameLocks noGrp="1"/>
          </p:cNvGraphicFramePr>
          <p:nvPr/>
        </p:nvGraphicFramePr>
        <p:xfrm>
          <a:off x="755576" y="1340769"/>
          <a:ext cx="7920880" cy="5040950"/>
        </p:xfrm>
        <a:graphic>
          <a:graphicData uri="http://schemas.openxmlformats.org/drawingml/2006/table">
            <a:tbl>
              <a:tblPr firstRow="1" bandRow="1">
                <a:tableStyleId>{5C22544A-7EE6-4342-B048-85BDC9FD1C3A}</a:tableStyleId>
              </a:tblPr>
              <a:tblGrid>
                <a:gridCol w="3960440"/>
                <a:gridCol w="3960440"/>
              </a:tblGrid>
              <a:tr h="361260">
                <a:tc>
                  <a:txBody>
                    <a:bodyPr/>
                    <a:lstStyle/>
                    <a:p>
                      <a:pPr algn="ctr"/>
                      <a:r>
                        <a:rPr lang="tr-TR" dirty="0" smtClean="0"/>
                        <a:t>MAĞDUR</a:t>
                      </a:r>
                      <a:endParaRPr lang="tr-TR" dirty="0"/>
                    </a:p>
                  </a:txBody>
                  <a:tcPr/>
                </a:tc>
                <a:tc>
                  <a:txBody>
                    <a:bodyPr/>
                    <a:lstStyle/>
                    <a:p>
                      <a:pPr algn="ctr"/>
                      <a:r>
                        <a:rPr lang="tr-TR" dirty="0" smtClean="0"/>
                        <a:t>ZORBA</a:t>
                      </a:r>
                      <a:endParaRPr lang="tr-TR" dirty="0"/>
                    </a:p>
                  </a:txBody>
                  <a:tcPr/>
                </a:tc>
              </a:tr>
              <a:tr h="571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omic Sans MS" panose="030F0702030302020204" pitchFamily="66" charset="0"/>
                        </a:rPr>
                        <a:t>Yetersiz sosyal ilişki</a:t>
                      </a:r>
                      <a:endParaRPr lang="tr-TR" sz="1600" dirty="0">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FF0000"/>
                        </a:buClr>
                        <a:buSzTx/>
                        <a:buFontTx/>
                        <a:buNone/>
                        <a:tabLst/>
                        <a:defRPr/>
                      </a:pPr>
                      <a:r>
                        <a:rPr lang="tr-TR" sz="1600" dirty="0" smtClean="0">
                          <a:solidFill>
                            <a:schemeClr val="bg1"/>
                          </a:solidFill>
                          <a:latin typeface="Comic Sans MS" panose="030F0702030302020204" pitchFamily="66" charset="0"/>
                        </a:rPr>
                        <a:t>Sıcak ve ilgiden yoksun olumsuz  duygusal tutumlar</a:t>
                      </a:r>
                      <a:endParaRPr lang="tr-TR" sz="1600" dirty="0" smtClean="0">
                        <a:latin typeface="Comic Sans MS" pitchFamily="66" charset="0"/>
                      </a:endParaRPr>
                    </a:p>
                  </a:txBody>
                  <a:tcPr/>
                </a:tc>
              </a:tr>
              <a:tr h="7113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600" dirty="0" smtClean="0">
                          <a:solidFill>
                            <a:schemeClr val="bg1"/>
                          </a:solidFill>
                          <a:latin typeface="Comic Sans MS" pitchFamily="66" charset="0"/>
                        </a:rPr>
                        <a:t>Aşırı koruyucu anne baba tutumları - «bağımlılık»</a:t>
                      </a:r>
                      <a:endParaRPr lang="tr-TR" sz="1600" dirty="0">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omic Sans MS" panose="030F0702030302020204" pitchFamily="66" charset="0"/>
                        </a:rPr>
                        <a:t>Çocuğun saldırgan davranışına karşı duyarsızlık</a:t>
                      </a:r>
                      <a:endParaRPr lang="tr-TR" sz="1600" dirty="0" smtClean="0">
                        <a:latin typeface="Comic Sans MS" pitchFamily="66" charset="0"/>
                      </a:endParaRPr>
                    </a:p>
                  </a:txBody>
                  <a:tcPr/>
                </a:tc>
              </a:tr>
              <a:tr h="8244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600" dirty="0" smtClean="0">
                          <a:solidFill>
                            <a:schemeClr val="bg1"/>
                          </a:solidFill>
                          <a:latin typeface="Comic Sans MS" pitchFamily="66" charset="0"/>
                        </a:rPr>
                        <a:t>Çocuklarının problem çözme becerilerini desteklemeyen/fırsat tanımayan aile yaklaşımları</a:t>
                      </a:r>
                      <a:endParaRPr lang="tr-TR" sz="1600" dirty="0">
                        <a:latin typeface="Comic Sans MS" pitchFamily="66" charset="0"/>
                      </a:endParaRPr>
                    </a:p>
                  </a:txBody>
                  <a:tcPr/>
                </a:tc>
                <a:tc>
                  <a:txBody>
                    <a:bodyPr/>
                    <a:lstStyle/>
                    <a:p>
                      <a:pPr eaLnBrk="1" hangingPunct="1">
                        <a:buClr>
                          <a:srgbClr val="FF0000"/>
                        </a:buClr>
                      </a:pPr>
                      <a:r>
                        <a:rPr lang="tr-TR" altLang="tr-TR" sz="1600" dirty="0" smtClean="0">
                          <a:solidFill>
                            <a:schemeClr val="bg1"/>
                          </a:solidFill>
                          <a:latin typeface="Comic Sans MS" pitchFamily="66" charset="0"/>
                        </a:rPr>
                        <a:t>Düşük otokontrol düzeyi</a:t>
                      </a:r>
                      <a:r>
                        <a:rPr kumimoji="0" lang="tr-TR" sz="1600" kern="1200" dirty="0" smtClean="0">
                          <a:solidFill>
                            <a:schemeClr val="dk1"/>
                          </a:solidFill>
                          <a:latin typeface="Comic Sans MS" pitchFamily="66" charset="0"/>
                          <a:ea typeface="+mn-ea"/>
                          <a:cs typeface="+mn-cs"/>
                        </a:rPr>
                        <a:t> </a:t>
                      </a:r>
                      <a:endParaRPr lang="tr-TR" sz="1600" dirty="0">
                        <a:latin typeface="Comic Sans MS" pitchFamily="66" charset="0"/>
                      </a:endParaRPr>
                    </a:p>
                  </a:txBody>
                  <a:tcPr/>
                </a:tc>
              </a:tr>
              <a:tr h="571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600" dirty="0" smtClean="0">
                          <a:solidFill>
                            <a:schemeClr val="bg1"/>
                          </a:solidFill>
                          <a:latin typeface="Comic Sans MS" pitchFamily="66" charset="0"/>
                        </a:rPr>
                        <a:t>Düşük ebeveyn takibi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600" dirty="0">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omic Sans MS" panose="030F0702030302020204" pitchFamily="66" charset="0"/>
                        </a:rPr>
                        <a:t>Disiplin yöntemi olarak sözel veya fiziksel şiddet kullanma</a:t>
                      </a:r>
                      <a:endParaRPr lang="tr-TR" sz="1600" dirty="0">
                        <a:latin typeface="Comic Sans MS" pitchFamily="66" charset="0"/>
                      </a:endParaRPr>
                    </a:p>
                  </a:txBody>
                  <a:tcPr/>
                </a:tc>
              </a:tr>
              <a:tr h="571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600" dirty="0" smtClean="0">
                          <a:solidFill>
                            <a:schemeClr val="bg1"/>
                          </a:solidFill>
                          <a:latin typeface="Comic Sans MS" pitchFamily="66" charset="0"/>
                        </a:rPr>
                        <a:t>Çatışmalı aile yapısı</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600" dirty="0">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latin typeface="Comic Sans MS" pitchFamily="66" charset="0"/>
                        </a:rPr>
                        <a:t>Gelişim dönemine</a:t>
                      </a:r>
                      <a:r>
                        <a:rPr lang="tr-TR" sz="1600" baseline="0" dirty="0" smtClean="0">
                          <a:latin typeface="Comic Sans MS" pitchFamily="66" charset="0"/>
                        </a:rPr>
                        <a:t> özgü olmayan biçimde ebeveynle çatışma</a:t>
                      </a:r>
                      <a:endParaRPr lang="tr-TR" sz="1600" dirty="0">
                        <a:latin typeface="Comic Sans MS" pitchFamily="66" charset="0"/>
                      </a:endParaRPr>
                    </a:p>
                  </a:txBody>
                  <a:tcPr/>
                </a:tc>
              </a:tr>
              <a:tr h="8128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600" dirty="0" smtClean="0">
                          <a:solidFill>
                            <a:schemeClr val="bg1"/>
                          </a:solidFill>
                          <a:latin typeface="Comic Sans MS" pitchFamily="66" charset="0"/>
                        </a:rPr>
                        <a:t>Sorunlu</a:t>
                      </a:r>
                      <a:r>
                        <a:rPr lang="tr-TR" altLang="tr-TR" sz="1600" baseline="0" dirty="0" smtClean="0">
                          <a:solidFill>
                            <a:schemeClr val="bg1"/>
                          </a:solidFill>
                          <a:latin typeface="Comic Sans MS" pitchFamily="66" charset="0"/>
                        </a:rPr>
                        <a:t> biçimde parçalanmış aile yapısı ya da birliktelikleri sorunlu devam eden aile yapısı</a:t>
                      </a:r>
                      <a:endParaRPr lang="tr-TR" altLang="tr-TR" sz="1600" dirty="0" smtClean="0">
                        <a:solidFill>
                          <a:schemeClr val="bg1"/>
                        </a:solidFill>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600" dirty="0" smtClean="0">
                          <a:solidFill>
                            <a:schemeClr val="bg1"/>
                          </a:solidFill>
                          <a:latin typeface="Comic Sans MS" pitchFamily="66" charset="0"/>
                        </a:rPr>
                        <a:t>Sorunlu</a:t>
                      </a:r>
                      <a:r>
                        <a:rPr lang="tr-TR" altLang="tr-TR" sz="1600" baseline="0" dirty="0" smtClean="0">
                          <a:solidFill>
                            <a:schemeClr val="bg1"/>
                          </a:solidFill>
                          <a:latin typeface="Comic Sans MS" pitchFamily="66" charset="0"/>
                        </a:rPr>
                        <a:t> biçimde parçalanmış aile yapısı ya da birliktelikleri sorunlu devam eden aile yapısı</a:t>
                      </a:r>
                      <a:endParaRPr lang="tr-TR" altLang="tr-TR" sz="1600" dirty="0" smtClean="0">
                        <a:solidFill>
                          <a:schemeClr val="bg1"/>
                        </a:solidFill>
                        <a:latin typeface="Comic Sans MS" pitchFamily="66" charset="0"/>
                      </a:endParaRPr>
                    </a:p>
                  </a:txBody>
                  <a:tcPr/>
                </a:tc>
              </a:tr>
              <a:tr h="571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600" dirty="0" smtClean="0">
                          <a:solidFill>
                            <a:schemeClr val="bg1"/>
                          </a:solidFill>
                          <a:latin typeface="Comic Sans MS" pitchFamily="66" charset="0"/>
                        </a:rPr>
                        <a:t>Çocuğa yönelik yüksek beklenti</a:t>
                      </a:r>
                      <a:endParaRPr lang="tr-TR" altLang="tr-TR" sz="1600" dirty="0" smtClean="0">
                        <a:solidFill>
                          <a:schemeClr val="bg1"/>
                        </a:solidFill>
                        <a:latin typeface="Calisto MT"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altLang="tr-TR" sz="1600" dirty="0" smtClean="0">
                        <a:solidFill>
                          <a:schemeClr val="bg1"/>
                        </a:solidFill>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solidFill>
                            <a:schemeClr val="bg1"/>
                          </a:solidFill>
                          <a:latin typeface="Comic Sans MS" panose="030F0702030302020204" pitchFamily="66" charset="0"/>
                        </a:rPr>
                        <a:t>Dışlayıcı ve kuralsız aile tutumu</a:t>
                      </a:r>
                      <a:endParaRPr lang="tr-TR" altLang="tr-TR" sz="1600" dirty="0" smtClean="0">
                        <a:solidFill>
                          <a:schemeClr val="bg1"/>
                        </a:solidFill>
                        <a:latin typeface="Comic Sans MS" pitchFamily="66" charset="0"/>
                      </a:endParaRPr>
                    </a:p>
                  </a:txBody>
                  <a:tcPr/>
                </a:tc>
              </a:tr>
            </a:tbl>
          </a:graphicData>
        </a:graphic>
      </p:graphicFrame>
      <p:pic>
        <p:nvPicPr>
          <p:cNvPr id="8" name="8 Resim" descr="LOGO (1).png"/>
          <p:cNvPicPr>
            <a:picLocks noChangeAspect="1" noChangeArrowheads="1"/>
          </p:cNvPicPr>
          <p:nvPr/>
        </p:nvPicPr>
        <p:blipFill>
          <a:blip r:embed="rId3"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İçerik Yer Tutucusu 2"/>
          <p:cNvSpPr>
            <a:spLocks noGrp="1"/>
          </p:cNvSpPr>
          <p:nvPr>
            <p:ph idx="1"/>
          </p:nvPr>
        </p:nvSpPr>
        <p:spPr>
          <a:xfrm>
            <a:off x="395536" y="1340768"/>
            <a:ext cx="8496944" cy="4824536"/>
          </a:xfrm>
        </p:spPr>
        <p:txBody>
          <a:bodyPr/>
          <a:lstStyle/>
          <a:p>
            <a:pPr algn="ctr" eaLnBrk="1" hangingPunct="1">
              <a:buNone/>
            </a:pPr>
            <a:r>
              <a:rPr lang="tr-TR" altLang="tr-TR" sz="2400" dirty="0" smtClean="0">
                <a:solidFill>
                  <a:schemeClr val="bg1"/>
                </a:solidFill>
                <a:latin typeface="Comic Sans MS" pitchFamily="66" charset="0"/>
              </a:rPr>
              <a:t>	</a:t>
            </a:r>
            <a:endParaRPr lang="tr-TR" altLang="tr-TR" sz="2400" dirty="0" smtClean="0">
              <a:solidFill>
                <a:schemeClr val="bg1"/>
              </a:solidFill>
            </a:endParaRPr>
          </a:p>
        </p:txBody>
      </p:sp>
      <p:sp>
        <p:nvSpPr>
          <p:cNvPr id="4506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graphicFrame>
        <p:nvGraphicFramePr>
          <p:cNvPr id="7" name="6 Tablo"/>
          <p:cNvGraphicFramePr>
            <a:graphicFrameLocks noGrp="1"/>
          </p:cNvGraphicFramePr>
          <p:nvPr/>
        </p:nvGraphicFramePr>
        <p:xfrm>
          <a:off x="755576" y="1340769"/>
          <a:ext cx="7920880" cy="3954189"/>
        </p:xfrm>
        <a:graphic>
          <a:graphicData uri="http://schemas.openxmlformats.org/drawingml/2006/table">
            <a:tbl>
              <a:tblPr firstRow="1" bandRow="1">
                <a:tableStyleId>{5C22544A-7EE6-4342-B048-85BDC9FD1C3A}</a:tableStyleId>
              </a:tblPr>
              <a:tblGrid>
                <a:gridCol w="7920880"/>
              </a:tblGrid>
              <a:tr h="364361">
                <a:tc>
                  <a:txBody>
                    <a:bodyPr/>
                    <a:lstStyle/>
                    <a:p>
                      <a:pPr algn="ctr"/>
                      <a:endParaRPr lang="tr-TR" dirty="0"/>
                    </a:p>
                  </a:txBody>
                  <a:tcPr/>
                </a:tc>
              </a:tr>
              <a:tr h="4263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800" dirty="0" smtClean="0">
                          <a:solidFill>
                            <a:schemeClr val="bg1"/>
                          </a:solidFill>
                          <a:latin typeface="Comic Sans MS" pitchFamily="66" charset="0"/>
                        </a:rPr>
                        <a:t>Okulun büyüklüğü</a:t>
                      </a:r>
                      <a:endParaRPr lang="tr-TR" sz="1800" dirty="0" smtClean="0">
                        <a:latin typeface="Comic Sans MS" pitchFamily="66" charset="0"/>
                      </a:endParaRPr>
                    </a:p>
                  </a:txBody>
                  <a:tcPr/>
                </a:tc>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800" dirty="0" smtClean="0">
                          <a:solidFill>
                            <a:schemeClr val="bg1"/>
                          </a:solidFill>
                          <a:latin typeface="Comic Sans MS" pitchFamily="66" charset="0"/>
                        </a:rPr>
                        <a:t>Davranışlara yönelik standartların açık/belirgin olmaması</a:t>
                      </a:r>
                      <a:endParaRPr lang="tr-TR" sz="1800" dirty="0" smtClean="0">
                        <a:latin typeface="Comic Sans MS" pitchFamily="66" charset="0"/>
                      </a:endParaRPr>
                    </a:p>
                  </a:txBody>
                  <a:tcPr/>
                </a:tc>
              </a:tr>
              <a:tr h="504056">
                <a:tc>
                  <a:txBody>
                    <a:bodyPr/>
                    <a:lstStyle/>
                    <a:p>
                      <a:r>
                        <a:rPr lang="tr-TR" altLang="tr-TR" sz="1800" dirty="0" smtClean="0">
                          <a:solidFill>
                            <a:schemeClr val="bg1"/>
                          </a:solidFill>
                          <a:latin typeface="Comic Sans MS" pitchFamily="66" charset="0"/>
                        </a:rPr>
                        <a:t>Okulun  disiplin uygulamalarında tutarsızlık</a:t>
                      </a:r>
                      <a:endParaRPr lang="tr-TR" sz="1800" dirty="0">
                        <a:latin typeface="Comic Sans MS" pitchFamily="66" charset="0"/>
                      </a:endParaRPr>
                    </a:p>
                  </a:txBody>
                  <a:tcPr/>
                </a:tc>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800" dirty="0" smtClean="0">
                          <a:solidFill>
                            <a:schemeClr val="bg1"/>
                          </a:solidFill>
                          <a:latin typeface="Comic Sans MS" pitchFamily="66" charset="0"/>
                        </a:rPr>
                        <a:t>Olumsuz öğretmen davranışları</a:t>
                      </a:r>
                      <a:endParaRPr lang="tr-TR" sz="1800" dirty="0">
                        <a:latin typeface="Comic Sans MS" pitchFamily="66" charset="0"/>
                      </a:endParaRPr>
                    </a:p>
                  </a:txBody>
                  <a:tcPr/>
                </a:tc>
              </a:tr>
              <a:tr h="4289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800" dirty="0" smtClean="0">
                          <a:solidFill>
                            <a:schemeClr val="bg1"/>
                          </a:solidFill>
                          <a:latin typeface="Comic Sans MS" pitchFamily="66" charset="0"/>
                        </a:rPr>
                        <a:t>Okul kaynaklarının paylaşımında eşitsizlik</a:t>
                      </a:r>
                      <a:endParaRPr lang="tr-TR" sz="1800" dirty="0">
                        <a:latin typeface="Comic Sans MS" pitchFamily="66" charset="0"/>
                      </a:endParaRPr>
                    </a:p>
                  </a:txBody>
                  <a:tcPr/>
                </a:tc>
              </a:tr>
              <a:tr h="4770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800" dirty="0" smtClean="0">
                          <a:solidFill>
                            <a:schemeClr val="bg1"/>
                          </a:solidFill>
                          <a:latin typeface="Comic Sans MS" pitchFamily="66" charset="0"/>
                        </a:rPr>
                        <a:t>Çocukların bir birey olarak fark edilmemesi</a:t>
                      </a:r>
                    </a:p>
                  </a:txBody>
                  <a:tcPr/>
                </a:tc>
              </a:tr>
              <a:tr h="4770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800" dirty="0" smtClean="0">
                          <a:solidFill>
                            <a:schemeClr val="bg1"/>
                          </a:solidFill>
                          <a:latin typeface="Comic Sans MS" pitchFamily="66" charset="0"/>
                        </a:rPr>
                        <a:t>Okulun olumlu akran ilişkilerini destekleyememesi</a:t>
                      </a:r>
                    </a:p>
                  </a:txBody>
                  <a:tcPr/>
                </a:tc>
              </a:tr>
              <a:tr h="4770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altLang="tr-TR" sz="1800" dirty="0" smtClean="0">
                          <a:solidFill>
                            <a:schemeClr val="bg1"/>
                          </a:solidFill>
                          <a:latin typeface="Comic Sans MS" pitchFamily="66" charset="0"/>
                        </a:rPr>
                        <a:t>Olumsuz okul iklimi</a:t>
                      </a:r>
                    </a:p>
                  </a:txBody>
                  <a:tcPr/>
                </a:tc>
              </a:tr>
            </a:tbl>
          </a:graphicData>
        </a:graphic>
      </p:graphicFrame>
      <p:pic>
        <p:nvPicPr>
          <p:cNvPr id="8" name="8 Resim" descr="LOGO (1).png"/>
          <p:cNvPicPr>
            <a:picLocks noChangeAspect="1" noChangeArrowheads="1"/>
          </p:cNvPicPr>
          <p:nvPr/>
        </p:nvPicPr>
        <p:blipFill>
          <a:blip r:embed="rId3" cstate="print"/>
          <a:srcRect/>
          <a:stretch>
            <a:fillRect/>
          </a:stretch>
        </p:blipFill>
        <p:spPr bwMode="auto">
          <a:xfrm>
            <a:off x="250825" y="188913"/>
            <a:ext cx="1512863" cy="1484089"/>
          </a:xfrm>
          <a:prstGeom prst="rect">
            <a:avLst/>
          </a:prstGeom>
          <a:noFill/>
          <a:ln w="9525">
            <a:noFill/>
            <a:miter lim="800000"/>
            <a:headEnd/>
            <a:tailEnd/>
          </a:ln>
        </p:spPr>
      </p:pic>
      <p:sp>
        <p:nvSpPr>
          <p:cNvPr id="9" name="Başlık 1"/>
          <p:cNvSpPr>
            <a:spLocks noGrp="1"/>
          </p:cNvSpPr>
          <p:nvPr>
            <p:ph type="title"/>
          </p:nvPr>
        </p:nvSpPr>
        <p:spPr>
          <a:xfrm>
            <a:off x="1691680" y="332656"/>
            <a:ext cx="7129735" cy="859532"/>
          </a:xfrm>
        </p:spPr>
        <p:txBody>
          <a:bodyPr>
            <a:noAutofit/>
          </a:bodyPr>
          <a:lstStyle/>
          <a:p>
            <a:pPr algn="ctr" eaLnBrk="1" hangingPunct="1"/>
            <a:r>
              <a:rPr lang="tr-TR" altLang="tr-TR" sz="3600" b="1" dirty="0" smtClean="0">
                <a:solidFill>
                  <a:schemeClr val="tx1"/>
                </a:solidFill>
                <a:latin typeface="Comic Sans MS" pitchFamily="66" charset="0"/>
              </a:rPr>
              <a:t>OKUL KAYNAKLI</a:t>
            </a:r>
            <a:br>
              <a:rPr lang="tr-TR" altLang="tr-TR" sz="3600" b="1" dirty="0" smtClean="0">
                <a:solidFill>
                  <a:schemeClr val="tx1"/>
                </a:solidFill>
                <a:latin typeface="Comic Sans MS" pitchFamily="66" charset="0"/>
              </a:rPr>
            </a:br>
            <a:r>
              <a:rPr lang="tr-TR" altLang="tr-TR" sz="3600" b="1" dirty="0" smtClean="0">
                <a:solidFill>
                  <a:schemeClr val="tx1"/>
                </a:solidFill>
                <a:latin typeface="Comic Sans MS" pitchFamily="66" charset="0"/>
              </a:rPr>
              <a:t> RİSK FAKTÖRLERİ</a:t>
            </a:r>
          </a:p>
        </p:txBody>
      </p:sp>
      <p:pic>
        <p:nvPicPr>
          <p:cNvPr id="10" name="9 Resim" descr="1-indir.jpg"/>
          <p:cNvPicPr>
            <a:picLocks noChangeAspect="1"/>
          </p:cNvPicPr>
          <p:nvPr/>
        </p:nvPicPr>
        <p:blipFill>
          <a:blip r:embed="rId4" cstate="print"/>
          <a:stretch>
            <a:fillRect/>
          </a:stretch>
        </p:blipFill>
        <p:spPr>
          <a:xfrm>
            <a:off x="6228184" y="4149080"/>
            <a:ext cx="2736304" cy="2313078"/>
          </a:xfrm>
          <a:prstGeom prst="rect">
            <a:avLst/>
          </a:prstGeom>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İçerik Yer Tutucusu 2"/>
          <p:cNvSpPr txBox="1">
            <a:spLocks/>
          </p:cNvSpPr>
          <p:nvPr/>
        </p:nvSpPr>
        <p:spPr bwMode="auto">
          <a:xfrm>
            <a:off x="4427984" y="1700808"/>
            <a:ext cx="4536504" cy="3456608"/>
          </a:xfrm>
          <a:prstGeom prst="rect">
            <a:avLst/>
          </a:prstGeom>
          <a:noFill/>
          <a:ln w="9525">
            <a:noFill/>
            <a:miter lim="800000"/>
            <a:headEnd/>
            <a:tailEnd/>
          </a:ln>
        </p:spPr>
        <p:txBody>
          <a:bodyPr/>
          <a:lstStyle/>
          <a:p>
            <a:pPr algn="ctr" eaLnBrk="1" hangingPunct="1">
              <a:spcBef>
                <a:spcPct val="20000"/>
              </a:spcBef>
              <a:buClr>
                <a:srgbClr val="0BD0D9"/>
              </a:buClr>
              <a:buSzPct val="95000"/>
              <a:buFont typeface="Wingdings 2" pitchFamily="18" charset="2"/>
              <a:buNone/>
            </a:pPr>
            <a:r>
              <a:rPr lang="tr-TR" altLang="tr-TR" sz="4000" b="1" dirty="0" smtClean="0">
                <a:solidFill>
                  <a:srgbClr val="002060"/>
                </a:solidFill>
                <a:latin typeface="Comic Sans MS" pitchFamily="66" charset="0"/>
              </a:rPr>
              <a:t>ZORBALIK DAVRANIŞININ SONUÇLARI NELER OLABİLİR?</a:t>
            </a:r>
            <a:endParaRPr lang="tr-TR" altLang="tr-TR" sz="4000" b="1" dirty="0">
              <a:solidFill>
                <a:srgbClr val="002060"/>
              </a:solidFill>
              <a:latin typeface="Comic Sans MS" pitchFamily="66" charset="0"/>
            </a:endParaRPr>
          </a:p>
        </p:txBody>
      </p:sp>
      <p:pic>
        <p:nvPicPr>
          <p:cNvPr id="39939" name="0 Resim" descr="ÇANKAYA RAM LOGO.png"/>
          <p:cNvPicPr>
            <a:picLocks/>
          </p:cNvPicPr>
          <p:nvPr/>
        </p:nvPicPr>
        <p:blipFill>
          <a:blip r:embed="rId2" cstate="print"/>
          <a:srcRect/>
          <a:stretch>
            <a:fillRect/>
          </a:stretch>
        </p:blipFill>
        <p:spPr bwMode="auto">
          <a:xfrm>
            <a:off x="468313" y="1484313"/>
            <a:ext cx="3959225" cy="3816350"/>
          </a:xfrm>
          <a:prstGeom prst="rect">
            <a:avLst/>
          </a:prstGeom>
          <a:noFill/>
          <a:ln w="9525">
            <a:noFill/>
            <a:miter lim="800000"/>
            <a:headEnd/>
            <a:tailEnd/>
          </a:ln>
        </p:spPr>
      </p:pic>
      <p:sp>
        <p:nvSpPr>
          <p:cNvPr id="39940"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İçerik Yer Tutucusu 2"/>
          <p:cNvSpPr>
            <a:spLocks noGrp="1"/>
          </p:cNvSpPr>
          <p:nvPr>
            <p:ph idx="1"/>
          </p:nvPr>
        </p:nvSpPr>
        <p:spPr>
          <a:xfrm>
            <a:off x="251520" y="1484784"/>
            <a:ext cx="8496944" cy="4824536"/>
          </a:xfrm>
        </p:spPr>
        <p:txBody>
          <a:bodyPr>
            <a:normAutofit/>
          </a:bodyPr>
          <a:lstStyle/>
          <a:p>
            <a:pPr algn="just">
              <a:buNone/>
            </a:pPr>
            <a:r>
              <a:rPr lang="tr-TR" altLang="tr-TR" sz="2400" dirty="0" smtClean="0">
                <a:solidFill>
                  <a:schemeClr val="bg1"/>
                </a:solidFill>
                <a:latin typeface="Comic Sans MS" pitchFamily="66" charset="0"/>
              </a:rPr>
              <a:t>		Yapılan araştırmalar zorbalığa uğrama yaşının küçülmeye başlamasıyla birlikte etkilerinin arttığı yönündedir.</a:t>
            </a:r>
          </a:p>
          <a:p>
            <a:pPr marL="274320" indent="-274320">
              <a:buClr>
                <a:schemeClr val="accent3"/>
              </a:buClr>
              <a:buNone/>
              <a:defRPr/>
            </a:pPr>
            <a:r>
              <a:rPr lang="tr-TR" sz="2400" b="1" dirty="0" smtClean="0">
                <a:solidFill>
                  <a:schemeClr val="bg1"/>
                </a:solidFill>
                <a:latin typeface="Comic Sans MS" panose="030F0702030302020204" pitchFamily="66" charset="0"/>
              </a:rPr>
              <a:t>Zorbalık Davranışına Maruz Kalan Çocuklar,</a:t>
            </a:r>
            <a:endParaRPr lang="tr-TR" sz="2400" dirty="0" smtClean="0">
              <a:solidFill>
                <a:schemeClr val="bg1"/>
              </a:solidFill>
              <a:latin typeface="Comic Sans MS" pitchFamily="66" charset="0"/>
            </a:endParaRPr>
          </a:p>
          <a:p>
            <a:pPr marL="274320" indent="-274320">
              <a:buClr>
                <a:srgbClr val="FF0000"/>
              </a:buClr>
              <a:buFont typeface="Wingdings 2" pitchFamily="18" charset="2"/>
              <a:buChar char=""/>
              <a:defRPr/>
            </a:pPr>
            <a:r>
              <a:rPr lang="tr-TR" sz="2400" dirty="0" smtClean="0">
                <a:solidFill>
                  <a:schemeClr val="bg1"/>
                </a:solidFill>
                <a:latin typeface="Comic Sans MS" pitchFamily="66" charset="0"/>
              </a:rPr>
              <a:t>Benlik saygısını yitirebilirler ve bunu geri kazanmaları yıllarca sürebilir.</a:t>
            </a:r>
          </a:p>
          <a:p>
            <a:pPr marL="274320" indent="-274320">
              <a:buClr>
                <a:srgbClr val="FF0000"/>
              </a:buClr>
              <a:buFont typeface="Wingdings 2" pitchFamily="18" charset="2"/>
              <a:buChar char=""/>
              <a:defRPr/>
            </a:pPr>
            <a:r>
              <a:rPr lang="tr-TR" sz="2400" dirty="0" smtClean="0">
                <a:solidFill>
                  <a:schemeClr val="bg1"/>
                </a:solidFill>
                <a:latin typeface="Comic Sans MS" pitchFamily="66" charset="0"/>
              </a:rPr>
              <a:t>Kendine ve diğerlerine olan güvenlerini yitirebilirler.</a:t>
            </a:r>
          </a:p>
          <a:p>
            <a:pPr marL="274320" indent="-274320">
              <a:buClr>
                <a:srgbClr val="FF0000"/>
              </a:buClr>
              <a:buFont typeface="Wingdings 2" pitchFamily="18" charset="2"/>
              <a:buChar char=""/>
              <a:defRPr/>
            </a:pPr>
            <a:r>
              <a:rPr lang="tr-TR" sz="2400" dirty="0" smtClean="0">
                <a:solidFill>
                  <a:schemeClr val="bg1"/>
                </a:solidFill>
                <a:latin typeface="Comic Sans MS" pitchFamily="66" charset="0"/>
              </a:rPr>
              <a:t>Arkadaşlarından soyutlanabilir ve yalnız kalabilirler.</a:t>
            </a:r>
          </a:p>
          <a:p>
            <a:pPr marL="274320" indent="-274320">
              <a:buClr>
                <a:srgbClr val="FF0000"/>
              </a:buClr>
              <a:buFont typeface="Wingdings 2" pitchFamily="18" charset="2"/>
              <a:buChar char=""/>
              <a:defRPr/>
            </a:pPr>
            <a:r>
              <a:rPr lang="tr-TR" sz="2400" dirty="0" smtClean="0">
                <a:solidFill>
                  <a:schemeClr val="bg1"/>
                </a:solidFill>
                <a:latin typeface="Comic Sans MS" pitchFamily="66" charset="0"/>
              </a:rPr>
              <a:t>Depresyona girebilirler.</a:t>
            </a:r>
          </a:p>
          <a:p>
            <a:pPr marL="274320" indent="-274320">
              <a:buClr>
                <a:srgbClr val="FF0000"/>
              </a:buClr>
              <a:buFont typeface="Wingdings 2" pitchFamily="18" charset="2"/>
              <a:buChar char=""/>
              <a:defRPr/>
            </a:pPr>
            <a:r>
              <a:rPr lang="tr-TR" sz="2400" dirty="0" smtClean="0">
                <a:solidFill>
                  <a:schemeClr val="bg1"/>
                </a:solidFill>
                <a:latin typeface="Comic Sans MS" pitchFamily="66" charset="0"/>
              </a:rPr>
              <a:t>Devamsızlıkları artabilir ya da okulu terk edebilirler.</a:t>
            </a:r>
          </a:p>
          <a:p>
            <a:pPr marL="274320" indent="-274320">
              <a:buClr>
                <a:srgbClr val="FF0000"/>
              </a:buClr>
              <a:buFont typeface="Wingdings 2" pitchFamily="18" charset="2"/>
              <a:buChar char=""/>
              <a:defRPr/>
            </a:pPr>
            <a:r>
              <a:rPr lang="tr-TR" sz="2400" dirty="0" smtClean="0">
                <a:solidFill>
                  <a:schemeClr val="bg1"/>
                </a:solidFill>
                <a:latin typeface="Comic Sans MS" pitchFamily="66" charset="0"/>
              </a:rPr>
              <a:t>Öfkelerini başka çocuklara yönlendirebilirler.</a:t>
            </a:r>
          </a:p>
          <a:p>
            <a:pPr>
              <a:buNone/>
            </a:pPr>
            <a:endParaRPr lang="tr-TR" altLang="tr-TR" sz="2400" dirty="0" smtClean="0">
              <a:solidFill>
                <a:schemeClr val="bg1"/>
              </a:solidFill>
              <a:latin typeface="Comic Sans MS" pitchFamily="66" charset="0"/>
            </a:endParaRPr>
          </a:p>
        </p:txBody>
      </p:sp>
      <p:sp>
        <p:nvSpPr>
          <p:cNvPr id="4506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45060" name="8 Resim" descr="LOGO (1).png"/>
          <p:cNvPicPr>
            <a:picLocks noChangeAspect="1" noChangeArrowheads="1"/>
          </p:cNvPicPr>
          <p:nvPr/>
        </p:nvPicPr>
        <p:blipFill>
          <a:blip r:embed="rId3" cstate="print"/>
          <a:srcRect/>
          <a:stretch>
            <a:fillRect/>
          </a:stretch>
        </p:blipFill>
        <p:spPr bwMode="auto">
          <a:xfrm>
            <a:off x="251520" y="188640"/>
            <a:ext cx="1296988" cy="1211263"/>
          </a:xfrm>
          <a:prstGeom prst="rect">
            <a:avLst/>
          </a:prstGeom>
          <a:noFill/>
          <a:ln w="9525">
            <a:noFill/>
            <a:miter lim="800000"/>
            <a:headEnd/>
            <a:tailEnd/>
          </a:ln>
        </p:spPr>
      </p:pic>
      <p:sp>
        <p:nvSpPr>
          <p:cNvPr id="6" name="Başlık 1"/>
          <p:cNvSpPr txBox="1">
            <a:spLocks noChangeArrowheads="1"/>
          </p:cNvSpPr>
          <p:nvPr/>
        </p:nvSpPr>
        <p:spPr>
          <a:xfrm>
            <a:off x="1547664" y="404664"/>
            <a:ext cx="7200900" cy="792163"/>
          </a:xfrm>
          <a:prstGeom prst="rect">
            <a:avLst/>
          </a:prstGeom>
        </p:spPr>
        <p:txBody>
          <a:bodyPr vert="horz" anchor="ct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36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omic Sans MS" pitchFamily="66" charset="0"/>
                <a:ea typeface="+mj-ea"/>
                <a:cs typeface="+mj-cs"/>
              </a:rPr>
              <a:t>ZORBALIK DAVRANIŞININ SONUÇLARI</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İçerik Yer Tutucusu 2"/>
          <p:cNvSpPr>
            <a:spLocks noGrp="1"/>
          </p:cNvSpPr>
          <p:nvPr>
            <p:ph idx="1"/>
          </p:nvPr>
        </p:nvSpPr>
        <p:spPr>
          <a:xfrm>
            <a:off x="251520" y="1484784"/>
            <a:ext cx="8496944" cy="4824536"/>
          </a:xfrm>
        </p:spPr>
        <p:txBody>
          <a:bodyPr/>
          <a:lstStyle/>
          <a:p>
            <a:pPr algn="ctr" eaLnBrk="1" hangingPunct="1">
              <a:buNone/>
            </a:pPr>
            <a:r>
              <a:rPr lang="tr-TR" altLang="tr-TR" sz="2400" dirty="0" smtClean="0">
                <a:solidFill>
                  <a:schemeClr val="bg1"/>
                </a:solidFill>
                <a:latin typeface="Comic Sans MS" pitchFamily="66" charset="0"/>
              </a:rPr>
              <a:t>	</a:t>
            </a:r>
            <a:endParaRPr lang="tr-TR" altLang="tr-TR" sz="2400" dirty="0" smtClean="0">
              <a:solidFill>
                <a:schemeClr val="bg1"/>
              </a:solidFill>
            </a:endParaRPr>
          </a:p>
        </p:txBody>
      </p:sp>
      <p:sp>
        <p:nvSpPr>
          <p:cNvPr id="4506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45060" name="8 Resim" descr="LOGO (1).png"/>
          <p:cNvPicPr>
            <a:picLocks noChangeAspect="1" noChangeArrowheads="1"/>
          </p:cNvPicPr>
          <p:nvPr/>
        </p:nvPicPr>
        <p:blipFill>
          <a:blip r:embed="rId3" cstate="print"/>
          <a:srcRect/>
          <a:stretch>
            <a:fillRect/>
          </a:stretch>
        </p:blipFill>
        <p:spPr bwMode="auto">
          <a:xfrm>
            <a:off x="251520" y="188640"/>
            <a:ext cx="1296988" cy="1211263"/>
          </a:xfrm>
          <a:prstGeom prst="rect">
            <a:avLst/>
          </a:prstGeom>
          <a:noFill/>
          <a:ln w="9525">
            <a:noFill/>
            <a:miter lim="800000"/>
            <a:headEnd/>
            <a:tailEnd/>
          </a:ln>
        </p:spPr>
      </p:pic>
      <p:sp>
        <p:nvSpPr>
          <p:cNvPr id="7" name="Başlık 1"/>
          <p:cNvSpPr txBox="1">
            <a:spLocks noChangeArrowheads="1"/>
          </p:cNvSpPr>
          <p:nvPr/>
        </p:nvSpPr>
        <p:spPr>
          <a:xfrm>
            <a:off x="1547664" y="404664"/>
            <a:ext cx="7200900" cy="792163"/>
          </a:xfrm>
          <a:prstGeom prst="rect">
            <a:avLst/>
          </a:prstGeom>
        </p:spPr>
        <p:txBody>
          <a:bodyPr vert="horz" anchor="ct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36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omic Sans MS" pitchFamily="66" charset="0"/>
                <a:ea typeface="+mj-ea"/>
                <a:cs typeface="+mj-cs"/>
              </a:rPr>
              <a:t>ZORBALIK DAVRANIŞININ SONUÇLARI</a:t>
            </a:r>
          </a:p>
        </p:txBody>
      </p:sp>
      <p:sp>
        <p:nvSpPr>
          <p:cNvPr id="8" name="7 Metin kutusu"/>
          <p:cNvSpPr txBox="1"/>
          <p:nvPr/>
        </p:nvSpPr>
        <p:spPr>
          <a:xfrm>
            <a:off x="323528" y="1484784"/>
            <a:ext cx="8208912" cy="3028521"/>
          </a:xfrm>
          <a:prstGeom prst="rect">
            <a:avLst/>
          </a:prstGeom>
          <a:noFill/>
        </p:spPr>
        <p:txBody>
          <a:bodyPr wrap="square" rtlCol="0">
            <a:spAutoFit/>
          </a:bodyPr>
          <a:lstStyle/>
          <a:p>
            <a:pPr eaLnBrk="1" hangingPunct="1">
              <a:lnSpc>
                <a:spcPct val="90000"/>
              </a:lnSpc>
            </a:pPr>
            <a:r>
              <a:rPr lang="tr-TR" altLang="tr-TR" sz="2400" b="1" i="1" dirty="0" smtClean="0">
                <a:solidFill>
                  <a:schemeClr val="bg1"/>
                </a:solidFill>
                <a:latin typeface="Comic Sans MS" pitchFamily="66" charset="0"/>
              </a:rPr>
              <a:t>Zorbalık yapan çocuklar,</a:t>
            </a:r>
          </a:p>
          <a:p>
            <a:pPr eaLnBrk="1" hangingPunct="1">
              <a:lnSpc>
                <a:spcPct val="90000"/>
              </a:lnSpc>
            </a:pPr>
            <a:endParaRPr lang="tr-TR" altLang="tr-TR" sz="2400" dirty="0" smtClean="0">
              <a:solidFill>
                <a:schemeClr val="bg1"/>
              </a:solidFill>
              <a:latin typeface="Comic Sans MS" pitchFamily="66" charset="0"/>
            </a:endParaRPr>
          </a:p>
          <a:p>
            <a:pPr eaLnBrk="1" hangingPunct="1">
              <a:lnSpc>
                <a:spcPct val="90000"/>
              </a:lnSpc>
              <a:buClr>
                <a:srgbClr val="FF0000"/>
              </a:buClr>
              <a:buFont typeface="Wingdings 2" pitchFamily="18" charset="2"/>
              <a:buChar char=""/>
            </a:pPr>
            <a:r>
              <a:rPr lang="tr-TR" altLang="tr-TR" sz="2400" dirty="0" smtClean="0">
                <a:solidFill>
                  <a:schemeClr val="bg1"/>
                </a:solidFill>
                <a:latin typeface="Comic Sans MS" pitchFamily="66" charset="0"/>
              </a:rPr>
              <a:t> Yardım edilmezse ileriki yıllarda da başkalarının üzerindeki güçlerini kötüye kullanmaya devam eder ve başkaları için bir tehdit oluşturabilirler.</a:t>
            </a:r>
          </a:p>
          <a:p>
            <a:pPr eaLnBrk="1" hangingPunct="1">
              <a:lnSpc>
                <a:spcPct val="90000"/>
              </a:lnSpc>
              <a:buClr>
                <a:srgbClr val="FF0000"/>
              </a:buClr>
              <a:buFont typeface="Wingdings 2" pitchFamily="18" charset="2"/>
              <a:buChar char=""/>
            </a:pPr>
            <a:r>
              <a:rPr lang="tr-TR" altLang="tr-TR" sz="2400" dirty="0" smtClean="0">
                <a:solidFill>
                  <a:schemeClr val="bg1"/>
                </a:solidFill>
                <a:latin typeface="Comic Sans MS" pitchFamily="66" charset="0"/>
              </a:rPr>
              <a:t> Soyutlanabilir ve yalnız kalabilirler.</a:t>
            </a:r>
          </a:p>
          <a:p>
            <a:pPr eaLnBrk="1" hangingPunct="1">
              <a:lnSpc>
                <a:spcPct val="90000"/>
              </a:lnSpc>
              <a:buClr>
                <a:srgbClr val="FF0000"/>
              </a:buClr>
              <a:buFont typeface="Wingdings 2" pitchFamily="18" charset="2"/>
              <a:buChar char=""/>
            </a:pPr>
            <a:r>
              <a:rPr lang="tr-TR" altLang="tr-TR" sz="2400" dirty="0" smtClean="0">
                <a:solidFill>
                  <a:schemeClr val="bg1"/>
                </a:solidFill>
                <a:latin typeface="Comic Sans MS" pitchFamily="66" charset="0"/>
              </a:rPr>
              <a:t> Başkalarıyla işbirliğinin yarattığı mutluluk, manevi tatmin gibi olumlu duygulardan yoksun kalabilirler.</a:t>
            </a:r>
          </a:p>
          <a:p>
            <a:endParaRPr lang="tr-TR" dirty="0">
              <a:solidFill>
                <a:schemeClr val="bg1"/>
              </a:solidFill>
            </a:endParaRPr>
          </a:p>
        </p:txBody>
      </p:sp>
      <p:pic>
        <p:nvPicPr>
          <p:cNvPr id="9" name="Picture 2" descr="J:\ZORBALIK RAM\GÖRSELLER\burnout-2326686_960_720.png"/>
          <p:cNvPicPr>
            <a:picLocks noChangeAspect="1" noChangeArrowheads="1"/>
          </p:cNvPicPr>
          <p:nvPr/>
        </p:nvPicPr>
        <p:blipFill>
          <a:blip r:embed="rId4" cstate="print"/>
          <a:stretch>
            <a:fillRect/>
          </a:stretch>
        </p:blipFill>
        <p:spPr>
          <a:xfrm>
            <a:off x="1339953" y="4293096"/>
            <a:ext cx="6464094" cy="2161678"/>
          </a:xfrm>
          <a:prstGeom prst="rect">
            <a:avLst/>
          </a:prstGeom>
          <a:noFill/>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İçerik Yer Tutucusu 2"/>
          <p:cNvSpPr>
            <a:spLocks noGrp="1"/>
          </p:cNvSpPr>
          <p:nvPr>
            <p:ph idx="1"/>
          </p:nvPr>
        </p:nvSpPr>
        <p:spPr>
          <a:xfrm>
            <a:off x="251520" y="1484784"/>
            <a:ext cx="8496944" cy="4824536"/>
          </a:xfrm>
        </p:spPr>
        <p:txBody>
          <a:bodyPr/>
          <a:lstStyle/>
          <a:p>
            <a:pPr algn="ctr" eaLnBrk="1" hangingPunct="1">
              <a:buNone/>
            </a:pPr>
            <a:r>
              <a:rPr lang="tr-TR" altLang="tr-TR" sz="2400" dirty="0" smtClean="0">
                <a:solidFill>
                  <a:schemeClr val="bg1"/>
                </a:solidFill>
                <a:latin typeface="Comic Sans MS" pitchFamily="66" charset="0"/>
              </a:rPr>
              <a:t>	</a:t>
            </a:r>
            <a:endParaRPr lang="tr-TR" altLang="tr-TR" sz="2400" dirty="0" smtClean="0">
              <a:solidFill>
                <a:schemeClr val="bg1"/>
              </a:solidFill>
            </a:endParaRPr>
          </a:p>
        </p:txBody>
      </p:sp>
      <p:sp>
        <p:nvSpPr>
          <p:cNvPr id="4506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45060" name="8 Resim" descr="LOGO (1).png"/>
          <p:cNvPicPr>
            <a:picLocks noChangeAspect="1" noChangeArrowheads="1"/>
          </p:cNvPicPr>
          <p:nvPr/>
        </p:nvPicPr>
        <p:blipFill>
          <a:blip r:embed="rId3" cstate="print"/>
          <a:srcRect/>
          <a:stretch>
            <a:fillRect/>
          </a:stretch>
        </p:blipFill>
        <p:spPr bwMode="auto">
          <a:xfrm>
            <a:off x="251520" y="188640"/>
            <a:ext cx="1296988" cy="1211263"/>
          </a:xfrm>
          <a:prstGeom prst="rect">
            <a:avLst/>
          </a:prstGeom>
          <a:noFill/>
          <a:ln w="9525">
            <a:noFill/>
            <a:miter lim="800000"/>
            <a:headEnd/>
            <a:tailEnd/>
          </a:ln>
        </p:spPr>
      </p:pic>
      <p:sp>
        <p:nvSpPr>
          <p:cNvPr id="7" name="Başlık 1"/>
          <p:cNvSpPr txBox="1">
            <a:spLocks noChangeArrowheads="1"/>
          </p:cNvSpPr>
          <p:nvPr/>
        </p:nvSpPr>
        <p:spPr>
          <a:xfrm>
            <a:off x="1547664" y="404664"/>
            <a:ext cx="7200900" cy="792163"/>
          </a:xfrm>
          <a:prstGeom prst="rect">
            <a:avLst/>
          </a:prstGeom>
        </p:spPr>
        <p:txBody>
          <a:bodyPr vert="horz" anchor="ctr">
            <a:no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3600" b="1" i="0" u="none" strike="noStrike" kern="1200" cap="none" spc="0" normalizeH="0" baseline="0" noProof="0" dirty="0" smtClean="0">
                <a:ln w="6350">
                  <a:solidFill>
                    <a:schemeClr val="accent1">
                      <a:shade val="43000"/>
                    </a:schemeClr>
                  </a:solidFill>
                </a:ln>
                <a:solidFill>
                  <a:schemeClr val="tx1"/>
                </a:solidFill>
                <a:effectLst>
                  <a:outerShdw blurRad="26000" dist="26000" dir="14500000" algn="tl" rotWithShape="0">
                    <a:srgbClr val="000000">
                      <a:alpha val="40000"/>
                    </a:srgbClr>
                  </a:outerShdw>
                </a:effectLst>
                <a:uLnTx/>
                <a:uFillTx/>
                <a:latin typeface="Comic Sans MS" pitchFamily="66" charset="0"/>
                <a:ea typeface="+mj-ea"/>
                <a:cs typeface="+mj-cs"/>
              </a:rPr>
              <a:t>ZORBALIK DAVRANIŞININ SONUÇLARI</a:t>
            </a:r>
          </a:p>
        </p:txBody>
      </p:sp>
      <p:sp>
        <p:nvSpPr>
          <p:cNvPr id="8" name="7 Metin kutusu"/>
          <p:cNvSpPr txBox="1"/>
          <p:nvPr/>
        </p:nvSpPr>
        <p:spPr>
          <a:xfrm>
            <a:off x="323528" y="2060848"/>
            <a:ext cx="8208912" cy="3287054"/>
          </a:xfrm>
          <a:prstGeom prst="rect">
            <a:avLst/>
          </a:prstGeom>
          <a:noFill/>
        </p:spPr>
        <p:txBody>
          <a:bodyPr wrap="square" rtlCol="0">
            <a:spAutoFit/>
          </a:bodyPr>
          <a:lstStyle/>
          <a:p>
            <a:pPr eaLnBrk="1" hangingPunct="1"/>
            <a:r>
              <a:rPr lang="tr-TR" altLang="tr-TR" sz="2400" b="1" i="1" dirty="0" smtClean="0">
                <a:solidFill>
                  <a:schemeClr val="bg1"/>
                </a:solidFill>
                <a:latin typeface="Comic Sans MS" pitchFamily="66" charset="0"/>
              </a:rPr>
              <a:t>Zorbalık davranışlarına şahit olan çocuklar:</a:t>
            </a:r>
          </a:p>
          <a:p>
            <a:pPr eaLnBrk="1" hangingPunct="1">
              <a:lnSpc>
                <a:spcPct val="90000"/>
              </a:lnSpc>
            </a:pPr>
            <a:endParaRPr lang="tr-TR" altLang="tr-TR" sz="2400" dirty="0" smtClean="0">
              <a:solidFill>
                <a:schemeClr val="bg1"/>
              </a:solidFill>
              <a:latin typeface="Comic Sans MS" pitchFamily="66" charset="0"/>
            </a:endParaRPr>
          </a:p>
          <a:p>
            <a:pPr eaLnBrk="1" hangingPunct="1">
              <a:buClr>
                <a:srgbClr val="FF0000"/>
              </a:buClr>
              <a:buFont typeface="Wingdings 2" pitchFamily="18" charset="2"/>
              <a:buChar char=""/>
            </a:pPr>
            <a:r>
              <a:rPr lang="tr-TR" altLang="tr-TR" sz="2400" dirty="0" smtClean="0">
                <a:solidFill>
                  <a:schemeClr val="bg1"/>
                </a:solidFill>
                <a:latin typeface="Comic Sans MS" pitchFamily="66" charset="0"/>
              </a:rPr>
              <a:t> Kendilerini güvende hissetmeyebilirler.</a:t>
            </a:r>
          </a:p>
          <a:p>
            <a:pPr eaLnBrk="1" hangingPunct="1">
              <a:buClr>
                <a:srgbClr val="FF0000"/>
              </a:buClr>
              <a:buFont typeface="Wingdings 2" pitchFamily="18" charset="2"/>
              <a:buChar char=""/>
            </a:pPr>
            <a:r>
              <a:rPr lang="tr-TR" altLang="tr-TR" sz="2400" dirty="0" smtClean="0">
                <a:solidFill>
                  <a:schemeClr val="bg1"/>
                </a:solidFill>
                <a:latin typeface="Comic Sans MS" pitchFamily="66" charset="0"/>
              </a:rPr>
              <a:t> Kendilerini savunmak için sürekli tetik içinde bekleyebilirler.</a:t>
            </a:r>
          </a:p>
          <a:p>
            <a:pPr eaLnBrk="1" hangingPunct="1">
              <a:buClr>
                <a:srgbClr val="FF0000"/>
              </a:buClr>
              <a:buFont typeface="Wingdings 2" pitchFamily="18" charset="2"/>
              <a:buChar char=""/>
            </a:pPr>
            <a:r>
              <a:rPr lang="tr-TR" altLang="tr-TR" sz="2400" dirty="0" smtClean="0">
                <a:solidFill>
                  <a:schemeClr val="bg1"/>
                </a:solidFill>
                <a:latin typeface="Comic Sans MS" pitchFamily="66" charset="0"/>
              </a:rPr>
              <a:t> Etraflarında olup biten şiddet davranışlarından dolayı mutsuzluk, üzüntü, korku, umutsuzluk gibi olumsuz duygulara sahip olabilirler.</a:t>
            </a:r>
          </a:p>
          <a:p>
            <a:endParaRPr lang="tr-TR"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İçerik Yer Tutucusu 2"/>
          <p:cNvSpPr txBox="1">
            <a:spLocks/>
          </p:cNvSpPr>
          <p:nvPr/>
        </p:nvSpPr>
        <p:spPr bwMode="auto">
          <a:xfrm>
            <a:off x="4607496" y="1340768"/>
            <a:ext cx="4536504" cy="3456608"/>
          </a:xfrm>
          <a:prstGeom prst="rect">
            <a:avLst/>
          </a:prstGeom>
          <a:noFill/>
          <a:ln w="9525">
            <a:noFill/>
            <a:miter lim="800000"/>
            <a:headEnd/>
            <a:tailEnd/>
          </a:ln>
        </p:spPr>
        <p:txBody>
          <a:bodyPr/>
          <a:lstStyle/>
          <a:p>
            <a:pPr algn="ctr" eaLnBrk="1" hangingPunct="1">
              <a:spcBef>
                <a:spcPct val="20000"/>
              </a:spcBef>
              <a:buClr>
                <a:srgbClr val="0BD0D9"/>
              </a:buClr>
              <a:buSzPct val="95000"/>
              <a:buFont typeface="Wingdings 2" pitchFamily="18" charset="2"/>
              <a:buNone/>
            </a:pPr>
            <a:r>
              <a:rPr lang="tr-TR" altLang="tr-TR" sz="4000" b="1" dirty="0" smtClean="0">
                <a:solidFill>
                  <a:srgbClr val="002060"/>
                </a:solidFill>
                <a:latin typeface="Comic Sans MS" pitchFamily="66" charset="0"/>
              </a:rPr>
              <a:t>OKULLARDA ZORBALIKLA MÜCADELE</a:t>
            </a:r>
            <a:endParaRPr lang="tr-TR" altLang="tr-TR" sz="4000" b="1" dirty="0">
              <a:solidFill>
                <a:srgbClr val="002060"/>
              </a:solidFill>
              <a:latin typeface="Comic Sans MS" pitchFamily="66" charset="0"/>
            </a:endParaRPr>
          </a:p>
        </p:txBody>
      </p:sp>
      <p:pic>
        <p:nvPicPr>
          <p:cNvPr id="39939" name="0 Resim" descr="ÇANKAYA RAM LOGO.png"/>
          <p:cNvPicPr>
            <a:picLocks/>
          </p:cNvPicPr>
          <p:nvPr/>
        </p:nvPicPr>
        <p:blipFill>
          <a:blip r:embed="rId2" cstate="print"/>
          <a:srcRect/>
          <a:stretch>
            <a:fillRect/>
          </a:stretch>
        </p:blipFill>
        <p:spPr bwMode="auto">
          <a:xfrm>
            <a:off x="539552" y="1124744"/>
            <a:ext cx="3959225" cy="3816350"/>
          </a:xfrm>
          <a:prstGeom prst="rect">
            <a:avLst/>
          </a:prstGeom>
          <a:noFill/>
          <a:ln w="9525">
            <a:noFill/>
            <a:miter lim="800000"/>
            <a:headEnd/>
            <a:tailEnd/>
          </a:ln>
        </p:spPr>
      </p:pic>
      <p:sp>
        <p:nvSpPr>
          <p:cNvPr id="39940"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5" name="Picture 2" descr="C:\Users\user\Downloads\IMG_20191018_150817.jpg"/>
          <p:cNvPicPr>
            <a:picLocks noChangeAspect="1" noChangeArrowheads="1"/>
          </p:cNvPicPr>
          <p:nvPr/>
        </p:nvPicPr>
        <p:blipFill>
          <a:blip r:embed="rId3" cstate="print"/>
          <a:srcRect l="6601" t="26900" r="8001" b="25850"/>
          <a:stretch>
            <a:fillRect/>
          </a:stretch>
        </p:blipFill>
        <p:spPr bwMode="auto">
          <a:xfrm>
            <a:off x="4860032" y="3429000"/>
            <a:ext cx="4032448" cy="2656033"/>
          </a:xfrm>
          <a:prstGeom prst="rect">
            <a:avLst/>
          </a:prstGeom>
          <a:noFill/>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İçerik Yer Tutucusu 2"/>
          <p:cNvSpPr>
            <a:spLocks noGrp="1"/>
          </p:cNvSpPr>
          <p:nvPr>
            <p:ph idx="1"/>
          </p:nvPr>
        </p:nvSpPr>
        <p:spPr>
          <a:xfrm>
            <a:off x="251520" y="1484784"/>
            <a:ext cx="8496944" cy="4824536"/>
          </a:xfrm>
        </p:spPr>
        <p:txBody>
          <a:bodyPr/>
          <a:lstStyle/>
          <a:p>
            <a:pPr algn="ctr" eaLnBrk="1" hangingPunct="1">
              <a:buNone/>
            </a:pPr>
            <a:r>
              <a:rPr lang="tr-TR" altLang="tr-TR" sz="2400" dirty="0" smtClean="0">
                <a:solidFill>
                  <a:schemeClr val="bg1"/>
                </a:solidFill>
                <a:latin typeface="Comic Sans MS" pitchFamily="66" charset="0"/>
              </a:rPr>
              <a:t>	</a:t>
            </a:r>
            <a:endParaRPr lang="tr-TR" altLang="tr-TR" sz="2400" dirty="0" smtClean="0">
              <a:solidFill>
                <a:schemeClr val="bg1"/>
              </a:solidFill>
            </a:endParaRPr>
          </a:p>
        </p:txBody>
      </p:sp>
      <p:sp>
        <p:nvSpPr>
          <p:cNvPr id="4506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pic>
        <p:nvPicPr>
          <p:cNvPr id="45060" name="8 Resim" descr="LOGO (1).png"/>
          <p:cNvPicPr>
            <a:picLocks noChangeAspect="1" noChangeArrowheads="1"/>
          </p:cNvPicPr>
          <p:nvPr/>
        </p:nvPicPr>
        <p:blipFill>
          <a:blip r:embed="rId3" cstate="print"/>
          <a:srcRect/>
          <a:stretch>
            <a:fillRect/>
          </a:stretch>
        </p:blipFill>
        <p:spPr bwMode="auto">
          <a:xfrm>
            <a:off x="251520" y="188640"/>
            <a:ext cx="1296988" cy="1211263"/>
          </a:xfrm>
          <a:prstGeom prst="rect">
            <a:avLst/>
          </a:prstGeom>
          <a:noFill/>
          <a:ln w="9525">
            <a:noFill/>
            <a:miter lim="800000"/>
            <a:headEnd/>
            <a:tailEnd/>
          </a:ln>
        </p:spPr>
      </p:pic>
      <p:sp>
        <p:nvSpPr>
          <p:cNvPr id="8" name="7 Metin kutusu"/>
          <p:cNvSpPr txBox="1"/>
          <p:nvPr/>
        </p:nvSpPr>
        <p:spPr>
          <a:xfrm>
            <a:off x="323528" y="1772816"/>
            <a:ext cx="8208912" cy="4801314"/>
          </a:xfrm>
          <a:prstGeom prst="rect">
            <a:avLst/>
          </a:prstGeom>
          <a:noFill/>
        </p:spPr>
        <p:txBody>
          <a:bodyPr wrap="square" rtlCol="0">
            <a:spAutoFit/>
          </a:bodyPr>
          <a:lstStyle/>
          <a:p>
            <a:pPr lvl="0" algn="just">
              <a:buClr>
                <a:srgbClr val="FF0000"/>
              </a:buClr>
            </a:pPr>
            <a:r>
              <a:rPr lang="tr-TR" sz="2400" dirty="0" smtClean="0">
                <a:solidFill>
                  <a:schemeClr val="bg1"/>
                </a:solidFill>
                <a:latin typeface="Comic Sans MS" pitchFamily="66" charset="0"/>
              </a:rPr>
              <a:t>	Zorbalık genelde gizli bir eylemdir ve etrafta yetişkinler yokken işlenir. Öğretmenler bu olayları sonradan ve dolaylı olarak öğrenirler; veliler ise bu olayları en son öğrenen kişilerdir.</a:t>
            </a:r>
          </a:p>
          <a:p>
            <a:pPr lvl="0" algn="just">
              <a:buClr>
                <a:srgbClr val="FF0000"/>
              </a:buClr>
            </a:pPr>
            <a:endParaRPr lang="tr-TR" sz="2400" dirty="0" smtClean="0">
              <a:solidFill>
                <a:schemeClr val="bg1"/>
              </a:solidFill>
              <a:latin typeface="Comic Sans MS" pitchFamily="66" charset="0"/>
            </a:endParaRPr>
          </a:p>
          <a:p>
            <a:pPr lvl="0" algn="just">
              <a:buClr>
                <a:srgbClr val="FF0000"/>
              </a:buClr>
            </a:pPr>
            <a:r>
              <a:rPr lang="tr-TR" sz="2400" dirty="0" smtClean="0">
                <a:solidFill>
                  <a:schemeClr val="bg1"/>
                </a:solidFill>
                <a:latin typeface="Comic Sans MS" pitchFamily="66" charset="0"/>
              </a:rPr>
              <a:t>	Zorbalığa şahit olan kişiler, zorbaların hiddetini kendi üzerlerine çekmekten korktukları veya muhbir olmak istemedikleri için olayı büyüklere bildirmezler.  </a:t>
            </a:r>
          </a:p>
          <a:p>
            <a:pPr lvl="0" algn="just">
              <a:buClr>
                <a:srgbClr val="FF0000"/>
              </a:buClr>
            </a:pPr>
            <a:endParaRPr lang="tr-TR" sz="2400" dirty="0" smtClean="0">
              <a:solidFill>
                <a:schemeClr val="bg1"/>
              </a:solidFill>
              <a:latin typeface="Comic Sans MS" pitchFamily="66" charset="0"/>
            </a:endParaRPr>
          </a:p>
          <a:p>
            <a:pPr lvl="0" algn="just">
              <a:buClr>
                <a:srgbClr val="FF0000"/>
              </a:buClr>
            </a:pPr>
            <a:r>
              <a:rPr lang="tr-TR" sz="2400" dirty="0" smtClean="0">
                <a:solidFill>
                  <a:schemeClr val="bg1"/>
                </a:solidFill>
                <a:latin typeface="Comic Sans MS" pitchFamily="66" charset="0"/>
              </a:rPr>
              <a:t>	Zorbaca davranışlarda en çok etkilenen mağdurlardır. Öğretmenler veya diğer öğrenciler doğrudan etkilenmezler. </a:t>
            </a:r>
          </a:p>
          <a:p>
            <a:pPr algn="just"/>
            <a:endParaRPr lang="tr-TR" dirty="0">
              <a:solidFill>
                <a:schemeClr val="bg1"/>
              </a:solidFill>
            </a:endParaRPr>
          </a:p>
        </p:txBody>
      </p:sp>
      <p:sp>
        <p:nvSpPr>
          <p:cNvPr id="9" name="Unvan 1"/>
          <p:cNvSpPr>
            <a:spLocks noGrp="1"/>
          </p:cNvSpPr>
          <p:nvPr>
            <p:ph type="title"/>
          </p:nvPr>
        </p:nvSpPr>
        <p:spPr>
          <a:xfrm>
            <a:off x="914400" y="260648"/>
            <a:ext cx="8229600" cy="1399032"/>
          </a:xfrm>
        </p:spPr>
        <p:txBody>
          <a:bodyPr>
            <a:noAutofit/>
          </a:bodyPr>
          <a:lstStyle/>
          <a:p>
            <a:pPr algn="ctr"/>
            <a:r>
              <a:rPr lang="tr-TR" altLang="tr-TR" sz="3600" b="1" dirty="0" smtClean="0">
                <a:solidFill>
                  <a:schemeClr val="tx1"/>
                </a:solidFill>
                <a:latin typeface="Comic Sans MS" pitchFamily="66" charset="0"/>
              </a:rPr>
              <a:t>OKULLARDA ZORBALIKLA MÜCADELE NEDEN ÖNEMLİDİR?</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Unvan 1"/>
          <p:cNvSpPr>
            <a:spLocks noGrp="1"/>
          </p:cNvSpPr>
          <p:nvPr>
            <p:ph type="title"/>
          </p:nvPr>
        </p:nvSpPr>
        <p:spPr>
          <a:xfrm>
            <a:off x="457200" y="267494"/>
            <a:ext cx="8229600" cy="1793354"/>
          </a:xfrm>
        </p:spPr>
        <p:txBody>
          <a:bodyPr/>
          <a:lstStyle/>
          <a:p>
            <a:pPr algn="ctr"/>
            <a:r>
              <a:rPr lang="tr-TR" sz="3600" b="1" dirty="0" smtClean="0">
                <a:solidFill>
                  <a:schemeClr val="tx1"/>
                </a:solidFill>
                <a:latin typeface="Comic Sans MS" pitchFamily="66" charset="0"/>
              </a:rPr>
              <a:t>OKULLAR ZORBALIĞI ÖNLEMEK İÇİN ÇALIŞMALIDIR</a:t>
            </a:r>
            <a:r>
              <a:rPr lang="tr-TR" sz="3200" b="1" dirty="0" smtClean="0">
                <a:solidFill>
                  <a:schemeClr val="tx1"/>
                </a:solidFill>
                <a:latin typeface="Comic Sans MS" pitchFamily="66" charset="0"/>
              </a:rPr>
              <a:t>!</a:t>
            </a:r>
            <a:endParaRPr lang="tr-TR" altLang="tr-TR" sz="3200" b="1" dirty="0" smtClean="0">
              <a:solidFill>
                <a:srgbClr val="FF0000"/>
              </a:solidFill>
              <a:latin typeface="Comic Sans MS" pitchFamily="66" charset="0"/>
            </a:endParaRPr>
          </a:p>
        </p:txBody>
      </p:sp>
      <p:pic>
        <p:nvPicPr>
          <p:cNvPr id="47107" name="Picture 2" descr="Ä°lgili resim"/>
          <p:cNvPicPr>
            <a:picLocks noGrp="1" noChangeAspect="1" noChangeArrowheads="1"/>
          </p:cNvPicPr>
          <p:nvPr>
            <p:ph idx="1"/>
          </p:nvPr>
        </p:nvPicPr>
        <p:blipFill>
          <a:blip r:embed="rId3" cstate="print"/>
          <a:srcRect/>
          <a:stretch>
            <a:fillRect/>
          </a:stretch>
        </p:blipFill>
        <p:spPr>
          <a:xfrm>
            <a:off x="1006475" y="2348880"/>
            <a:ext cx="7131050" cy="3528045"/>
          </a:xfrm>
          <a:noFill/>
        </p:spPr>
      </p:pic>
      <p:sp>
        <p:nvSpPr>
          <p:cNvPr id="4"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Unvan 1"/>
          <p:cNvSpPr>
            <a:spLocks noGrp="1"/>
          </p:cNvSpPr>
          <p:nvPr>
            <p:ph type="title"/>
          </p:nvPr>
        </p:nvSpPr>
        <p:spPr>
          <a:xfrm>
            <a:off x="2339752" y="267494"/>
            <a:ext cx="6347048" cy="1399032"/>
          </a:xfrm>
        </p:spPr>
        <p:txBody>
          <a:bodyPr/>
          <a:lstStyle/>
          <a:p>
            <a:pPr algn="ctr"/>
            <a:r>
              <a:rPr lang="tr-TR" altLang="tr-TR" b="1" dirty="0" smtClean="0">
                <a:solidFill>
                  <a:schemeClr val="tx1"/>
                </a:solidFill>
                <a:latin typeface="Comic Sans MS" pitchFamily="66" charset="0"/>
              </a:rPr>
              <a:t>ZORBALIK NEDİR? </a:t>
            </a:r>
            <a:br>
              <a:rPr lang="tr-TR" altLang="tr-TR" b="1" dirty="0" smtClean="0">
                <a:solidFill>
                  <a:schemeClr val="tx1"/>
                </a:solidFill>
                <a:latin typeface="Comic Sans MS" pitchFamily="66" charset="0"/>
              </a:rPr>
            </a:br>
            <a:r>
              <a:rPr lang="tr-TR" altLang="tr-TR" b="1" dirty="0" smtClean="0">
                <a:solidFill>
                  <a:schemeClr val="tx1"/>
                </a:solidFill>
                <a:latin typeface="Comic Sans MS" pitchFamily="66" charset="0"/>
              </a:rPr>
              <a:t>NE DEĞİLDİR?</a:t>
            </a:r>
          </a:p>
        </p:txBody>
      </p:sp>
      <p:pic>
        <p:nvPicPr>
          <p:cNvPr id="24579" name="Picture 5"/>
          <p:cNvPicPr>
            <a:picLocks noGrp="1" noChangeAspect="1" noChangeArrowheads="1"/>
          </p:cNvPicPr>
          <p:nvPr>
            <p:ph idx="1"/>
          </p:nvPr>
        </p:nvPicPr>
        <p:blipFill>
          <a:blip r:embed="rId3" cstate="print"/>
          <a:stretch>
            <a:fillRect/>
          </a:stretch>
        </p:blipFill>
        <p:spPr>
          <a:xfrm>
            <a:off x="1517639" y="2025845"/>
            <a:ext cx="6108721" cy="4285859"/>
          </a:xfrm>
          <a:noFill/>
        </p:spPr>
      </p:pic>
      <p:pic>
        <p:nvPicPr>
          <p:cNvPr id="4" name="8 Resim" descr="LOGO (1).png"/>
          <p:cNvPicPr>
            <a:picLocks noChangeAspect="1" noChangeArrowheads="1"/>
          </p:cNvPicPr>
          <p:nvPr/>
        </p:nvPicPr>
        <p:blipFill>
          <a:blip r:embed="rId4" cstate="print"/>
          <a:srcRect/>
          <a:stretch>
            <a:fillRect/>
          </a:stretch>
        </p:blipFill>
        <p:spPr bwMode="auto">
          <a:xfrm>
            <a:off x="250825" y="260350"/>
            <a:ext cx="1657350" cy="14398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İçerik Yer Tutucusu 2"/>
          <p:cNvSpPr>
            <a:spLocks noGrp="1"/>
          </p:cNvSpPr>
          <p:nvPr>
            <p:ph idx="1"/>
          </p:nvPr>
        </p:nvSpPr>
        <p:spPr>
          <a:xfrm>
            <a:off x="251520" y="1484784"/>
            <a:ext cx="8496944" cy="4824536"/>
          </a:xfrm>
        </p:spPr>
        <p:txBody>
          <a:bodyPr/>
          <a:lstStyle/>
          <a:p>
            <a:pPr algn="ctr" eaLnBrk="1" hangingPunct="1">
              <a:buNone/>
            </a:pPr>
            <a:r>
              <a:rPr lang="tr-TR" altLang="tr-TR" sz="2400" dirty="0" smtClean="0">
                <a:solidFill>
                  <a:schemeClr val="bg1"/>
                </a:solidFill>
                <a:latin typeface="Comic Sans MS" pitchFamily="66" charset="0"/>
              </a:rPr>
              <a:t>	</a:t>
            </a:r>
            <a:endParaRPr lang="tr-TR" altLang="tr-TR" sz="2400" dirty="0" smtClean="0">
              <a:solidFill>
                <a:schemeClr val="bg1"/>
              </a:solidFill>
            </a:endParaRPr>
          </a:p>
        </p:txBody>
      </p:sp>
      <p:sp>
        <p:nvSpPr>
          <p:cNvPr id="4506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45060" name="8 Resim" descr="LOGO (1).png"/>
          <p:cNvPicPr>
            <a:picLocks noChangeAspect="1" noChangeArrowheads="1"/>
          </p:cNvPicPr>
          <p:nvPr/>
        </p:nvPicPr>
        <p:blipFill>
          <a:blip r:embed="rId3" cstate="print"/>
          <a:srcRect/>
          <a:stretch>
            <a:fillRect/>
          </a:stretch>
        </p:blipFill>
        <p:spPr bwMode="auto">
          <a:xfrm>
            <a:off x="251520" y="188640"/>
            <a:ext cx="1296988" cy="1211263"/>
          </a:xfrm>
          <a:prstGeom prst="rect">
            <a:avLst/>
          </a:prstGeom>
          <a:noFill/>
          <a:ln w="9525">
            <a:noFill/>
            <a:miter lim="800000"/>
            <a:headEnd/>
            <a:tailEnd/>
          </a:ln>
        </p:spPr>
      </p:pic>
      <p:sp>
        <p:nvSpPr>
          <p:cNvPr id="8" name="7 Metin kutusu"/>
          <p:cNvSpPr txBox="1"/>
          <p:nvPr/>
        </p:nvSpPr>
        <p:spPr>
          <a:xfrm>
            <a:off x="467544" y="1412776"/>
            <a:ext cx="8496944" cy="5262979"/>
          </a:xfrm>
          <a:prstGeom prst="rect">
            <a:avLst/>
          </a:prstGeom>
          <a:noFill/>
        </p:spPr>
        <p:txBody>
          <a:bodyPr wrap="square" rtlCol="0">
            <a:spAutoFit/>
          </a:bodyPr>
          <a:lstStyle/>
          <a:p>
            <a:r>
              <a:rPr lang="tr-TR" sz="2400" dirty="0" smtClean="0">
                <a:solidFill>
                  <a:schemeClr val="bg1"/>
                </a:solidFill>
                <a:latin typeface="Comic Sans MS" pitchFamily="66" charset="0"/>
              </a:rPr>
              <a:t> </a:t>
            </a:r>
          </a:p>
          <a:p>
            <a:pPr>
              <a:buClr>
                <a:srgbClr val="FF0000"/>
              </a:buClr>
              <a:buFont typeface="Wingdings 2" pitchFamily="18" charset="2"/>
              <a:buChar char=""/>
            </a:pPr>
            <a:r>
              <a:rPr lang="tr-TR" sz="2400" dirty="0" smtClean="0">
                <a:solidFill>
                  <a:schemeClr val="bg1"/>
                </a:solidFill>
                <a:latin typeface="Comic Sans MS" pitchFamily="66" charset="0"/>
              </a:rPr>
              <a:t>  Kendini tehlikede hisseden korkmuş bir çocuk kendini savunamaz, derslere ilgi duyamaz, başarılı olamaz.</a:t>
            </a:r>
          </a:p>
          <a:p>
            <a:pPr>
              <a:buClr>
                <a:srgbClr val="FF0000"/>
              </a:buClr>
            </a:pPr>
            <a:endParaRPr lang="tr-TR" sz="2400" dirty="0" smtClean="0">
              <a:solidFill>
                <a:schemeClr val="bg1"/>
              </a:solidFill>
              <a:latin typeface="Comic Sans MS" pitchFamily="66" charset="0"/>
            </a:endParaRPr>
          </a:p>
          <a:p>
            <a:pPr>
              <a:buClr>
                <a:srgbClr val="FF0000"/>
              </a:buClr>
              <a:buFont typeface="Wingdings 2" pitchFamily="18" charset="2"/>
              <a:buChar char=""/>
            </a:pPr>
            <a:r>
              <a:rPr lang="tr-TR" sz="2400" dirty="0" smtClean="0">
                <a:solidFill>
                  <a:schemeClr val="bg1"/>
                </a:solidFill>
                <a:latin typeface="Comic Sans MS" pitchFamily="66" charset="0"/>
              </a:rPr>
              <a:t> Çocuklar olumlu  davranış biçimlerinin de olduğunun farkında olmayabilirler.  </a:t>
            </a:r>
          </a:p>
          <a:p>
            <a:pPr>
              <a:buClr>
                <a:srgbClr val="FF0000"/>
              </a:buClr>
            </a:pPr>
            <a:endParaRPr lang="tr-TR" sz="2400" dirty="0" smtClean="0">
              <a:solidFill>
                <a:schemeClr val="bg1"/>
              </a:solidFill>
              <a:latin typeface="Comic Sans MS" pitchFamily="66" charset="0"/>
            </a:endParaRPr>
          </a:p>
          <a:p>
            <a:pPr>
              <a:buClr>
                <a:srgbClr val="FF0000"/>
              </a:buClr>
              <a:buFont typeface="Wingdings 2" pitchFamily="18" charset="2"/>
              <a:buChar char=""/>
            </a:pPr>
            <a:r>
              <a:rPr lang="tr-TR" sz="2400" dirty="0" smtClean="0">
                <a:solidFill>
                  <a:schemeClr val="bg1"/>
                </a:solidFill>
                <a:latin typeface="Comic Sans MS" pitchFamily="66" charset="0"/>
              </a:rPr>
              <a:t> Anne-babalar çocuklarına nasıl yardımcı olabileceklerini bilemezler veya başkalarının çocuklarına -zorba çocuğa- karışma hakkını kendilerinde görmeyebilirler.  </a:t>
            </a:r>
          </a:p>
          <a:p>
            <a:pPr>
              <a:buClr>
                <a:srgbClr val="FF0000"/>
              </a:buClr>
            </a:pPr>
            <a:r>
              <a:rPr lang="tr-TR" sz="2400" dirty="0" smtClean="0">
                <a:solidFill>
                  <a:schemeClr val="bg1"/>
                </a:solidFill>
                <a:latin typeface="Comic Sans MS" pitchFamily="66" charset="0"/>
              </a:rPr>
              <a:t>	</a:t>
            </a:r>
          </a:p>
          <a:p>
            <a:pPr>
              <a:buClr>
                <a:srgbClr val="FF0000"/>
              </a:buClr>
              <a:buFont typeface="Wingdings 2" pitchFamily="18" charset="2"/>
              <a:buChar char=""/>
            </a:pPr>
            <a:r>
              <a:rPr lang="tr-TR" sz="2400" dirty="0" smtClean="0">
                <a:solidFill>
                  <a:schemeClr val="bg1"/>
                </a:solidFill>
                <a:latin typeface="Comic Sans MS" pitchFamily="66" charset="0"/>
              </a:rPr>
              <a:t> Bazı çocuklar okuldan başka kendilerine yardımcı olacak hiçbir kaynağa </a:t>
            </a:r>
            <a:r>
              <a:rPr lang="tr-TR" sz="2400" smtClean="0">
                <a:solidFill>
                  <a:schemeClr val="bg1"/>
                </a:solidFill>
                <a:latin typeface="Comic Sans MS" pitchFamily="66" charset="0"/>
              </a:rPr>
              <a:t>sahip değildir</a:t>
            </a:r>
            <a:r>
              <a:rPr lang="tr-TR" sz="2400" dirty="0" smtClean="0">
                <a:solidFill>
                  <a:schemeClr val="bg1"/>
                </a:solidFill>
                <a:latin typeface="Comic Sans MS" pitchFamily="66" charset="0"/>
              </a:rPr>
              <a:t>. </a:t>
            </a:r>
          </a:p>
          <a:p>
            <a:r>
              <a:rPr lang="tr-TR" sz="2400" dirty="0" smtClean="0">
                <a:solidFill>
                  <a:schemeClr val="bg1"/>
                </a:solidFill>
                <a:latin typeface="Comic Sans MS" pitchFamily="66" charset="0"/>
              </a:rPr>
              <a:t> 	</a:t>
            </a:r>
            <a:endParaRPr lang="tr-TR" dirty="0">
              <a:solidFill>
                <a:schemeClr val="bg1"/>
              </a:solidFill>
              <a:latin typeface="Comic Sans MS" pitchFamily="66" charset="0"/>
            </a:endParaRPr>
          </a:p>
        </p:txBody>
      </p:sp>
      <p:sp>
        <p:nvSpPr>
          <p:cNvPr id="9" name="Unvan 1"/>
          <p:cNvSpPr>
            <a:spLocks noGrp="1"/>
          </p:cNvSpPr>
          <p:nvPr>
            <p:ph type="title"/>
          </p:nvPr>
        </p:nvSpPr>
        <p:spPr>
          <a:xfrm>
            <a:off x="1547664" y="260648"/>
            <a:ext cx="7596336" cy="1399032"/>
          </a:xfrm>
        </p:spPr>
        <p:txBody>
          <a:bodyPr>
            <a:noAutofit/>
          </a:bodyPr>
          <a:lstStyle/>
          <a:p>
            <a:r>
              <a:rPr lang="tr-TR" sz="3600" b="1" dirty="0" smtClean="0">
                <a:solidFill>
                  <a:schemeClr val="tx1"/>
                </a:solidFill>
                <a:latin typeface="Comic Sans MS" pitchFamily="66" charset="0"/>
              </a:rPr>
              <a:t>Okullar Zorbalığı Önlemek İçin Çalışmalıdır. Çünkü ; </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İçerik Yer Tutucusu 2"/>
          <p:cNvSpPr>
            <a:spLocks noGrp="1"/>
          </p:cNvSpPr>
          <p:nvPr>
            <p:ph idx="1"/>
          </p:nvPr>
        </p:nvSpPr>
        <p:spPr>
          <a:xfrm>
            <a:off x="251520" y="1484784"/>
            <a:ext cx="8496944" cy="4824536"/>
          </a:xfrm>
        </p:spPr>
        <p:txBody>
          <a:bodyPr/>
          <a:lstStyle/>
          <a:p>
            <a:pPr algn="ctr" eaLnBrk="1" hangingPunct="1">
              <a:buNone/>
            </a:pPr>
            <a:r>
              <a:rPr lang="tr-TR" altLang="tr-TR" sz="2400" dirty="0" smtClean="0">
                <a:solidFill>
                  <a:schemeClr val="bg1"/>
                </a:solidFill>
                <a:latin typeface="Comic Sans MS" pitchFamily="66" charset="0"/>
              </a:rPr>
              <a:t>	</a:t>
            </a:r>
            <a:endParaRPr lang="tr-TR" altLang="tr-TR" sz="2400" dirty="0" smtClean="0">
              <a:solidFill>
                <a:schemeClr val="bg1"/>
              </a:solidFill>
            </a:endParaRPr>
          </a:p>
        </p:txBody>
      </p:sp>
      <p:sp>
        <p:nvSpPr>
          <p:cNvPr id="4506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45060" name="8 Resim" descr="LOGO (1).png"/>
          <p:cNvPicPr>
            <a:picLocks noChangeAspect="1" noChangeArrowheads="1"/>
          </p:cNvPicPr>
          <p:nvPr/>
        </p:nvPicPr>
        <p:blipFill>
          <a:blip r:embed="rId3" cstate="print"/>
          <a:srcRect/>
          <a:stretch>
            <a:fillRect/>
          </a:stretch>
        </p:blipFill>
        <p:spPr bwMode="auto">
          <a:xfrm>
            <a:off x="251520" y="188640"/>
            <a:ext cx="1296988" cy="1211263"/>
          </a:xfrm>
          <a:prstGeom prst="rect">
            <a:avLst/>
          </a:prstGeom>
          <a:noFill/>
          <a:ln w="9525">
            <a:noFill/>
            <a:miter lim="800000"/>
            <a:headEnd/>
            <a:tailEnd/>
          </a:ln>
        </p:spPr>
      </p:pic>
      <p:sp>
        <p:nvSpPr>
          <p:cNvPr id="8" name="7 Metin kutusu"/>
          <p:cNvSpPr txBox="1"/>
          <p:nvPr/>
        </p:nvSpPr>
        <p:spPr>
          <a:xfrm>
            <a:off x="323528" y="2132856"/>
            <a:ext cx="8496944" cy="3693319"/>
          </a:xfrm>
          <a:prstGeom prst="rect">
            <a:avLst/>
          </a:prstGeom>
          <a:noFill/>
        </p:spPr>
        <p:txBody>
          <a:bodyPr wrap="square" rtlCol="0">
            <a:spAutoFit/>
          </a:bodyPr>
          <a:lstStyle/>
          <a:p>
            <a:r>
              <a:rPr lang="tr-TR" sz="2400" dirty="0" smtClean="0">
                <a:solidFill>
                  <a:schemeClr val="bg1"/>
                </a:solidFill>
                <a:latin typeface="Comic Sans MS" pitchFamily="66" charset="0"/>
              </a:rPr>
              <a:t> </a:t>
            </a:r>
          </a:p>
          <a:p>
            <a:pPr>
              <a:buClr>
                <a:srgbClr val="FF0000"/>
              </a:buClr>
              <a:buFont typeface="Wingdings 2" pitchFamily="18" charset="2"/>
              <a:buChar char=""/>
            </a:pPr>
            <a:r>
              <a:rPr lang="tr-TR" sz="2400" dirty="0" smtClean="0">
                <a:solidFill>
                  <a:schemeClr val="bg1"/>
                </a:solidFill>
                <a:latin typeface="Comic Sans MS" pitchFamily="66" charset="0"/>
              </a:rPr>
              <a:t>  Öğretmenler çocuklarla her gün ve uzun süreli etkileşim içindedirler.  	</a:t>
            </a:r>
          </a:p>
          <a:p>
            <a:pPr>
              <a:buClr>
                <a:srgbClr val="FF0000"/>
              </a:buClr>
            </a:pPr>
            <a:endParaRPr lang="tr-TR" sz="2400" dirty="0" smtClean="0">
              <a:solidFill>
                <a:schemeClr val="bg1"/>
              </a:solidFill>
              <a:latin typeface="Comic Sans MS" pitchFamily="66" charset="0"/>
            </a:endParaRPr>
          </a:p>
          <a:p>
            <a:pPr>
              <a:buClr>
                <a:srgbClr val="FF0000"/>
              </a:buClr>
              <a:buFont typeface="Wingdings 2" pitchFamily="18" charset="2"/>
              <a:buChar char=""/>
            </a:pPr>
            <a:r>
              <a:rPr lang="tr-TR" sz="2400" dirty="0" smtClean="0">
                <a:solidFill>
                  <a:schemeClr val="bg1"/>
                </a:solidFill>
                <a:latin typeface="Comic Sans MS" pitchFamily="66" charset="0"/>
              </a:rPr>
              <a:t>Çocukların sosyal etkileşimlerinin en fazla olduğu ve zorbalığın en fazla vuku bulduğu yer okuldur. </a:t>
            </a:r>
          </a:p>
          <a:p>
            <a:pPr>
              <a:buClr>
                <a:srgbClr val="FF0000"/>
              </a:buClr>
            </a:pPr>
            <a:endParaRPr lang="tr-TR" sz="2400" dirty="0" smtClean="0">
              <a:solidFill>
                <a:schemeClr val="bg1"/>
              </a:solidFill>
              <a:latin typeface="Comic Sans MS" pitchFamily="66" charset="0"/>
            </a:endParaRPr>
          </a:p>
          <a:p>
            <a:pPr>
              <a:buClr>
                <a:srgbClr val="FF0000"/>
              </a:buClr>
              <a:buFont typeface="Wingdings 2" pitchFamily="18" charset="2"/>
              <a:buChar char=""/>
            </a:pPr>
            <a:r>
              <a:rPr lang="tr-TR" sz="2400" dirty="0" smtClean="0">
                <a:solidFill>
                  <a:schemeClr val="bg1"/>
                </a:solidFill>
                <a:latin typeface="Comic Sans MS" pitchFamily="66" charset="0"/>
              </a:rPr>
              <a:t>Öğretmenler çocuğa yardım konusunda pek çok diğer yetişkinden daha deneyimli ve donanımlıdırlar. </a:t>
            </a:r>
          </a:p>
          <a:p>
            <a:endParaRPr lang="tr-TR" dirty="0">
              <a:solidFill>
                <a:schemeClr val="bg1"/>
              </a:solidFill>
              <a:latin typeface="Comic Sans MS" pitchFamily="66" charset="0"/>
            </a:endParaRPr>
          </a:p>
        </p:txBody>
      </p:sp>
      <p:sp>
        <p:nvSpPr>
          <p:cNvPr id="9" name="Unvan 1"/>
          <p:cNvSpPr>
            <a:spLocks noGrp="1"/>
          </p:cNvSpPr>
          <p:nvPr>
            <p:ph type="title"/>
          </p:nvPr>
        </p:nvSpPr>
        <p:spPr>
          <a:xfrm>
            <a:off x="1547664" y="260648"/>
            <a:ext cx="7596336" cy="1399032"/>
          </a:xfrm>
        </p:spPr>
        <p:txBody>
          <a:bodyPr>
            <a:noAutofit/>
          </a:bodyPr>
          <a:lstStyle/>
          <a:p>
            <a:r>
              <a:rPr lang="tr-TR" sz="3600" b="1" dirty="0" smtClean="0">
                <a:solidFill>
                  <a:schemeClr val="tx1"/>
                </a:solidFill>
                <a:latin typeface="Comic Sans MS" pitchFamily="66" charset="0"/>
              </a:rPr>
              <a:t>Okullar Zorbalığı Önlemek İçin Çalışmalıdır. Çünkü ; </a:t>
            </a: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İçerik Yer Tutucusu 2"/>
          <p:cNvSpPr txBox="1">
            <a:spLocks/>
          </p:cNvSpPr>
          <p:nvPr/>
        </p:nvSpPr>
        <p:spPr bwMode="auto">
          <a:xfrm>
            <a:off x="4644008" y="332656"/>
            <a:ext cx="4068960" cy="4176688"/>
          </a:xfrm>
          <a:prstGeom prst="rect">
            <a:avLst/>
          </a:prstGeom>
          <a:noFill/>
          <a:ln w="9525">
            <a:noFill/>
            <a:miter lim="800000"/>
            <a:headEnd/>
            <a:tailEnd/>
          </a:ln>
        </p:spPr>
        <p:txBody>
          <a:bodyPr/>
          <a:lstStyle/>
          <a:p>
            <a:pPr algn="ctr" eaLnBrk="1" hangingPunct="1">
              <a:spcBef>
                <a:spcPct val="20000"/>
              </a:spcBef>
              <a:buClr>
                <a:srgbClr val="0BD0D9"/>
              </a:buClr>
              <a:buSzPct val="95000"/>
              <a:buFont typeface="Wingdings 2" pitchFamily="18" charset="2"/>
              <a:buNone/>
            </a:pPr>
            <a:r>
              <a:rPr lang="tr-TR" altLang="tr-TR" sz="4000" b="1" dirty="0" smtClean="0">
                <a:solidFill>
                  <a:srgbClr val="002060"/>
                </a:solidFill>
                <a:latin typeface="Comic Sans MS" pitchFamily="66" charset="0"/>
              </a:rPr>
              <a:t>ZORBALIKLA MÜCADELEDE</a:t>
            </a:r>
          </a:p>
          <a:p>
            <a:pPr algn="ctr" eaLnBrk="1" hangingPunct="1">
              <a:spcBef>
                <a:spcPct val="20000"/>
              </a:spcBef>
              <a:buClr>
                <a:srgbClr val="0BD0D9"/>
              </a:buClr>
              <a:buSzPct val="95000"/>
              <a:buFont typeface="Wingdings 2" pitchFamily="18" charset="2"/>
              <a:buNone/>
            </a:pPr>
            <a:r>
              <a:rPr lang="tr-TR" altLang="tr-TR" sz="4000" b="1" dirty="0" smtClean="0">
                <a:solidFill>
                  <a:srgbClr val="002060"/>
                </a:solidFill>
                <a:latin typeface="Comic Sans MS" pitchFamily="66" charset="0"/>
              </a:rPr>
              <a:t> BÜTÜNCÜL OKUL YAKLAŞIMI</a:t>
            </a:r>
          </a:p>
          <a:p>
            <a:pPr algn="ctr" eaLnBrk="1" hangingPunct="1">
              <a:spcBef>
                <a:spcPct val="20000"/>
              </a:spcBef>
              <a:buClr>
                <a:srgbClr val="0BD0D9"/>
              </a:buClr>
              <a:buSzPct val="95000"/>
              <a:buFont typeface="Wingdings 2" pitchFamily="18" charset="2"/>
              <a:buNone/>
            </a:pPr>
            <a:endParaRPr lang="tr-TR" altLang="tr-TR" sz="4000" b="1" dirty="0">
              <a:solidFill>
                <a:srgbClr val="002060"/>
              </a:solidFill>
              <a:latin typeface="Comic Sans MS" pitchFamily="66" charset="0"/>
            </a:endParaRPr>
          </a:p>
        </p:txBody>
      </p:sp>
      <p:pic>
        <p:nvPicPr>
          <p:cNvPr id="39939" name="0 Resim" descr="ÇANKAYA RAM LOGO.png"/>
          <p:cNvPicPr>
            <a:picLocks/>
          </p:cNvPicPr>
          <p:nvPr/>
        </p:nvPicPr>
        <p:blipFill>
          <a:blip r:embed="rId3" cstate="print"/>
          <a:srcRect/>
          <a:stretch>
            <a:fillRect/>
          </a:stretch>
        </p:blipFill>
        <p:spPr bwMode="auto">
          <a:xfrm>
            <a:off x="467544" y="908720"/>
            <a:ext cx="3959225" cy="3816350"/>
          </a:xfrm>
          <a:prstGeom prst="rect">
            <a:avLst/>
          </a:prstGeom>
          <a:noFill/>
          <a:ln w="9525">
            <a:noFill/>
            <a:miter lim="800000"/>
            <a:headEnd/>
            <a:tailEnd/>
          </a:ln>
        </p:spPr>
      </p:pic>
      <p:sp>
        <p:nvSpPr>
          <p:cNvPr id="39940"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3074" name="Picture 2" descr="C:\Users\user\Downloads\IMG_20191018_221927.jpg"/>
          <p:cNvPicPr>
            <a:picLocks noChangeAspect="1" noChangeArrowheads="1"/>
          </p:cNvPicPr>
          <p:nvPr/>
        </p:nvPicPr>
        <p:blipFill>
          <a:blip r:embed="rId4" cstate="print"/>
          <a:srcRect l="2751" t="2738" r="4326" b="3837"/>
          <a:stretch>
            <a:fillRect/>
          </a:stretch>
        </p:blipFill>
        <p:spPr bwMode="auto">
          <a:xfrm>
            <a:off x="4355976" y="3645024"/>
            <a:ext cx="4536504" cy="2664296"/>
          </a:xfrm>
          <a:prstGeom prst="rect">
            <a:avLst/>
          </a:prstGeom>
          <a:noFill/>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Başlık 1"/>
          <p:cNvSpPr>
            <a:spLocks noGrp="1"/>
          </p:cNvSpPr>
          <p:nvPr>
            <p:ph type="title"/>
          </p:nvPr>
        </p:nvSpPr>
        <p:spPr>
          <a:xfrm>
            <a:off x="457200" y="704850"/>
            <a:ext cx="8229600" cy="708025"/>
          </a:xfrm>
        </p:spPr>
        <p:txBody>
          <a:bodyPr>
            <a:normAutofit fontScale="90000"/>
          </a:bodyPr>
          <a:lstStyle/>
          <a:p>
            <a:pPr algn="ctr"/>
            <a:r>
              <a:rPr lang="tr-TR" altLang="tr-TR" sz="4000" b="1" dirty="0" smtClean="0">
                <a:solidFill>
                  <a:schemeClr val="tx1"/>
                </a:solidFill>
                <a:latin typeface="Comic Sans MS" pitchFamily="66" charset="0"/>
              </a:rPr>
              <a:t>NEDEN  BÜTÜNCÜL OKUL YAKLAŞIMI ?</a:t>
            </a:r>
          </a:p>
        </p:txBody>
      </p:sp>
      <p:sp>
        <p:nvSpPr>
          <p:cNvPr id="3" name="İçerik Yer Tutucusu 2"/>
          <p:cNvSpPr>
            <a:spLocks noGrp="1"/>
          </p:cNvSpPr>
          <p:nvPr>
            <p:ph idx="1"/>
          </p:nvPr>
        </p:nvSpPr>
        <p:spPr>
          <a:xfrm>
            <a:off x="468313" y="1700213"/>
            <a:ext cx="8229600" cy="4591050"/>
          </a:xfrm>
        </p:spPr>
        <p:txBody>
          <a:bodyPr>
            <a:normAutofit/>
          </a:bodyPr>
          <a:lstStyle/>
          <a:p>
            <a:pPr marL="0" indent="0">
              <a:buNone/>
              <a:defRPr/>
            </a:pPr>
            <a:r>
              <a:rPr lang="tr-TR" sz="2400" b="1" dirty="0" smtClean="0">
                <a:solidFill>
                  <a:schemeClr val="bg1"/>
                </a:solidFill>
                <a:latin typeface="Comic Sans MS" panose="030F0702030302020204" pitchFamily="66" charset="0"/>
              </a:rPr>
              <a:t>Okullardaki zorbalık sorunu; </a:t>
            </a:r>
          </a:p>
          <a:p>
            <a:pPr marL="0" indent="0">
              <a:buNone/>
              <a:defRPr/>
            </a:pPr>
            <a:endParaRPr lang="tr-TR" sz="2400" b="1" dirty="0" smtClean="0">
              <a:solidFill>
                <a:schemeClr val="bg1"/>
              </a:solidFill>
              <a:latin typeface="Comic Sans MS" panose="030F0702030302020204" pitchFamily="66" charset="0"/>
            </a:endParaRPr>
          </a:p>
          <a:p>
            <a:pPr>
              <a:buClr>
                <a:srgbClr val="FF0000"/>
              </a:buClr>
              <a:buFont typeface="Wingdings 2" pitchFamily="18" charset="2"/>
              <a:buChar char=""/>
              <a:defRPr/>
            </a:pPr>
            <a:r>
              <a:rPr lang="tr-TR" sz="2400" b="1" dirty="0" smtClean="0">
                <a:solidFill>
                  <a:schemeClr val="bg1"/>
                </a:solidFill>
                <a:latin typeface="Comic Sans MS" panose="030F0702030302020204" pitchFamily="66" charset="0"/>
              </a:rPr>
              <a:t>Sadece </a:t>
            </a:r>
            <a:r>
              <a:rPr lang="tr-TR" sz="2400" b="1" u="sng" dirty="0" smtClean="0">
                <a:solidFill>
                  <a:schemeClr val="bg1"/>
                </a:solidFill>
                <a:latin typeface="Comic Sans MS" panose="030F0702030302020204" pitchFamily="66" charset="0"/>
              </a:rPr>
              <a:t>zorba</a:t>
            </a:r>
            <a:r>
              <a:rPr lang="tr-TR" sz="2400" b="1" dirty="0" smtClean="0">
                <a:solidFill>
                  <a:schemeClr val="bg1"/>
                </a:solidFill>
                <a:latin typeface="Comic Sans MS" panose="030F0702030302020204" pitchFamily="66" charset="0"/>
              </a:rPr>
              <a:t>, </a:t>
            </a:r>
          </a:p>
          <a:p>
            <a:pPr>
              <a:buClr>
                <a:srgbClr val="FF0000"/>
              </a:buClr>
              <a:buNone/>
              <a:defRPr/>
            </a:pPr>
            <a:endParaRPr lang="tr-TR" sz="2400" b="1" dirty="0" smtClean="0">
              <a:solidFill>
                <a:schemeClr val="bg1"/>
              </a:solidFill>
              <a:latin typeface="Comic Sans MS" panose="030F0702030302020204" pitchFamily="66" charset="0"/>
            </a:endParaRPr>
          </a:p>
          <a:p>
            <a:pPr>
              <a:buClr>
                <a:srgbClr val="FF0000"/>
              </a:buClr>
              <a:buFont typeface="Wingdings 2" pitchFamily="18" charset="2"/>
              <a:buChar char=""/>
              <a:defRPr/>
            </a:pPr>
            <a:r>
              <a:rPr lang="tr-TR" sz="2400" b="1" dirty="0" smtClean="0">
                <a:solidFill>
                  <a:schemeClr val="bg1"/>
                </a:solidFill>
                <a:latin typeface="Comic Sans MS" panose="030F0702030302020204" pitchFamily="66" charset="0"/>
              </a:rPr>
              <a:t>Sadece </a:t>
            </a:r>
            <a:r>
              <a:rPr lang="tr-TR" sz="2400" b="1" u="sng" dirty="0" smtClean="0">
                <a:solidFill>
                  <a:schemeClr val="bg1"/>
                </a:solidFill>
                <a:latin typeface="Comic Sans MS" panose="030F0702030302020204" pitchFamily="66" charset="0"/>
              </a:rPr>
              <a:t>mağdur</a:t>
            </a:r>
            <a:r>
              <a:rPr lang="tr-TR" sz="2400" b="1" dirty="0" smtClean="0">
                <a:solidFill>
                  <a:schemeClr val="bg1"/>
                </a:solidFill>
                <a:latin typeface="Comic Sans MS" panose="030F0702030302020204" pitchFamily="66" charset="0"/>
              </a:rPr>
              <a:t>,</a:t>
            </a:r>
          </a:p>
          <a:p>
            <a:pPr>
              <a:buClr>
                <a:srgbClr val="FF0000"/>
              </a:buClr>
              <a:buNone/>
              <a:defRPr/>
            </a:pPr>
            <a:endParaRPr lang="tr-TR" sz="2400" b="1" dirty="0" smtClean="0">
              <a:solidFill>
                <a:schemeClr val="bg1"/>
              </a:solidFill>
              <a:latin typeface="Comic Sans MS" panose="030F0702030302020204" pitchFamily="66" charset="0"/>
            </a:endParaRPr>
          </a:p>
          <a:p>
            <a:pPr>
              <a:buClr>
                <a:srgbClr val="FF0000"/>
              </a:buClr>
              <a:buFont typeface="Wingdings 2" pitchFamily="18" charset="2"/>
              <a:buChar char=""/>
              <a:defRPr/>
            </a:pPr>
            <a:r>
              <a:rPr lang="tr-TR" sz="2400" b="1" dirty="0" smtClean="0">
                <a:solidFill>
                  <a:schemeClr val="bg1"/>
                </a:solidFill>
                <a:latin typeface="Comic Sans MS" panose="030F0702030302020204" pitchFamily="66" charset="0"/>
              </a:rPr>
              <a:t>Sadece </a:t>
            </a:r>
            <a:r>
              <a:rPr lang="tr-TR" sz="2400" b="1" u="sng" dirty="0" smtClean="0">
                <a:solidFill>
                  <a:schemeClr val="bg1"/>
                </a:solidFill>
                <a:latin typeface="Comic Sans MS" panose="030F0702030302020204" pitchFamily="66" charset="0"/>
              </a:rPr>
              <a:t>zorba/mağdur</a:t>
            </a:r>
            <a:r>
              <a:rPr lang="tr-TR" sz="2400" b="1" dirty="0" smtClean="0">
                <a:solidFill>
                  <a:schemeClr val="bg1"/>
                </a:solidFill>
                <a:latin typeface="Comic Sans MS" panose="030F0702030302020204" pitchFamily="66" charset="0"/>
              </a:rPr>
              <a:t> veya </a:t>
            </a:r>
          </a:p>
          <a:p>
            <a:pPr>
              <a:buClr>
                <a:srgbClr val="FF0000"/>
              </a:buClr>
              <a:buNone/>
              <a:defRPr/>
            </a:pPr>
            <a:endParaRPr lang="tr-TR" sz="2400" b="1" dirty="0" smtClean="0">
              <a:solidFill>
                <a:schemeClr val="bg1"/>
              </a:solidFill>
              <a:latin typeface="Comic Sans MS" panose="030F0702030302020204" pitchFamily="66" charset="0"/>
            </a:endParaRPr>
          </a:p>
          <a:p>
            <a:pPr>
              <a:buClr>
                <a:srgbClr val="FF0000"/>
              </a:buClr>
              <a:buFont typeface="Wingdings 2" pitchFamily="18" charset="2"/>
              <a:buChar char=""/>
              <a:defRPr/>
            </a:pPr>
            <a:r>
              <a:rPr lang="tr-TR" sz="2400" b="1" dirty="0" smtClean="0">
                <a:solidFill>
                  <a:schemeClr val="bg1"/>
                </a:solidFill>
                <a:latin typeface="Comic Sans MS" panose="030F0702030302020204" pitchFamily="66" charset="0"/>
              </a:rPr>
              <a:t>Sadece </a:t>
            </a:r>
            <a:r>
              <a:rPr lang="tr-TR" sz="2400" b="1" u="sng" dirty="0" smtClean="0">
                <a:solidFill>
                  <a:schemeClr val="bg1"/>
                </a:solidFill>
                <a:latin typeface="Comic Sans MS" panose="030F0702030302020204" pitchFamily="66" charset="0"/>
              </a:rPr>
              <a:t>seyircileri</a:t>
            </a:r>
            <a:r>
              <a:rPr lang="tr-TR" sz="2400" b="1" dirty="0" smtClean="0">
                <a:solidFill>
                  <a:schemeClr val="bg1"/>
                </a:solidFill>
                <a:latin typeface="Comic Sans MS" panose="030F0702030302020204" pitchFamily="66" charset="0"/>
              </a:rPr>
              <a:t> mi  etkilemektedir</a:t>
            </a:r>
            <a:r>
              <a:rPr lang="tr-TR" sz="2400" b="1" dirty="0">
                <a:solidFill>
                  <a:schemeClr val="bg1"/>
                </a:solidFill>
                <a:latin typeface="Comic Sans MS" panose="030F0702030302020204" pitchFamily="66" charset="0"/>
              </a:rPr>
              <a:t> </a:t>
            </a:r>
            <a:r>
              <a:rPr lang="tr-TR" sz="2400" b="1" dirty="0" smtClean="0">
                <a:solidFill>
                  <a:schemeClr val="bg1"/>
                </a:solidFill>
                <a:latin typeface="Comic Sans MS" panose="030F0702030302020204" pitchFamily="66" charset="0"/>
              </a:rPr>
              <a:t>?</a:t>
            </a:r>
          </a:p>
          <a:p>
            <a:pPr marL="0" indent="0">
              <a:buNone/>
              <a:defRPr/>
            </a:pPr>
            <a:endParaRPr lang="tr-TR" sz="2800" b="1" dirty="0" smtClean="0">
              <a:latin typeface="Comic Sans MS" panose="030F0702030302020204" pitchFamily="66" charset="0"/>
            </a:endParaRPr>
          </a:p>
          <a:p>
            <a:pPr>
              <a:defRPr/>
            </a:pPr>
            <a:endParaRPr lang="tr-TR" sz="2000" dirty="0" smtClean="0"/>
          </a:p>
          <a:p>
            <a:pPr>
              <a:defRPr/>
            </a:pPr>
            <a:endParaRPr lang="tr-TR" sz="2000" dirty="0"/>
          </a:p>
        </p:txBody>
      </p:sp>
      <p:pic>
        <p:nvPicPr>
          <p:cNvPr id="4" name="8 Resim" descr="LOGO (1).png"/>
          <p:cNvPicPr>
            <a:picLocks noChangeAspect="1" noChangeArrowheads="1"/>
          </p:cNvPicPr>
          <p:nvPr/>
        </p:nvPicPr>
        <p:blipFill>
          <a:blip r:embed="rId3" cstate="print"/>
          <a:srcRect/>
          <a:stretch>
            <a:fillRect/>
          </a:stretch>
        </p:blipFill>
        <p:spPr bwMode="auto">
          <a:xfrm>
            <a:off x="251520" y="188640"/>
            <a:ext cx="1296988" cy="1211263"/>
          </a:xfrm>
          <a:prstGeom prst="rect">
            <a:avLst/>
          </a:prstGeom>
          <a:noFill/>
          <a:ln w="9525">
            <a:noFill/>
            <a:miter lim="800000"/>
            <a:headEnd/>
            <a:tailEnd/>
          </a:ln>
        </p:spPr>
      </p:pic>
      <p:sp>
        <p:nvSpPr>
          <p:cNvPr id="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extLst>
      <p:ext uri="{BB962C8B-B14F-4D97-AF65-F5344CB8AC3E}">
        <p14:creationId xmlns:p14="http://schemas.microsoft.com/office/powerpoint/2010/main" xmlns="" val="1146888102"/>
      </p:ext>
    </p:extLst>
  </p:cSld>
  <p:clrMapOvr>
    <a:masterClrMapping/>
  </p:clrMapOvr>
  <p:transition spd="med" advClick="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Unvan 1"/>
          <p:cNvSpPr>
            <a:spLocks noGrp="1"/>
          </p:cNvSpPr>
          <p:nvPr>
            <p:ph type="title"/>
          </p:nvPr>
        </p:nvSpPr>
        <p:spPr>
          <a:xfrm>
            <a:off x="914400" y="188640"/>
            <a:ext cx="8229600" cy="936104"/>
          </a:xfrm>
        </p:spPr>
        <p:txBody>
          <a:bodyPr>
            <a:normAutofit fontScale="90000"/>
          </a:bodyPr>
          <a:lstStyle/>
          <a:p>
            <a:pPr algn="ctr"/>
            <a:r>
              <a:rPr lang="tr-TR" altLang="tr-TR" b="1" dirty="0" smtClean="0">
                <a:solidFill>
                  <a:schemeClr val="tx1"/>
                </a:solidFill>
                <a:latin typeface="Comic Sans MS" pitchFamily="66" charset="0"/>
              </a:rPr>
              <a:t/>
            </a:r>
            <a:br>
              <a:rPr lang="tr-TR" altLang="tr-TR" b="1" dirty="0" smtClean="0">
                <a:solidFill>
                  <a:schemeClr val="tx1"/>
                </a:solidFill>
                <a:latin typeface="Comic Sans MS" pitchFamily="66" charset="0"/>
              </a:rPr>
            </a:br>
            <a:r>
              <a:rPr lang="tr-TR" altLang="tr-TR" b="1" dirty="0" smtClean="0">
                <a:solidFill>
                  <a:schemeClr val="tx1"/>
                </a:solidFill>
                <a:latin typeface="Comic Sans MS" pitchFamily="66" charset="0"/>
              </a:rPr>
              <a:t>BÜTÜNCÜL OKUL YAKLAŞIMI</a:t>
            </a:r>
          </a:p>
        </p:txBody>
      </p:sp>
      <p:sp>
        <p:nvSpPr>
          <p:cNvPr id="3" name="İçerik Yer Tutucusu 2"/>
          <p:cNvSpPr>
            <a:spLocks noGrp="1"/>
          </p:cNvSpPr>
          <p:nvPr>
            <p:ph idx="1"/>
          </p:nvPr>
        </p:nvSpPr>
        <p:spPr>
          <a:xfrm>
            <a:off x="539552" y="1556792"/>
            <a:ext cx="8208912" cy="1296144"/>
          </a:xfrm>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pPr>
              <a:buFont typeface="Arial" panose="020B0604020202020204" pitchFamily="34" charset="0"/>
              <a:buChar char="•"/>
              <a:defRPr/>
            </a:pPr>
            <a:endParaRPr lang="tr-TR" sz="1600" dirty="0" smtClean="0">
              <a:latin typeface="Comic Sans MS" panose="030F0702030302020204" pitchFamily="66" charset="0"/>
            </a:endParaRPr>
          </a:p>
          <a:p>
            <a:pPr>
              <a:buFont typeface="Arial" panose="020B0604020202020204" pitchFamily="34" charset="0"/>
              <a:buChar char="•"/>
              <a:defRPr/>
            </a:pPr>
            <a:endParaRPr lang="tr-TR" sz="1600" dirty="0" smtClean="0">
              <a:latin typeface="Comic Sans MS" panose="030F0702030302020204" pitchFamily="66" charset="0"/>
            </a:endParaRPr>
          </a:p>
          <a:p>
            <a:pPr>
              <a:buFont typeface="Arial" panose="020B0604020202020204" pitchFamily="34" charset="0"/>
              <a:buChar char="•"/>
              <a:defRPr/>
            </a:pPr>
            <a:endParaRPr lang="tr-TR" sz="1600" dirty="0" smtClean="0">
              <a:latin typeface="Comic Sans MS" panose="030F0702030302020204" pitchFamily="66" charset="0"/>
            </a:endParaRPr>
          </a:p>
          <a:p>
            <a:pPr>
              <a:buFont typeface="Arial" panose="020B0604020202020204" pitchFamily="34" charset="0"/>
              <a:buChar char="•"/>
              <a:defRPr/>
            </a:pPr>
            <a:endParaRPr lang="tr-TR" sz="1600" dirty="0" smtClean="0">
              <a:latin typeface="Comic Sans MS" panose="030F0702030302020204" pitchFamily="66" charset="0"/>
            </a:endParaRPr>
          </a:p>
          <a:p>
            <a:pPr marL="33338" indent="0" algn="ctr">
              <a:buFont typeface="Arial" panose="020B0604020202020204" pitchFamily="34" charset="0"/>
              <a:buNone/>
              <a:defRPr/>
            </a:pPr>
            <a:r>
              <a:rPr lang="tr-TR" sz="2400" b="1" dirty="0" smtClean="0">
                <a:latin typeface="Comic Sans MS" panose="030F0702030302020204" pitchFamily="66" charset="0"/>
              </a:rPr>
              <a:t>	</a:t>
            </a:r>
            <a:r>
              <a:rPr lang="tr-TR" sz="9600" b="1" dirty="0" smtClean="0">
                <a:solidFill>
                  <a:schemeClr val="bg1"/>
                </a:solidFill>
                <a:latin typeface="+mj-lt"/>
              </a:rPr>
              <a:t>“BİZİM OKULUMUZDA ZORBALIĞA İZİN VERİLMEZ VE ZORBALIĞI SONA ERDİRMEK İÇİN HER ŞEYİ YAPACAĞIZ!”</a:t>
            </a:r>
          </a:p>
          <a:p>
            <a:pPr>
              <a:buFont typeface="Arial" panose="020B0604020202020204" pitchFamily="34" charset="0"/>
              <a:buChar char="•"/>
              <a:defRPr/>
            </a:pPr>
            <a:endParaRPr lang="tr-TR" sz="5000" dirty="0">
              <a:solidFill>
                <a:schemeClr val="bg1"/>
              </a:solidFill>
            </a:endParaRPr>
          </a:p>
        </p:txBody>
      </p:sp>
      <p:sp>
        <p:nvSpPr>
          <p:cNvPr id="48132" name="AutoShape 2" descr="data:image/png;base64,iVBORw0KGgoAAAANSUhEUgAAA0gAAAGvCAYAAABhOfXIAAAgAElEQVR4Xu3dQYhdZZo38LqhGN2EwEiUaUGzGTsI7cK4cHpR1KxcZNRNg9RsjEHPLXShTIOLNpIKRgZkGnQRqXsiEjdTCDMgnwFxNUUtphESF86A6V5FAz2QTC9CBsQBc4b6OvPR+cyNN3XOrffxfX69nXvf93l+/8Od/vcJ1KjrurUF/yFAgAABAgQIECBAgACBhZGC5CkgQIAAAQIECBAgQIDAHwUUJE8CAQIECBAgQIAAAQIEbggoSB4FAgQIECBAgAABAgQIKEieAQIECBAgQIAAAQIECNws4A2SJ4IAAQIECBAgQIAAAQLeIHkGCBAgQIAAAQIECBAg4A2SZ4AAAQIECBAgQIAAAQK3FPBP7DwYBAgQIECAAAECBAgQuCGgIHkUCBAgQIAAAQIECBAgoCB5BggQIECAAAECBAgQIHCzgDdInggCBAgQIECAAAECBAh4g+QZIECAAAECBAgQIECAgDdIngECBAgQIECAAAECBAjcUsA/sfNgECBAgAABAgQIECBA4IaAguRRIECAAAECBAgQIECAgILkGSBAgAABAgQIECBAgMDNAt4geSIIECBAgAABAgQIECDgDZJngAABAgQIECBAgAABAt4geQYIECBAgAABAgQIECBwSwH/xM6DQYAAAQIECBAgQIAAgRsCCpJHgQABAgQIECBAgAABAgqSZ4AAAQIECBAgQIAAAQI3C3iD5IkgQIAAAQIECBAgQICAN0ieAQIECBAgQIAAAQIECHiD5BkgQIAAAQIECBAgQIDALQX8EzsPBgECBAgQIECAAAECBG4IKEgeBQIECBAgQIAAAQIECChIngECBAgQIECAAAECBAjcLOANkieCAAECBAgQIECAAAEC3iB5BggQIECAAAECBAgQIOANkmeAAAECBAgQIECAAAECtxTwT+w8GAQIECBAgAABAgQIELghoCB5FAgQIECAAAECBAgQIKAgeQYIECBAgAABAgQIECBws4A3SJ4IAgQIECBAgAABAgQIeIPkGSBAgAABAgQIECBAgIA3SJ4BAgQIECBAgAABAgQI3FLAP7HzYBAgQIAAAQIECBAgQOCGgILkUSBAgAABAgQIECBAgICC5BkgQIAAAQIECBAgQIDAzQLeIHkiCBAgQIAAAQIECBAg4A2SZ4AAAQIECBAgQIAAAQLeIHkGCBAgQIAAAQIECBAgcEsB/8TOg0GAAAECBAgQIECAAIEbAgqSR4EAAQIECBAgQIAAAQIKkmeAAAECBAgQIECAAAECNwt4g+SJIECAAAECBAgQIECAgDdIngECBAgQIECAAAECBAh4g+QZIECAAAECBAgQIECAwC0F/BM7DwYBAgQIECBAgAABAgRuCChIHgUCBAgQIECAAAECBAgoSJ4BAgQIECBAgAABAgQI3CzgDZInggABAgQIECBAgAABAt4geQYIECBAgAABAgQIECDgDZJngAABAgQIECBAgAABArcU8E/sPBgECBAgQIAAAQIECBC4IaAgeRQIECBAgAABAgQIECCgIHkGCBAgQIAAAQIECBAgcLOAN0ieCAIECBAgQIAAAQIECHiD5BkgQIAAAQIECBAgQICAN0ieAQIECBAgQIAAAQIECNxSwD+x82AQIECAAAECBAgQIEDghoCC5FEgQIAAAQIECBAgQICAguQZIECAAAECBAgQIECAwM0C3iB5IggQIECAAAECBAgQIOANkmeAAAECBAgQIECAAAEC3iB5BggQIECAAAECBAgQIHBLAf/EzoNBgAABAgQIECBAgACBGwIKkkehKoFr16792cbGxs9nXappms3bfbZt2+VZz1pZWfnXvXv3/ve0z3/wwQd/9e233941y3mHDx8+d//99//XtM9++OGHh65evbp3lrOWlpb+7eDBg3+Y9tmPPvroZ5cvX75nlrMee+yx3z766KP/Me2zn3766UNfffXVT2Y56+DBgxeXlpYuTvvs1tbWgQsXLhyY5awHH3zw90888cTvpn32888//4tz5879dJaz7rvvvv98+umn/33aZy9cuHDP1tbWz2Y5a9++fdeeeeaZ89M+e+nSpb2ffPLJoVnOuuuuu7599tlnfzPts57978t49hcWPPvffy787i8szOt3/4dsZ/mt8xkCEQQUpAgpmGEQge0yc+nSpWuXL1/+m1kPnEwmf327z47H43+Z9ayXXnrpF4888sjUIvLiiy/+83fffffns5z31FNPjQ8fPjz1v/C/8sor7TfffPOXs5z1+OOP/+q5556b+l+sX3311b+/evXq47Oc9fDDD//65ZdfPjvts6+//vovZ/V/4IEHPnjttdfOTDvrzTffPPL1118/O8tc995779k33njj19M++/bbbz/55Zdf/t0sZ+3bt+83b7311q+mffb999//+WefffbmLGfdfffdv3vnnXfG0z778ccf//Ts2bPrs5y1uLj4h1OnTv1i2me/+OKLe06dOvVPs5y1/RnP/sKCZ//mp8Wz/0cPv/s3Pxd38rs/mUxOzPob5HMEIgsoSJHTMdsdCYzH4+M3vjDzD3Tbtmu3u6Rpmtv+3//0u4uLi//w7rvvTn3r0zTNLxcWFmZ667P931/btp36pmY8Hjdd1830pqbrun88ffr01LLVNM3fLiwsPDQL9vXr1z9+7733pr4RGY/HT3ZdN9MbkT179myur69PfYO3urq6fP369Zne4HVdd+706dNTi9vzzz9/aM+ePU/OsuNoNPrtZDLZmPbZF1544aHRaLRt9oP/GY1Gv59MJu20Dx49evQni4uLzQ8e9McPXGvbdmoJPHr06N7FxcXtZ2ym/3j2FxY8+zc/Kp79P3r43b/5uZjxd///bH9LQZrp59eHfgQCCtKPICQjzibwvwWpbdvRbN/wKQIECBAgQKCvQNM0nYLUV9H3IwkoSJHSMEsvAQWpF58vEyBAgACBHQkoSDti86XAAgpS4HCMdmcCCtKdefk0AQIECBAYQkBBGkLRGZEEFKRIaZill4CC1IvPlwkQIECAwI4EFKQdsflSYAEFKXA4RrszAQXpzrx8mgABAgQIDCGgIA2h6IxIAgpSpDTM0ktAQerF58sECBAgQGBHAgrSjth8KbCAghQ4HKPdmYCCdGdePk2AAAECBIYQUJCGUHRGJAEFKVIaZukloCD14vNlAgQIECCwIwEFaUdsvhRYQEEKHI7R7kxAQbozL58mQIAAAQJDCXRdN/MfVh/qTucQmJeAgjQvWefuukDbtsvnz5/fbNvWj/Su67uQAAECBDILKEiZ069vdwWpvkxTbzQajZSj1E+A5QkQIECghICCVELdnfMSUJDmJevcIgIKUhF2lxIgQIBAcgEFKfkDUNn6ClJlgWZfR0HK/gTYnwABAgRKCChIJdTdOS8BBWless4tIqAgFWF3KQECBAgkF1CQkj8Ala2vIFUWaPZ1FKTsT4D9CRAgQKCEgIJUQt2d8xJQkOYl69wiAgpSEXaXEiBAgEByAQUp+QNQ2foKUmWBZl9HQcr+BNifAAECBHZbwB+K3W1x981bQEGat7Dzd03A30HaNWoXESBAgACB/yegIHkYahNQkGpLNPE+4/H4+Pb6bduOEjNYnQABAgQI7KqAgrSr3C7bBQEFaReQXbE7AgrS7ji7hQABAgQI/KmAguR5qE1AQaot0cT7KEiJw7c6AQIECBQTUJCK0bt4TgIK0pxgHbv7AgrS7pu7kQABAgQIKEiegdoEFKTaEk28j4KUOHyrEyBAgEAxAQWpGL2L5ySgIM0J1rG7L6Ag7b65GwkQIECAgILkGahNQEGqLdHE+yhIicO3OgECBAgUE1CQitG7eE4CCtKcYB27+wIK0u6bu5EAAQIECChInoHaBBSk2hJNvI+ClDh8qxMgQIBAMQEFqRi9i+ckoCDNCdaxuy+gIO2+uRsJECBAgMC2QNd1ayQI1CKgINWSpD0Wjh07duTKlSsX27ZdxkGAAAECBAjsnoCCtHvWbpq/gII0f2M37KLAaDTyv2DtorerCBAgQICAN0iegdoEFKTaEk2+j4KU/AGwPgECBAgUEfAGqQi7S+ckoCDNCdaxZQQUpDLubiVAgACB3AIKUu78a9teQaot0eT7KEjJHwDrEyBAgEARAQWpCLtL5ySgIM0J1rFlBBSkMu5uJUCAAIHcAgpS7vxr215Bqi3R5PsoSMkfAOsTIECAQBEBBakIu0vnJKAgzQnWsWUEFKQy7m4lQIAAgbwC/lBs3uxr3VxBqjXZhHttbW0d2NjYOLO+vr6ZcH0rEyBAgACBIgIKUhF2l85RQEGaI66jd1dgPB4f376xbdvR7t7sNgIECBAgkFdAQcqbfa2bK0i1JptwLwUpYehWJkCAAIHiAgpS8QgMMLCAgjQwqOPKCShI5ezdTIAAAQJ5BRSkvNnXurmCVGuyCfdSkBKGbmUCBAgQKC6gIBWPwAADCyhIA4M6rpyAglTO3s0ECBAgkFdAQcqbfa2bK0i1JptwLwUpYehWJkCAAIHiAgpS8QgMMLCAgjQwqOPKCShI5ezdTIAAAQJ5BRSkvNnXurmCVGuyCfdSkBKGbmUCBAgQKC6gIBWPwAADCyhIA4M6rpyAglTO3s0ECBAgkFdAQcqbfa2bK0i1JptwLwUpYehWJkCAAIHiAqurq8srKytHlpaWLhYfxgAEBhBQkAZAdEQMgWPHjh25cuXKxbZtl2NMZAoCBAgQIJBDoOu6tRyb2jKDgIKUIeVEO45GIz/QifK2KgECBAjEEFCQYuRgimEEFKRhHJ0SREBBChKEMQgQIEAglYCClCru6pdVkKqPONeCClKuvG1LgAABAjEEFKQYOZhiGAEFaRhHpwQRUJCCBGEMAgQIEEgloCClirv6ZRWk6iPOtaCClCtv2xIgQIBADAEFKUYOphhGQEEaxtEpQQQUpCBBGIMAAQIEUgkoSKnirn5ZBan6iHMtqCDlytu2BAgQIFBeoGmazf379x84efLkmfLTmIBAfwEFqb+hE4IIbG1tHdjY2Dizvr6+GWQkYxAgQIAAgeoFmqbptpecTCYnql/WgikEFKQUMedYcjweH9/etG3bUY6NbUmAAAECBMoLKEjlMzDBsAIK0rCeTisooCAVxHc1AQIECKQVUJDSRl/t4gpStdHmW0xBype5jQkQIECgvICCVD4DEwwroCAN6+m0ggIKUkF8VxMgQIBAWgEFKW301S6uIFUbbb7FFKR8mduYAAECBMoLKEjlMzDBsAIK0rCeTisooCAVxHc1AQIECKQVUJDSRl/t4gpStdHmW0xBype5jQkQIECgvICCVD4DEwwroCAN6+m0ggIKUkF8VxMgQIBAWgEFKW301S6uIFUbbb7FFKR8mduYAAECBMoLKEjlMzDBsAIK0rCeTisooCAVxHc1AQIECKQVWF1dXV5ZWTmytLR0MS2CxasSUJCqijP3MgpS7vxtT4AAAQLlBLquWyt3u5sJDCugIA3r6bTCAqPRyA904QxcT4AAAQL5BBSkfJnXvLGCVHO6CXdTkBKGbmUCBAgQKC6gIBWPwAADCihIA2I6qryAglQ+AxMQIECAQD4BBSlf5jVvrCDVnG7C3RSkhKFbmQABAgSKCyhIxSMwwIACCtKAmI4qL6Aglc/ABAQIECCQT0BBypd5zRsrSDWnm3A3BSlh6FYmQIAAgeICClLxCAwwoICCNCCmo8oLKEjlMzABAQIECOQSaJpmc//+/QdOnjx5Jtfmtq1VQEGqNdmkeylISYO3NgECBAgUE2iaptu+fDKZnCg2hIsJDCigIA2I6aiyAv5QbFl/txMgQIBATgEFKWfuNW+tINWcbrLdFKRkgVuXAAECBEIIKEghYjDEgAIK0oCYjioroCCV9Xc7AQIECOQUUJBy5l7z1gpSzekm201BSha4dQkQIEAghICCFCIGQwwooCANiOmosgIKUll/txMgQIBATgEFKWfuNW+tINWcbrLdFKRkgVuXAAECBEIIKEghYjDEgAIK0oCYjioroCCV9Xc7AQIECOQUUJBy5l7z1gpSzekm201BSha4dQkQIEAghICCFCIGQwwooCANiOmosgIKUll/txMgQIBATgEFKWfuNW+tINWcbrLdFKRkgVuXAAECBEIINE2zdujQoeWmaTZDDGQIAj0FFKSegL4eR0BBipOFSQgQIEAgl0DXdWu5NrZtzQIKUs3pJtxtNBr5gU6Yu5UJECBAoKyAglTW3+3DCihIw3o6rbCAglQ4ANcTIECAQEoBBSll7NUurSBVG23OxRSknLnbmgABAgTKCihIZf3dPqyAgjSsp9MKCyhIhQNwPQECBAikFFCQUsZe7dIKUrXR5lxMQcqZu60JECBAoKyAglTW3+3DCihIw3o6rbCAglQ4ANcTIECAQEoBBSll7NUurSBVG23OxRSknLnbmgABAgTKCfg7SOXs3TwfAQVpPq5OLSSgIBWCdy0BAgQIpBVomqbbXn4ymZxIi2DxqgQUpKrizL2MPxSbO3/bEyBAgEAZAQWpjLtb5yegIM3P1sm7LKAg7TK46wgQIECAwMLCgoLkMahNQEGqLdHE+yhIicO3OgECBAgUE1CQitG7eE4CCtKcYB27+wIK0u6bu5EAAQIECChInoHaBBSk2hJNvI+ClDh8qxMgQIBAMQEFqRi9i+ckoCDNCdaxuy+gIO2+uRsJECBAgICC5BmoTUBBqi3RxPsoSInDtzoBAgQIFBNQkIrRu3hOAgrSnGAdu/sCCtLum7uRAAECBAgoSJ6B2gQUpNoSTbyPgpQ4fKsTIECAQDEBBakYvYvnJKAgzQnWsbsvoCDtvrkbCRAgQIBA0zRrhw4dWm6aZpMGgRoEFKQaUrTD/xVQkDwIBAgQIECgjEDXdWtlbnYrgeEFFKThTZ1YUGA0GvmBLujvagIECBDIKaAg5cy91q0VpFqTTbqXgpQ0eGsTIECAQFEBBakov8sHFlCQBgZ1XFkBBamsv9sJECBAIKeAgpQz91q3VpBqTTbpXgpS0uCtTYAAAQJFBRSkovwuH1hAQRoY1HFlBRSksv5uJ0CAAIGcAgpSztxr3VpBqjXZpHspSEmDtzYBAgQIFBVQkIryu3xgAQVpYFDHlRVQkMr6u50AAQIE8gn4O0j5Mq99YwWp9oST7acgJQvcugQIECBQXKBpmm57iMlkcqL4MAYgMICAgjQAoiNiCPhDsTFyMAUBAgQI5BJQkHLlnWFbBSlDykl2VJCSBG1NAgQIEAgloCCFisMwAwgoSAMgOiKGgIIUIwdTECBAgEAuAQUpV94ZtlWQMqScZEcFKUnQ1iRAgACBUAIKUqg4DDOAgII0AKIjYggoSDFyMAUBAgQI5BJQkHLlnWFbBSlDykl2VJCSBG1NAgQIEAgloCCFisMwAwgoSAMgOiKGgIIUIwdTECBAgEAuAQUpV94ZtlWQMqScZEcFKUnQ1iRAgACBUAIKUqg4DDOAgII0AKIjYggoSDFyMAUBAgQI5BJQkHLlnWFbBSlDykl2VJCSBG1NAgQIEAgl0DTN2qFDh5abptkMNZhhCOxQQEHaIZyvxRNQkOJlYiICBAgQyCHQdd1ajk1tmUFAQcqQcpIdt7a2DmxsbJxZX1/3v2AlydyaBAgQIBBDQEGKkYMphhFQkIZxdEoQgdFo5H/BCpKFMQgQIEAgj4CClCfrDJsqSBlSTrSjgpQobKsSIECAQBgBBSlMFAYZQEBBGgDREXEEFKQ4WZiEAAECBPIIKEh5ss6wqYKUIeVEOypIicK2KgECBAiEEVCQwkRhkAEEFKQBEB0RR0BBipOFSQgQIEAgj4CClCfrDJsqSBlSTrSjgpQobKsSIECAQAgBfwcpRAyGGFBAQRoQ01HlBRSk8hmYgAABAgRyCTRN021vPJlMTuTa3La1CihItSabcK9jx44duXLlysW2bZcTrm9lAgQIECBQREBBKsLu0jkKKEhzxHX07gqMx+Pj2ze2bTva3ZvdRoAAAQIE8gooSHmzr3VzBanWZBPupSAlDN3KBAgQIFBcQEEqHoEBBhZQkAYGdVw5AQWpnL2bCRAgQCCvgIKUN/taN1eQak024V4KUsLQrUyAAAECxQUUpOIRGGBgAQVpYFDHlRNQkMrZu5kAAQIE8gooSHmzr3VzBanWZBPupSAlDN3KBAgQIFBcQEEqHoEBBhZQkAYGdVw5AQWpnL2bCRAgQCCvgIKUN/taN1eQak024V4KUsLQrUyAAAECxQUUpOIRGGBgAQVpYFDHlRNQkMrZu5kAAQIE8go0TbO5f//+AydPnjyTV8HmNQkoSDWlmXwXBSn5A2B9AgQIECgm0HXdWrHLXUxgYAEFaWBQx5UT2NraOrCxsXFmfX19s9wUbiZAgAABAvkEFKR8mde8sYJUc7oJdxuNRv4XrIS5W5kAAQIEygooSGX93T6sgII0rKfTCgsoSIUDcD0BAgQIpBRQkFLGXu3SClK10eZcTEHKmbutCRAgQKCsgIJU1t/twwooSMN6Oq2wgIJUOADXEyBAgEBKAQUpZezVLq0gVRttzsUUpJy525oAAQIEygooSGX93T6sgII0rKfTCgsoSIUDcD0BAgQIpBNYXV1dXllZObK0tHQx3fIWrlJAQaoy1rxLKUh5s7c5AQIECJQRaJqm2755MpmcKDOBWwkMK6AgDevptIICx44dO3LlypWLbdsuFxzD1QQIECBAIJWAgpQq7hTLKkgpYs6x5Hg8Pr69adu2oxwb25IAAQIECJQXUJDKZ2CCYQUUpGE9nVZQQEEqiO9qAgQIEEgroCCljb7axRWkaqPNt5iClC9zGxMgQIBAeQEFqXwGJhhWQEEa1tNpBQUUpIL4riZAgACBtAIKUtroq11cQao22nyLKUj5MrcxAQIECJQXUJDKZ2CCYQUUpGE9nVZQQEEqiO9qAgQIEEgroCCljb7axRWkaqPNt5iClC9zGxMgQIBAeQEFqXwGJhhWQEEa1tNpBQUUpIL4riZAgACBtAIKUtroq11cQao22nyLKUj5MrcxAQIECJQXaJpmc//+/QdOnjx5pvw0JiDQX0BB6m/ohCACClKQIIxBgAABAukEuq5bS7e0hasVUJCqjTbfYm3bLp8/f36zbVs/0vnitzEBAgQIFBRQkAriu3pwAQVpcFIHlhQYjUbKUckA3E2AAAECKQUUpJSxV7u0glRttDkXU5By5m5rAgQIECgroCCV9Xf7sAIK0rCeTissoCAVDsD1BAgQIJBSQEFKGXu1SytI1UabczEFKWfutiZAgACBsgIKUll/tw8roCAN6+m0wgIKUuEAXE+AAAECKQUUpJSxV7u0glRttDkXU5By5m5rAgQIECgnsLq6uryysnJkaWnpYrkp3ExgOAEFaThLJwUQUJAChGAEAgQIEEgl0DRNt73wZDI5kWpxy1YroCBVG22+xfwdpHyZ25gAAQIEygsoSOUzMMGwAgrSsJ5OKygwHo+Pb1/ftu2o4BiuJkCAAAECqQQUpFRxp1hWQUoRc44lFaQcOduSAAECBGIJKEix8jBNfwEFqb+hE4IIKEhBgjAGAQIECKQSUJBSxZ1iWQUpRcw5llSQcuRsSwIECBCIJaAgxcrDNP0FFKT+hk4IIqAgBQnCGAQIECCQSkBBShV3imUVpBQx51hSQcqRsy0JECBAIJaAghQrD9P0F1CQ+hs6IYiAghQkCGMQIECAQCoBBSlV3CmWVZBSxJxjSQUpR862JECAAIFYAgpSrDxM019AQepv6IQgAgpSkCCMQYAAAQKpBBSkVHGnWFZBShFzjiUVpBw525IAAQIE4gl0XbcWbyoTEdiZgIK0MzffCijQtu3y+fPnN9u29SMdMB8jESBAgEC9AgpSvdlm3ExByph6xTuPRiPlqOJ8rUaAAAECMQUUpJi5mGpnAgrSztx8K6iAghQ0GGMRIECAQNUCClLV8aZbTkFKF3ndCytIdedrOwIECBCIKaAgxczFVDsTUJB25uZbQQUUpKDBGIsAAQIEqhZQkKqON91yClK6yOteWEGqO1/bESBAgEBMAQUpZi6m2pmAgrQzN98KKqAgBQ3GWAQIECBQtYCCVHW86ZZTkNJFXvfCClLd+dqOAAECBOIJ+EOx8TIxUT8BBamfn28HEvB3kAKFYRQCBAgQSCOgIKWJOs2iClKaqOtfdDweH9/esm3bUf3b2pAAAQIECMQQUJBi5GCK4QQUpOEsnVRYQEEqHIDrCRAgQCClgIKUMvaql1aQqo4313IKUq68bUuAAAECMQQUpBg5mGI4AQVpOEsnFRZQkAoH4HoCBAgQSCmgIKWMveqlFaSq4821nIKUK2/bEiBAgEAMAQUpRg6mGE5AQRrO0kmFBRSkwgG4ngABAgRSCihIKWOvemkFqep4cy2nIOXK27YECBAgEENAQYqRgymGE1CQhrN0UmEBBalwAK4nQIAAgZQCClLK2KteWkGqOt5cyylIufK2LQECBAjEEFCQYuRgiuEEFKThLJ1UWEBBKhyA6wkQIEAgrUDXdWtpl7d4dQIKUnWR5l2obdvl8+fPb7Zt60c672NgcwIECBAoIKAgFUB35dwEFKS50Tq4hMBoNFKOSsC7kwABAgRSCyhIqeOvbnkFqbpIcy+kIOXO3/YECBAgUEZAQSrj7tb5CChI83F1aiEBBakQvGsJECBAILWAgpQ6/uqWV5CqizT3QgpS7vxtT4AAAQJlBBSkMu5unY+AgjQfV6cWElCQCsG7lgABAgRSCyhIqeOvbnkFqbpIcy+kIOXO3/YECBAgUEZAQSrj7tb5CChI83F1aiEBBakQvGsJECBAIK2APxSbNvpqF1eQqo0232L+DlK+zG1MgAABAuUFFKTyGZhgWAEFaVhPpxUUGI/Hx7evb9t2VHAMVxMgQIAAgVQCClKquFMsqyCliDnHkgpSjpxtSYAAAQKxBNfd89AAABDGSURBVBSkWHmYpr+AgtTf0AlBBBSkIEEYgwABAgRSCShIqeJOsayClCLmHEsqSDlytiUBAgQIxBJQkGLlYZr+AgpSf0MnBBFQkIIEYQwCBAgQSCWgIKWKO8WyClKKmHMsqSDlyNmWBAgQIBBLQEGKlYdp+gsoSP0NnRBEQEEKEoQxCBAgQCCVgIKUKu4UyypIKWLOsaSClCNnWxIgQIBALAEFKVYepukvoCD1N3RCEAEFKUgQxiBAgACBVAIKUqq4UyyrIKWIOceSClKOnG1JgAABAvEEuq5bizeViQjsTEBB2pmbbwUUOHbs2JErV65cbNt2OeB4RiJAgAABAtUKKEjVRptyMQUpZez1Lj0ajfwvWPXGazMCBAgQCCqgIAUNxlg7ElCQdsTmS1EFFKSoyZiLAAECBGoWUJBqTjffbgpSvsyr3lhBqjpeyxEgQIBAUAEFKWgwxtqRgIK0IzZfiiqgIEVNxlwECBAgULOAglRzuvl2U5DyZV71xgpS1fFajgABAgSCCihIQYMx1o4EFKQdsflSVAEFKWoy5iJAgACBmgUUpJrTzbebgpQv86o3VpCqjtdyBAgQIBBQwB+KDRiKkXoJKEi9+Hw5ksDW1taBjY2NM+vr65uR5jILAQIECBCoWUBBqjndnLspSDlzr3Lr8Xh8fHuxtm1HVS5oKQIECBAgEFBAQQoYipF6CShIvfh8OZKAghQpDbMQIECAQBYBBSlL0nn2VJDyZF39pgpS9RFbkAABAgQCCihIAUMxUi8BBakXny9HElCQIqVhFgIECBDIIqAgZUk6z54KUp6sq99UQao+YgsSIECAQEABBSlgKEbqJaAg9eLz5UgCClKkNMxCgAABAlkEFKQsSefZU0HKk3X1mypI1UdsQQIECBAIKKAgBQzFSL0EFKRefL4cSUBBipSGWQgQIEAgi4CClCXpPHsqSHmyrn5TBan6iC1IgAABAgEFFKSAoRipl4CC1IvPlyMJKEiR0jALAQIECGQRWF1dXV5ZWTmytLR0McvO9qxbQEGqO99U2x07duzIlStXLrZtu5xqccsSIECAAIHCAl3XrRUewfUEBhNQkAajdFAEgdFo5Ac6QhBmIECAAIFUAgpSqrirX1ZBqj7iXAsqSLnyti0BAgQIxBBQkGLkYIphBBSkYRydEkRAQQoShDEIECBAIJWAgpQq7uqXVZCqjzjXggpSrrxtS4AAAQIxBBSkGDmYYhgBBWkYR6cEEVCQggRhDAIECBBIJaAgpYq7+mUVpOojzrWggpQrb9sSIECAQAwBBSlGDqYYRkBBGsbRKUEEFKQgQRiDAAECBNIINE2zuX///gMnT548k2Zpi1YtoCBVHW+u5ba2tg5sbGycWV9f38y1uW0JECBAgEA5gaZpuu3bJ5PJiXJTuJnAcAIK0nCWTiosMB6Pj2+P0LbtqPAoridAgAABAmkEFKQ0UadZVEFKE3X9iypI9WdsQwIECBCIJ6AgxcvERP0EFKR+fr4dSEBBChSGUQgQIEAgjYCClCbqNIsqSGmirn9RBan+jG1IgAABAvEEFKR4mZion4CC1M/PtwMJKEiBwjAKAQIECKQRUJDSRJ1mUQUpTdT1L6og1Z+xDQkQIEAgnoCCFC8TE/UTUJD6+fl2IAEFKVAYRiFAgACBNAIKUpqo0yyqIKWJuv5FFaT6M7YhAQIECMQTUJDiZWKifgIKUj8/3w4koCAFCsMoBAgQIJBGQEFKE3WaRRWkNFHXv6iCVH/GNiRAgACBeAKrq6vLKysrR5aWli7Gm85EBO5cQEG6czPfCCqgIAUNxlgECBAgUL1A13Vr1S9pwTQCClKaqHMsOhqN/EDniNqWBAgQIBBIQEEKFIZRegsoSL0JHRBJQEGKlIZZCBAgQCCLgIKUJekceypIOXJOs6WClCZqixIgQIBAIAEFKVAYRuktoCD1JnRAJAEFKVIaZiFAgACBLAIKUpakc+ypIOXIOc2WClKaqC1KgAABAoEEFKRAYRilt4CC1JvQAZEEFKRIaZiFAAECBLIIKEhZks6xp4KUI+c0WypIaaK2KAECBAgEEWiaZnP//v0HTp48eSbISMYg0EtAQerF58vRBBSkaImYhwABAgRqF2iaptvecTKZnKh9V/vlEFCQcuScYkt/KDZFzJYkQIAAgWACClKwQIzTW0BB6k3ogCgCClKUJMxBgAABApkEFKRMaefYVUHKkXOKLRWkFDFbkgABAgSCCShIwQIxTm8BBak3oQOiCChIUZIwBwECBAhkElCQMqWdY1cFKUfOKbZUkFLEbEkCBAgQCCagIAULxDi9BRSk3oQOiCKgIEVJwhwECBAgkElAQcqUdo5dFaQcOafYUkFKEbMlCRAgQCCYgIIULBDj9BZQkHoTOiCKgIIUJQlzECBAgEAmAQUpU9o5dlWQcuScYksFKUXMliRAgACBYAIKUrBAjNNbQEHqTeiAKAIKUpQkzEGAAAECmQSaplk7dOjQctM0m5n2tmu9AgpSvdmm20xBShe5hQkQIEAgiEDXdWtBRjEGgd4CClJvQgdEEhiNRn6gIwViFgIECBBIIaAgpYg5zZIKUpqocyyqIOXI2ZYECBAgEEtAQYqVh2n6CShI/fx8O5iAghQsEOMQIECAQAoBBSlFzGmWVJDSRJ1jUQUpR862JECAAIFYAgpSrDxM009AQern59vBBBSkYIEYhwABAgRSCChIKWJOs6SClCbqHIsqSDlytiUBAgQIxBJQkGLlYZp+AgpSPz/fDiagIAULxDgECBAgUL2Av4NUfcTpFlSQ0kVe98IKUt352o4AAQIE4gk0TdNtTzWZTE7Em85EBO5cQEG6czPfCCrgD8UGDcZYBAgQIFC1gIJUdbwpl1OQUsZe59IKUp252ooAAQIEYgsoSLHzMd2dCyhId27mG0EF/rcgLSws3PIVf9d1506fPn122vjPP//8oT179jw5y3qj0ei3k8lkY9pnX3jhhYdGo9HfznjW7yeTSTvts0ePHv3J4uJiM8tZCwsL19q2/fVtztq7uLj4yxnPWmjbdu12n93+d+eznrW4uPgP77777n9N+3zTNNtz7Z3xvEnbtv8x7bPj8bjpuu4ns5zVdd0/nj59+ne3mWs7x4dmOev69esfv/fee+dvM9eTXdcdmuWsPXv2bK6vr29O++zq6ury9evXl2c5y7O/sHD06FHP/v/3sHj2Fxb87n//F2SHv/vHt0/yT+xm+UX2mR+DgIL0Y0jJjDMJ/ElBuuXn77333rNvvPHG1PLw9ttvP/nll1/+3SyX7du37zdvvfXWr6Z99v333//5Z5999uYsZ919992/e+edd8bTPvvxxx//9OzZs+uznLW4uPiHU6dO/WLaZ7/44ot7Tp069U+znHXj/9n99e0+Ox6P/2XWs1566aVfPPLII3+Y9vkXX3zxn7/77rs/n+W8p556anz48OGppeaVV15pv/nmm7+c5azHH3/8V88999xvpn321Vdf/furV68+PstZDz/88K9ffvnlqSX89ddf/+Xly5f/ZpazHnjggQ9ee+21M9M+++abbx75+uuvn53lLM/+woJn//tPimd/YcHv/vefi8lksuPffQVpll9kn/kxCChIP4aUzDiTQNu2t/1f0x988MHfP/HEE1P/S/Xnn3/+F+fOnfvpLJfdd999//n000//+7TPXrhw4Z6tra2fzXLWvn37rj3zzDNT3zpcunRp7yeffDLTW4e77rrr22effXbqf9m/du3an21sbPx8lrm2P9M0zdQ3GNv/9x8y/9N7VlZW/nXv3r3/Pe3uDz744K++/fbbu2aZ7fDhw+fuv//+qW+jPvzww0NXr16d6W3U0tLSvx08eHBqcfvoo49+dvny5Xtmmeuxxx777aOPPjr1zdann3760FdffTXTm62DBw9eXFpaujjt3q2trQMXLlw4MMtcnv2FBc/+958Uz/7Cgt/97z8XfX73f+i7s/xe+QyBCAIKUoQUzECAAAECBAgQIECAQAgBBSlEDIYgQIAAAQIECBAgQCCCgIIUIQUzECBAgAABAgQIECAQQkBBChGDIQgQIECAAAECBAgQiCCgIEVIwQwECBAgQIAAAQIECIQQUJBCxGAIAgQIECBAgAABAgQiCChIEVIwAwECBAgQIECAAAECIQQUpBAxGIIAAQIECBAgQIAAgQgCClKEFMxAgAABAgQIECBAgEAIAQUpRAyGIECAAAECBAgQIEAggoCCFCEFMxAgQIAAAQIECBAgEEJAQQoRgyEIECBAgAABAgQIEIggoCBFSMEMBAgQIECAAAECBAiEEFCQQsRgCAIECBAgQIAAAQIEIggoSBFSMAMBAgQIECBAgAABAiEEFKQQMRiCAAECBAgQIECAAIEIAgpShBTMQIAAAQIECBAgQIBACAEFKUQMhiBAgAABAgQIECBAIIKAghQhBTMQIECAAAECBAgQIBBCQEEKEYMhCBAgQIAAAQIECBCIIKAgRUjBDAQIECBAgAABAgQIhBBQkELEYAgCBAgQIECAAAECBCIIKEgRUjADAQIECBAgQIAAAQIhBBSkEDEYggABAgQIECBAgACBCAIKUoQUzECAAAECBAgQIECAQAgBBSlEDIYgQIAAAQIECBAgQCCCgIIUIQUzECBAgAABAgQIECAQQkBBChGDIQgQIECAAAECBAgQiCCgIEVIwQwECBAgQIAAAQIECIQQUJBCxGAIAgQIECBAgAABAgQiCChIEVIwAwECBAgQIECAAAECIQQUpBAxGIIAAQIECBAgQIAAgQgCClKEFMxAgAABAgQIECBAgEAIAQUpRAyGIECAAAECBAgQIEAggoCCFCEFMxAgQIAAAQIECBAgEEJAQQoRgyEIECBAgAABAgQIEIggoCBFSMEMBAgQIECAAAECBAiEEFCQQsRgCAIECBAgQIAAAQIEIggoSBFSMAMBAgQIECBAgAABAiEEFKQQMRiCAAECBAgQIECAAIEIAgpShBTMQIAAAQIECBAgQIBACAEFKUQMhiBAgAABAgQIECBAIIKAghQhBTMQIECAAAECBAgQIBBCQEEKEYMhCBAgQIAAAQIECBCIIKAgRUjBDAQIECBAgAABAgQIhBBQkELEYAgCBAgQIECAAAECBCIIKEgRUjADAQIECBAgQIAAAQIhBBSkEDEYggABAgQIECBAgACBCAIKUoQUzECAAAECBAgQIECAQAgBBSlEDIYgQIAAAQIECBAgQCCCgIIUIQUzECBAgAABAgQIECAQQkBBChGDIQgQIECAAAECBAgQiCCgIEVIwQwECBAgQIAAAQIECIQQUJBCxGAIAgQIECBAgAABAgQiCChIEVIwAwECBAgQIECAAAECIQQUpBAxGIIAAQIECBAgQIAAgQgCClKEFMxAgAABAgQIECBAgEAIAQUpRAyGIECAAAECBAgQIEAggoCCFCEFMxAgQIAAAQIECBAgEEJAQQoRgyEIECBAgAABAgQIEIggoCBFSMEMBAgQIECAAAECBAiEEFCQQsRgCAIECBAgQIAAAQIEIggoSBFSMAMBAgQIECBAgAABAiEEFKQQMRiCAAECBAgQIECAAIEIAgpShBTMQIAAAQIECBAgQIBACAEFKUQMhiBAgAABAgQIECBAIIKAghQhBTMQIECAAAECBAgQIBBCQEEKEYMhCBAgQIAAAQIECBCIIKAgRUjBDAQIECBAgAABAgQIhBD4H7Ce0SJSKOegAAAAAElFTkSuQmCC"/>
          <p:cNvSpPr>
            <a:spLocks noChangeAspect="1" noChangeArrowheads="1"/>
          </p:cNvSpPr>
          <p:nvPr/>
        </p:nvSpPr>
        <p:spPr bwMode="auto">
          <a:xfrm>
            <a:off x="147638" y="-144463"/>
            <a:ext cx="304800" cy="304801"/>
          </a:xfrm>
          <a:prstGeom prst="rect">
            <a:avLst/>
          </a:prstGeom>
          <a:noFill/>
          <a:ln w="9525">
            <a:noFill/>
            <a:miter lim="800000"/>
            <a:headEnd/>
            <a:tailEnd/>
          </a:ln>
        </p:spPr>
        <p:txBody>
          <a:bodyPr/>
          <a:lstStyle/>
          <a:p>
            <a:endParaRPr lang="tr-TR" altLang="tr-TR"/>
          </a:p>
        </p:txBody>
      </p:sp>
      <p:pic>
        <p:nvPicPr>
          <p:cNvPr id="6" name="8 Resim" descr="LOGO (1).png"/>
          <p:cNvPicPr>
            <a:picLocks noChangeAspect="1" noChangeArrowheads="1"/>
          </p:cNvPicPr>
          <p:nvPr/>
        </p:nvPicPr>
        <p:blipFill>
          <a:blip r:embed="rId3" cstate="print"/>
          <a:srcRect/>
          <a:stretch>
            <a:fillRect/>
          </a:stretch>
        </p:blipFill>
        <p:spPr bwMode="auto">
          <a:xfrm>
            <a:off x="251520" y="188640"/>
            <a:ext cx="1296988" cy="1211263"/>
          </a:xfrm>
          <a:prstGeom prst="rect">
            <a:avLst/>
          </a:prstGeom>
          <a:noFill/>
          <a:ln w="9525">
            <a:noFill/>
            <a:miter lim="800000"/>
            <a:headEnd/>
            <a:tailEnd/>
          </a:ln>
        </p:spPr>
      </p:pic>
      <p:sp>
        <p:nvSpPr>
          <p:cNvPr id="7" name="6 Metin kutusu"/>
          <p:cNvSpPr txBox="1"/>
          <p:nvPr/>
        </p:nvSpPr>
        <p:spPr>
          <a:xfrm>
            <a:off x="395536" y="3140968"/>
            <a:ext cx="8496944" cy="3416320"/>
          </a:xfrm>
          <a:prstGeom prst="rect">
            <a:avLst/>
          </a:prstGeom>
          <a:noFill/>
        </p:spPr>
        <p:txBody>
          <a:bodyPr wrap="square" rtlCol="0">
            <a:spAutoFit/>
          </a:bodyPr>
          <a:lstStyle/>
          <a:p>
            <a:pPr algn="ctr"/>
            <a:r>
              <a:rPr lang="tr-TR" sz="2400" dirty="0" smtClean="0">
                <a:solidFill>
                  <a:schemeClr val="bg1"/>
                </a:solidFill>
                <a:latin typeface="Comic Sans MS" pitchFamily="66" charset="0"/>
              </a:rPr>
              <a:t>Hiç bir okulun zorbalığa karşı bağışıklığı yoktur. Okulda zorbalığa karşı kampanya başlatmak başarısızlığın itirafı anlamına gelmez. </a:t>
            </a:r>
          </a:p>
          <a:p>
            <a:pPr algn="ctr"/>
            <a:r>
              <a:rPr lang="tr-TR" sz="2400" dirty="0" smtClean="0">
                <a:solidFill>
                  <a:schemeClr val="bg1"/>
                </a:solidFill>
                <a:latin typeface="Comic Sans MS" pitchFamily="66" charset="0"/>
              </a:rPr>
              <a:t>Bu çalışmaları karşılıklı saygı ve umursamaya dayalı bir okul atmosferi sağlama çabası olarak görmek gerekir. Aşağılanma, kaygı ve korku duygularından arınmış , destekleyici bir ortamda sosyal, duygusal ve akademik gelişme artar. En azından çocuğun tam gelişimini önleyen engeller kaldırılır. </a:t>
            </a:r>
            <a:endParaRPr lang="tr-TR" sz="2400" dirty="0">
              <a:solidFill>
                <a:schemeClr val="bg1"/>
              </a:solidFill>
              <a:latin typeface="Comic Sans MS" pitchFamily="66" charset="0"/>
            </a:endParaRPr>
          </a:p>
        </p:txBody>
      </p:sp>
      <p:sp>
        <p:nvSpPr>
          <p:cNvPr id="8" name="7 Aşağı Ok"/>
          <p:cNvSpPr/>
          <p:nvPr/>
        </p:nvSpPr>
        <p:spPr>
          <a:xfrm>
            <a:off x="7884368" y="2708920"/>
            <a:ext cx="504056" cy="43204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4 Altbilgi Yer Tutucusu"/>
          <p:cNvSpPr>
            <a:spLocks noGrp="1"/>
          </p:cNvSpPr>
          <p:nvPr>
            <p:ph type="ftr" sz="quarter" idx="11"/>
          </p:nvPr>
        </p:nvSpPr>
        <p:spPr bwMode="auto">
          <a:xfrm>
            <a:off x="1979712" y="6381328"/>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3648" y="404664"/>
            <a:ext cx="7283152" cy="1008112"/>
          </a:xfrm>
        </p:spPr>
        <p:txBody>
          <a:bodyPr>
            <a:normAutofit fontScale="90000"/>
          </a:bodyPr>
          <a:lstStyle/>
          <a:p>
            <a:r>
              <a:rPr lang="tr-TR" altLang="tr-TR" b="1" dirty="0" smtClean="0">
                <a:solidFill>
                  <a:schemeClr val="tx1"/>
                </a:solidFill>
                <a:latin typeface="Comic Sans MS" pitchFamily="66" charset="0"/>
              </a:rPr>
              <a:t>Okullarda </a:t>
            </a:r>
            <a:br>
              <a:rPr lang="tr-TR" altLang="tr-TR" b="1" dirty="0" smtClean="0">
                <a:solidFill>
                  <a:schemeClr val="tx1"/>
                </a:solidFill>
                <a:latin typeface="Comic Sans MS" pitchFamily="66" charset="0"/>
              </a:rPr>
            </a:br>
            <a:r>
              <a:rPr lang="tr-TR" altLang="tr-TR" b="1" dirty="0" smtClean="0">
                <a:solidFill>
                  <a:schemeClr val="tx1"/>
                </a:solidFill>
                <a:latin typeface="Comic Sans MS" pitchFamily="66" charset="0"/>
              </a:rPr>
              <a:t>Zorbalığı Önlemek İçin </a:t>
            </a:r>
            <a:br>
              <a:rPr lang="tr-TR" altLang="tr-TR" b="1" dirty="0" smtClean="0">
                <a:solidFill>
                  <a:schemeClr val="tx1"/>
                </a:solidFill>
                <a:latin typeface="Comic Sans MS" pitchFamily="66" charset="0"/>
              </a:rPr>
            </a:br>
            <a:r>
              <a:rPr lang="tr-TR" altLang="tr-TR" b="1" dirty="0" smtClean="0">
                <a:solidFill>
                  <a:schemeClr val="tx1"/>
                </a:solidFill>
                <a:latin typeface="Comic Sans MS" pitchFamily="66" charset="0"/>
              </a:rPr>
              <a:t>Yapılan Çalışmaların Amacı;</a:t>
            </a:r>
            <a:endParaRPr lang="tr-TR" b="1" dirty="0">
              <a:solidFill>
                <a:schemeClr val="tx1"/>
              </a:solidFill>
            </a:endParaRPr>
          </a:p>
        </p:txBody>
      </p:sp>
      <p:sp>
        <p:nvSpPr>
          <p:cNvPr id="3" name="İçerik Yer Tutucusu 2"/>
          <p:cNvSpPr>
            <a:spLocks noGrp="1"/>
          </p:cNvSpPr>
          <p:nvPr>
            <p:ph idx="1"/>
          </p:nvPr>
        </p:nvSpPr>
        <p:spPr>
          <a:xfrm>
            <a:off x="539552" y="1916832"/>
            <a:ext cx="8229600" cy="2664296"/>
          </a:xfrm>
        </p:spPr>
        <p:txBody>
          <a:bodyPr>
            <a:normAutofit fontScale="92500" lnSpcReduction="20000"/>
          </a:bodyPr>
          <a:lstStyle/>
          <a:p>
            <a:pPr marL="514350" indent="-514350">
              <a:buClr>
                <a:srgbClr val="FF0000"/>
              </a:buClr>
              <a:buAutoNum type="arabicPeriod"/>
            </a:pPr>
            <a:r>
              <a:rPr lang="tr-TR" altLang="tr-TR" sz="2800" b="1" dirty="0" smtClean="0">
                <a:solidFill>
                  <a:schemeClr val="bg1"/>
                </a:solidFill>
                <a:latin typeface="Comic Sans MS" pitchFamily="66" charset="0"/>
              </a:rPr>
              <a:t>Zorbaca davranışları </a:t>
            </a:r>
            <a:r>
              <a:rPr lang="tr-TR" altLang="tr-TR" sz="2800" b="1" u="sng" dirty="0" smtClean="0">
                <a:solidFill>
                  <a:srgbClr val="FF0000"/>
                </a:solidFill>
                <a:latin typeface="Comic Sans MS" pitchFamily="66" charset="0"/>
              </a:rPr>
              <a:t>önleme</a:t>
            </a:r>
          </a:p>
          <a:p>
            <a:pPr marL="514350" indent="-514350">
              <a:buClr>
                <a:srgbClr val="FF0000"/>
              </a:buClr>
              <a:buNone/>
            </a:pPr>
            <a:endParaRPr lang="tr-TR" altLang="tr-TR" sz="2800" b="1" u="sng" dirty="0" smtClean="0">
              <a:solidFill>
                <a:srgbClr val="FF0000"/>
              </a:solidFill>
              <a:latin typeface="Comic Sans MS" pitchFamily="66" charset="0"/>
            </a:endParaRPr>
          </a:p>
          <a:p>
            <a:pPr marL="514350" indent="-514350">
              <a:buClr>
                <a:srgbClr val="FF0000"/>
              </a:buClr>
              <a:buFont typeface="+mj-lt"/>
              <a:buAutoNum type="arabicPeriod" startAt="2"/>
            </a:pPr>
            <a:r>
              <a:rPr lang="tr-TR" altLang="tr-TR" sz="2800" b="1" dirty="0" err="1" smtClean="0">
                <a:solidFill>
                  <a:schemeClr val="bg1"/>
                </a:solidFill>
                <a:latin typeface="Comic Sans MS" pitchFamily="66" charset="0"/>
              </a:rPr>
              <a:t>Varolan</a:t>
            </a:r>
            <a:r>
              <a:rPr lang="tr-TR" altLang="tr-TR" sz="2800" b="1" dirty="0" smtClean="0">
                <a:solidFill>
                  <a:schemeClr val="bg1"/>
                </a:solidFill>
                <a:latin typeface="Comic Sans MS" pitchFamily="66" charset="0"/>
              </a:rPr>
              <a:t> </a:t>
            </a:r>
            <a:r>
              <a:rPr lang="tr-TR" altLang="tr-TR" sz="2800" b="1" dirty="0">
                <a:solidFill>
                  <a:schemeClr val="bg1"/>
                </a:solidFill>
                <a:latin typeface="Comic Sans MS" pitchFamily="66" charset="0"/>
              </a:rPr>
              <a:t>zorbaca davranışlara </a:t>
            </a:r>
            <a:r>
              <a:rPr lang="tr-TR" altLang="tr-TR" sz="2800" b="1" u="sng" dirty="0">
                <a:solidFill>
                  <a:srgbClr val="FF0000"/>
                </a:solidFill>
                <a:latin typeface="Comic Sans MS" pitchFamily="66" charset="0"/>
              </a:rPr>
              <a:t>müdahale etme ve </a:t>
            </a:r>
            <a:r>
              <a:rPr lang="tr-TR" altLang="tr-TR" sz="2800" b="1" u="sng" dirty="0" smtClean="0">
                <a:solidFill>
                  <a:srgbClr val="FF0000"/>
                </a:solidFill>
                <a:latin typeface="Comic Sans MS" pitchFamily="66" charset="0"/>
              </a:rPr>
              <a:t>durdurma</a:t>
            </a:r>
          </a:p>
          <a:p>
            <a:pPr marL="514350" indent="-514350">
              <a:buAutoNum type="arabicPeriod" startAt="2"/>
            </a:pPr>
            <a:endParaRPr lang="tr-TR" altLang="tr-TR" sz="2800" b="1" u="sng" dirty="0">
              <a:solidFill>
                <a:schemeClr val="bg1"/>
              </a:solidFill>
              <a:latin typeface="Comic Sans MS" pitchFamily="66" charset="0"/>
            </a:endParaRPr>
          </a:p>
          <a:p>
            <a:pPr marL="514350" indent="-514350">
              <a:buClr>
                <a:srgbClr val="FF0000"/>
              </a:buClr>
              <a:buAutoNum type="arabicPeriod" startAt="2"/>
            </a:pPr>
            <a:r>
              <a:rPr lang="tr-TR" altLang="tr-TR" sz="2800" b="1" dirty="0" smtClean="0">
                <a:solidFill>
                  <a:schemeClr val="bg1"/>
                </a:solidFill>
                <a:latin typeface="Comic Sans MS" pitchFamily="66" charset="0"/>
              </a:rPr>
              <a:t>Zorbaca </a:t>
            </a:r>
            <a:r>
              <a:rPr lang="tr-TR" altLang="tr-TR" sz="2800" b="1" dirty="0">
                <a:solidFill>
                  <a:schemeClr val="bg1"/>
                </a:solidFill>
                <a:latin typeface="Comic Sans MS" pitchFamily="66" charset="0"/>
              </a:rPr>
              <a:t>davranışa karışan zorba ve kurban çocukları </a:t>
            </a:r>
            <a:r>
              <a:rPr lang="tr-TR" altLang="tr-TR" sz="2800" b="1" u="sng" dirty="0">
                <a:solidFill>
                  <a:srgbClr val="FF0000"/>
                </a:solidFill>
                <a:latin typeface="Comic Sans MS" pitchFamily="66" charset="0"/>
              </a:rPr>
              <a:t>iyileştirme çalışmaları</a:t>
            </a:r>
            <a:endParaRPr lang="tr-TR" altLang="tr-TR" sz="2800" b="1" u="sng" dirty="0" smtClean="0">
              <a:solidFill>
                <a:srgbClr val="FF0000"/>
              </a:solidFill>
              <a:latin typeface="Comic Sans MS" pitchFamily="66" charset="0"/>
            </a:endParaRPr>
          </a:p>
          <a:p>
            <a:pPr marL="514350" indent="-514350">
              <a:buNone/>
            </a:pPr>
            <a:endParaRPr lang="tr-TR" sz="2800" dirty="0"/>
          </a:p>
        </p:txBody>
      </p:sp>
      <p:pic>
        <p:nvPicPr>
          <p:cNvPr id="4" name="8 Resim" descr="LOGO (1).png"/>
          <p:cNvPicPr>
            <a:picLocks noChangeAspect="1" noChangeArrowheads="1"/>
          </p:cNvPicPr>
          <p:nvPr/>
        </p:nvPicPr>
        <p:blipFill>
          <a:blip r:embed="rId3" cstate="print"/>
          <a:srcRect/>
          <a:stretch>
            <a:fillRect/>
          </a:stretch>
        </p:blipFill>
        <p:spPr bwMode="auto">
          <a:xfrm>
            <a:off x="251519" y="188640"/>
            <a:ext cx="1464981" cy="1368152"/>
          </a:xfrm>
          <a:prstGeom prst="rect">
            <a:avLst/>
          </a:prstGeom>
          <a:noFill/>
          <a:ln w="9525">
            <a:noFill/>
            <a:miter lim="800000"/>
            <a:headEnd/>
            <a:tailEnd/>
          </a:ln>
        </p:spPr>
      </p:pic>
      <p:graphicFrame>
        <p:nvGraphicFramePr>
          <p:cNvPr id="5" name="4 İçerik Yer Tutucusu"/>
          <p:cNvGraphicFramePr>
            <a:graphicFrameLocks/>
          </p:cNvGraphicFramePr>
          <p:nvPr/>
        </p:nvGraphicFramePr>
        <p:xfrm>
          <a:off x="467544" y="4005064"/>
          <a:ext cx="8208912" cy="30967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extLst>
      <p:ext uri="{BB962C8B-B14F-4D97-AF65-F5344CB8AC3E}">
        <p14:creationId xmlns:p14="http://schemas.microsoft.com/office/powerpoint/2010/main" xmlns="" val="3468218006"/>
      </p:ext>
    </p:extLst>
  </p:cSld>
  <p:clrMapOvr>
    <a:masterClrMapping/>
  </p:clrMapOvr>
  <p:transition spd="med" advClick="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Başlık 1"/>
          <p:cNvSpPr>
            <a:spLocks noGrp="1"/>
          </p:cNvSpPr>
          <p:nvPr>
            <p:ph type="title"/>
          </p:nvPr>
        </p:nvSpPr>
        <p:spPr>
          <a:xfrm>
            <a:off x="1259632" y="549275"/>
            <a:ext cx="7632847" cy="719138"/>
          </a:xfrm>
        </p:spPr>
        <p:txBody>
          <a:bodyPr>
            <a:normAutofit fontScale="90000"/>
          </a:bodyPr>
          <a:lstStyle/>
          <a:p>
            <a:pPr algn="ctr"/>
            <a:r>
              <a:rPr lang="tr-TR" altLang="tr-TR" sz="4000" b="1" dirty="0" smtClean="0">
                <a:solidFill>
                  <a:schemeClr val="tx1"/>
                </a:solidFill>
                <a:latin typeface="Comic Sans MS" pitchFamily="66" charset="0"/>
              </a:rPr>
              <a:t>BÜTÜNCÜL OKUL YAKLAŞIMI</a:t>
            </a:r>
          </a:p>
        </p:txBody>
      </p:sp>
      <p:sp>
        <p:nvSpPr>
          <p:cNvPr id="33794" name="İçerik Yer Tutucusu 2"/>
          <p:cNvSpPr>
            <a:spLocks noGrp="1"/>
          </p:cNvSpPr>
          <p:nvPr>
            <p:ph idx="1"/>
          </p:nvPr>
        </p:nvSpPr>
        <p:spPr>
          <a:xfrm>
            <a:off x="467544" y="1196752"/>
            <a:ext cx="8229600" cy="2592759"/>
          </a:xfrm>
        </p:spPr>
        <p:txBody>
          <a:bodyPr>
            <a:normAutofit/>
          </a:bodyPr>
          <a:lstStyle/>
          <a:p>
            <a:endParaRPr lang="tr-TR" altLang="tr-TR" sz="2200" dirty="0" smtClean="0">
              <a:latin typeface="Comic Sans MS" pitchFamily="66" charset="0"/>
            </a:endParaRPr>
          </a:p>
          <a:p>
            <a:pPr>
              <a:buClr>
                <a:srgbClr val="FF0000"/>
              </a:buClr>
            </a:pPr>
            <a:r>
              <a:rPr lang="tr-TR" altLang="tr-TR" sz="2200" b="1" dirty="0" smtClean="0">
                <a:solidFill>
                  <a:schemeClr val="bg1"/>
                </a:solidFill>
                <a:latin typeface="Comic Sans MS" pitchFamily="66" charset="0"/>
              </a:rPr>
              <a:t>Önleme, müdahale ve iyileştirme çalışmaları </a:t>
            </a:r>
            <a:r>
              <a:rPr lang="tr-TR" altLang="tr-TR" sz="2200" b="1" u="sng" dirty="0" smtClean="0">
                <a:solidFill>
                  <a:schemeClr val="bg1"/>
                </a:solidFill>
                <a:latin typeface="Comic Sans MS" pitchFamily="66" charset="0"/>
              </a:rPr>
              <a:t>birbirinden kesin çizgilerle ayrılmamaktadır</a:t>
            </a:r>
            <a:r>
              <a:rPr lang="tr-TR" altLang="tr-TR" sz="2800" b="1" dirty="0" smtClean="0">
                <a:solidFill>
                  <a:schemeClr val="bg1"/>
                </a:solidFill>
                <a:latin typeface="Comic Sans MS" pitchFamily="66" charset="0"/>
              </a:rPr>
              <a:t>!</a:t>
            </a:r>
          </a:p>
          <a:p>
            <a:pPr>
              <a:buNone/>
            </a:pPr>
            <a:endParaRPr lang="tr-TR" altLang="tr-TR" sz="2200" b="1" dirty="0" smtClean="0">
              <a:solidFill>
                <a:schemeClr val="bg1"/>
              </a:solidFill>
              <a:latin typeface="Comic Sans MS" pitchFamily="66" charset="0"/>
            </a:endParaRPr>
          </a:p>
          <a:p>
            <a:pPr>
              <a:buClr>
                <a:srgbClr val="FF0000"/>
              </a:buClr>
            </a:pPr>
            <a:r>
              <a:rPr lang="tr-TR" altLang="tr-TR" sz="2200" b="1" dirty="0" smtClean="0">
                <a:solidFill>
                  <a:schemeClr val="bg1"/>
                </a:solidFill>
                <a:latin typeface="Comic Sans MS" pitchFamily="66" charset="0"/>
              </a:rPr>
              <a:t>Bütüncül Okul Yaklaşımı zorbalığa karşı yapılan çalışmaların </a:t>
            </a:r>
            <a:r>
              <a:rPr lang="tr-TR" altLang="tr-TR" sz="2200" b="1" u="sng" dirty="0" smtClean="0">
                <a:solidFill>
                  <a:schemeClr val="bg1"/>
                </a:solidFill>
                <a:latin typeface="Comic Sans MS" pitchFamily="66" charset="0"/>
              </a:rPr>
              <a:t>üç temel amacını da aynı anda </a:t>
            </a:r>
            <a:r>
              <a:rPr lang="tr-TR" altLang="tr-TR" sz="2200" b="1" dirty="0" smtClean="0">
                <a:solidFill>
                  <a:schemeClr val="bg1"/>
                </a:solidFill>
                <a:latin typeface="Comic Sans MS" pitchFamily="66" charset="0"/>
              </a:rPr>
              <a:t>içermelidir.</a:t>
            </a:r>
          </a:p>
        </p:txBody>
      </p:sp>
      <p:sp>
        <p:nvSpPr>
          <p:cNvPr id="4" name="İçerik Yer Tutucusu 2"/>
          <p:cNvSpPr txBox="1">
            <a:spLocks/>
          </p:cNvSpPr>
          <p:nvPr/>
        </p:nvSpPr>
        <p:spPr>
          <a:xfrm>
            <a:off x="323528" y="3573016"/>
            <a:ext cx="8229600" cy="3068960"/>
          </a:xfrm>
          <a:prstGeom prst="rect">
            <a:avLst/>
          </a:prstGeom>
        </p:spPr>
        <p:txBody>
          <a:bodyPr vert="horz" anchor="t">
            <a:normAutofit/>
          </a:bodyPr>
          <a:lstStyle/>
          <a:p>
            <a:pPr marL="0" marR="0" lvl="0" indent="0" algn="ctr" defTabSz="914400" rtl="0"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tr-TR" altLang="tr-TR" sz="3000" b="0" i="0" u="none" strike="noStrike" kern="1200" cap="none" spc="0" normalizeH="0" baseline="0" noProof="0" dirty="0" smtClean="0">
              <a:ln>
                <a:noFill/>
              </a:ln>
              <a:solidFill>
                <a:schemeClr val="tx1"/>
              </a:solidFill>
              <a:effectLst/>
              <a:uLnTx/>
              <a:uFillTx/>
              <a:latin typeface="Comic Sans MS" pitchFamily="66" charset="0"/>
              <a:ea typeface="+mn-ea"/>
              <a:cs typeface="+mn-cs"/>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tr-TR" altLang="tr-TR" sz="3000" b="0" i="0" u="none" strike="noStrike" kern="1200" cap="none" spc="0" normalizeH="0" baseline="0" noProof="0" dirty="0" smtClean="0">
              <a:ln>
                <a:noFill/>
              </a:ln>
              <a:solidFill>
                <a:schemeClr val="bg1"/>
              </a:solidFill>
              <a:effectLst/>
              <a:uLnTx/>
              <a:uFillTx/>
              <a:latin typeface="Comic Sans MS" pitchFamily="66" charset="0"/>
              <a:ea typeface="+mn-ea"/>
              <a:cs typeface="+mn-cs"/>
            </a:endParaRPr>
          </a:p>
        </p:txBody>
      </p:sp>
      <p:pic>
        <p:nvPicPr>
          <p:cNvPr id="5" name="İçerik Yer Tutucusu 3"/>
          <p:cNvPicPr>
            <a:picLocks noChangeAspect="1"/>
          </p:cNvPicPr>
          <p:nvPr/>
        </p:nvPicPr>
        <p:blipFill>
          <a:blip r:embed="rId3" cstate="print"/>
          <a:stretch>
            <a:fillRect/>
          </a:stretch>
        </p:blipFill>
        <p:spPr>
          <a:xfrm>
            <a:off x="395536" y="3789040"/>
            <a:ext cx="4104456" cy="2628292"/>
          </a:xfrm>
          <a:prstGeom prst="rect">
            <a:avLst/>
          </a:prstGeom>
        </p:spPr>
      </p:pic>
      <p:sp>
        <p:nvSpPr>
          <p:cNvPr id="6" name="Unvan 1"/>
          <p:cNvSpPr txBox="1">
            <a:spLocks/>
          </p:cNvSpPr>
          <p:nvPr/>
        </p:nvSpPr>
        <p:spPr>
          <a:xfrm>
            <a:off x="3851920" y="4005064"/>
            <a:ext cx="4896544" cy="1872208"/>
          </a:xfrm>
          <a:prstGeom prst="rect">
            <a:avLst/>
          </a:prstGeom>
        </p:spPr>
        <p:txBody>
          <a:bodyPr vert="horz" anchor="ctr">
            <a:normAutofit fontScale="97500"/>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tr-TR" altLang="tr-TR" sz="3600" b="1" i="0" u="none" strike="noStrike" kern="1200" cap="none" spc="0" normalizeH="0" baseline="0" noProof="0" dirty="0" smtClean="0">
                <a:ln w="6350">
                  <a:solidFill>
                    <a:schemeClr val="accent1">
                      <a:shade val="43000"/>
                    </a:schemeClr>
                  </a:solidFill>
                </a:ln>
                <a:solidFill>
                  <a:srgbClr val="002060"/>
                </a:solidFill>
                <a:effectLst>
                  <a:outerShdw blurRad="26000" dist="26000" dir="14500000" algn="tl" rotWithShape="0">
                    <a:srgbClr val="000000">
                      <a:alpha val="40000"/>
                    </a:srgbClr>
                  </a:outerShdw>
                </a:effectLst>
                <a:uLnTx/>
                <a:uFillTx/>
                <a:latin typeface="Comic Sans MS" pitchFamily="66" charset="0"/>
                <a:ea typeface="+mj-ea"/>
                <a:cs typeface="+mj-cs"/>
              </a:rPr>
              <a:t>YETİŞKİNLERDE</a:t>
            </a:r>
            <a:r>
              <a:rPr kumimoji="0" lang="tr-TR" altLang="tr-TR" sz="3600" b="1" i="0" u="none" strike="noStrike" kern="1200" cap="none" spc="0" normalizeH="0" baseline="0" noProof="0" dirty="0" smtClean="0">
                <a:ln w="6350">
                  <a:solidFill>
                    <a:schemeClr val="accent1">
                      <a:shade val="43000"/>
                    </a:schemeClr>
                  </a:solidFill>
                </a:ln>
                <a:effectLst>
                  <a:outerShdw blurRad="26000" dist="26000" dir="14500000" algn="tl" rotWithShape="0">
                    <a:srgbClr val="000000">
                      <a:alpha val="40000"/>
                    </a:srgbClr>
                  </a:outerShdw>
                </a:effectLst>
                <a:uLnTx/>
                <a:uFillTx/>
                <a:latin typeface="Comic Sans MS" pitchFamily="66" charset="0"/>
                <a:ea typeface="+mj-ea"/>
                <a:cs typeface="+mj-cs"/>
              </a:rPr>
              <a:t> </a:t>
            </a:r>
            <a:r>
              <a:rPr kumimoji="0" lang="tr-TR" altLang="tr-TR" sz="3600" b="1" i="0" u="none" strike="noStrike" kern="1200" cap="none" spc="0" normalizeH="0" baseline="0" noProof="0" dirty="0" smtClean="0">
                <a:ln w="6350">
                  <a:solidFill>
                    <a:schemeClr val="accent1">
                      <a:shade val="43000"/>
                    </a:schemeClr>
                  </a:solidFill>
                </a:ln>
                <a:solidFill>
                  <a:srgbClr val="FF0000"/>
                </a:solidFill>
                <a:effectLst>
                  <a:outerShdw blurRad="26000" dist="26000" dir="14500000" algn="tl" rotWithShape="0">
                    <a:srgbClr val="000000">
                      <a:alpha val="40000"/>
                    </a:srgbClr>
                  </a:outerShdw>
                </a:effectLst>
                <a:uLnTx/>
                <a:uFillTx/>
                <a:latin typeface="Comic Sans MS" pitchFamily="66" charset="0"/>
                <a:ea typeface="+mj-ea"/>
                <a:cs typeface="+mj-cs"/>
              </a:rPr>
              <a:t>DEĞİŞİM </a:t>
            </a:r>
            <a:r>
              <a:rPr kumimoji="0" lang="tr-TR" altLang="tr-TR" sz="3600" b="1" i="0" u="none" strike="noStrike" kern="1200" cap="none" spc="0" normalizeH="0" baseline="0" noProof="0" dirty="0" smtClean="0">
                <a:ln w="6350">
                  <a:solidFill>
                    <a:schemeClr val="accent1">
                      <a:shade val="43000"/>
                    </a:schemeClr>
                  </a:solidFill>
                </a:ln>
                <a:effectLst>
                  <a:outerShdw blurRad="26000" dist="26000" dir="14500000" algn="tl" rotWithShape="0">
                    <a:srgbClr val="000000">
                      <a:alpha val="40000"/>
                    </a:srgbClr>
                  </a:outerShdw>
                </a:effectLst>
                <a:uLnTx/>
                <a:uFillTx/>
                <a:latin typeface="Comic Sans MS" pitchFamily="66" charset="0"/>
                <a:ea typeface="+mj-ea"/>
                <a:cs typeface="+mj-cs"/>
              </a:rPr>
              <a:t/>
            </a:r>
            <a:br>
              <a:rPr kumimoji="0" lang="tr-TR" altLang="tr-TR" sz="3600" b="1" i="0" u="none" strike="noStrike" kern="1200" cap="none" spc="0" normalizeH="0" baseline="0" noProof="0" dirty="0" smtClean="0">
                <a:ln w="6350">
                  <a:solidFill>
                    <a:schemeClr val="accent1">
                      <a:shade val="43000"/>
                    </a:schemeClr>
                  </a:solidFill>
                </a:ln>
                <a:effectLst>
                  <a:outerShdw blurRad="26000" dist="26000" dir="14500000" algn="tl" rotWithShape="0">
                    <a:srgbClr val="000000">
                      <a:alpha val="40000"/>
                    </a:srgbClr>
                  </a:outerShdw>
                </a:effectLst>
                <a:uLnTx/>
                <a:uFillTx/>
                <a:latin typeface="Comic Sans MS" pitchFamily="66" charset="0"/>
                <a:ea typeface="+mj-ea"/>
                <a:cs typeface="+mj-cs"/>
              </a:rPr>
            </a:br>
            <a:r>
              <a:rPr kumimoji="0" lang="tr-TR" altLang="tr-TR" sz="3600" b="1" i="0" u="none" strike="noStrike" kern="1200" cap="none" spc="0" normalizeH="0" baseline="0" noProof="0" dirty="0" smtClean="0">
                <a:ln w="6350">
                  <a:solidFill>
                    <a:schemeClr val="accent1">
                      <a:shade val="43000"/>
                    </a:schemeClr>
                  </a:solidFill>
                </a:ln>
                <a:solidFill>
                  <a:srgbClr val="002060"/>
                </a:solidFill>
                <a:effectLst>
                  <a:outerShdw blurRad="26000" dist="26000" dir="14500000" algn="tl" rotWithShape="0">
                    <a:srgbClr val="000000">
                      <a:alpha val="40000"/>
                    </a:srgbClr>
                  </a:outerShdw>
                </a:effectLst>
                <a:uLnTx/>
                <a:uFillTx/>
                <a:latin typeface="Comic Sans MS" pitchFamily="66" charset="0"/>
                <a:ea typeface="+mj-ea"/>
                <a:cs typeface="+mj-cs"/>
              </a:rPr>
              <a:t>ANA HEDEF!!!</a:t>
            </a:r>
          </a:p>
        </p:txBody>
      </p:sp>
      <p:pic>
        <p:nvPicPr>
          <p:cNvPr id="7" name="8 Resim" descr="LOGO (1).png"/>
          <p:cNvPicPr>
            <a:picLocks noChangeAspect="1" noChangeArrowheads="1"/>
          </p:cNvPicPr>
          <p:nvPr/>
        </p:nvPicPr>
        <p:blipFill>
          <a:blip r:embed="rId4" cstate="print"/>
          <a:srcRect/>
          <a:stretch>
            <a:fillRect/>
          </a:stretch>
        </p:blipFill>
        <p:spPr bwMode="auto">
          <a:xfrm>
            <a:off x="251519" y="188640"/>
            <a:ext cx="1464981" cy="1368152"/>
          </a:xfrm>
          <a:prstGeom prst="rect">
            <a:avLst/>
          </a:prstGeom>
          <a:noFill/>
          <a:ln w="9525">
            <a:noFill/>
            <a:miter lim="800000"/>
            <a:headEnd/>
            <a:tailEnd/>
          </a:ln>
        </p:spPr>
      </p:pic>
      <p:sp>
        <p:nvSpPr>
          <p:cNvPr id="8"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extLst>
      <p:ext uri="{BB962C8B-B14F-4D97-AF65-F5344CB8AC3E}">
        <p14:creationId xmlns:p14="http://schemas.microsoft.com/office/powerpoint/2010/main" xmlns="" val="1023198151"/>
      </p:ext>
    </p:extLst>
  </p:cSld>
  <p:clrMapOvr>
    <a:masterClrMapping/>
  </p:clrMapOvr>
  <p:transition spd="med" advClick="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Başlık 1"/>
          <p:cNvSpPr>
            <a:spLocks noGrp="1"/>
          </p:cNvSpPr>
          <p:nvPr>
            <p:ph type="title"/>
          </p:nvPr>
        </p:nvSpPr>
        <p:spPr>
          <a:xfrm>
            <a:off x="1187624" y="332656"/>
            <a:ext cx="7283152" cy="720626"/>
          </a:xfrm>
        </p:spPr>
        <p:txBody>
          <a:bodyPr>
            <a:normAutofit fontScale="90000"/>
          </a:bodyPr>
          <a:lstStyle/>
          <a:p>
            <a:pPr algn="ctr"/>
            <a:r>
              <a:rPr lang="tr-TR" altLang="tr-TR" sz="4000" b="1" dirty="0" smtClean="0">
                <a:solidFill>
                  <a:schemeClr val="tx1"/>
                </a:solidFill>
                <a:latin typeface="Comic Sans MS" pitchFamily="66" charset="0"/>
              </a:rPr>
              <a:t>BÜTÜNCÜL OKUL YAKLAŞIMI</a:t>
            </a:r>
          </a:p>
        </p:txBody>
      </p:sp>
      <p:sp>
        <p:nvSpPr>
          <p:cNvPr id="3" name="İçerik Yer Tutucusu 2"/>
          <p:cNvSpPr>
            <a:spLocks noGrp="1"/>
          </p:cNvSpPr>
          <p:nvPr>
            <p:ph idx="1"/>
          </p:nvPr>
        </p:nvSpPr>
        <p:spPr>
          <a:xfrm>
            <a:off x="395536" y="1700808"/>
            <a:ext cx="8229600" cy="4752528"/>
          </a:xfrm>
        </p:spPr>
        <p:txBody>
          <a:bodyPr>
            <a:normAutofit lnSpcReduction="10000"/>
          </a:bodyPr>
          <a:lstStyle/>
          <a:p>
            <a:pPr marL="0" indent="0">
              <a:buFont typeface="Wingdings 2" pitchFamily="18" charset="2"/>
              <a:buNone/>
              <a:defRPr/>
            </a:pPr>
            <a:r>
              <a:rPr lang="tr-TR" sz="2600" b="1" dirty="0" smtClean="0">
                <a:solidFill>
                  <a:schemeClr val="bg1"/>
                </a:solidFill>
                <a:latin typeface="Comic Sans MS" panose="030F0702030302020204" pitchFamily="66" charset="0"/>
              </a:rPr>
              <a:t>Yetişkinlerin (idareci, öğretmen ve veli);</a:t>
            </a:r>
          </a:p>
          <a:p>
            <a:pPr marL="0" indent="0">
              <a:buFont typeface="Wingdings 2" pitchFamily="18" charset="2"/>
              <a:buNone/>
              <a:defRPr/>
            </a:pPr>
            <a:endParaRPr lang="tr-TR" sz="1300" b="1" dirty="0" smtClean="0">
              <a:solidFill>
                <a:schemeClr val="bg1"/>
              </a:solidFill>
              <a:latin typeface="Comic Sans MS" panose="030F0702030302020204" pitchFamily="66" charset="0"/>
            </a:endParaRPr>
          </a:p>
          <a:p>
            <a:pPr>
              <a:buClr>
                <a:srgbClr val="FF0000"/>
              </a:buClr>
              <a:defRPr/>
            </a:pPr>
            <a:r>
              <a:rPr lang="tr-TR" sz="2600" b="1" dirty="0" smtClean="0">
                <a:solidFill>
                  <a:schemeClr val="bg1"/>
                </a:solidFill>
                <a:latin typeface="Comic Sans MS" panose="030F0702030302020204" pitchFamily="66" charset="0"/>
              </a:rPr>
              <a:t>Öğrencilere karşı sorumlu, saygılı, eşit, adil ve güvenli bir okul iklimini yaratmalarını</a:t>
            </a:r>
            <a:r>
              <a:rPr lang="tr-TR" sz="2600" dirty="0" smtClean="0">
                <a:solidFill>
                  <a:schemeClr val="bg1"/>
                </a:solidFill>
                <a:latin typeface="Comic Sans MS" panose="030F0702030302020204" pitchFamily="66" charset="0"/>
              </a:rPr>
              <a:t>, </a:t>
            </a:r>
          </a:p>
          <a:p>
            <a:pPr>
              <a:buClr>
                <a:srgbClr val="FF0000"/>
              </a:buClr>
              <a:buNone/>
              <a:defRPr/>
            </a:pPr>
            <a:endParaRPr lang="tr-TR" sz="1300" dirty="0" smtClean="0">
              <a:solidFill>
                <a:schemeClr val="bg1"/>
              </a:solidFill>
              <a:latin typeface="Comic Sans MS" panose="030F0702030302020204" pitchFamily="66" charset="0"/>
            </a:endParaRPr>
          </a:p>
          <a:p>
            <a:pPr>
              <a:buClr>
                <a:srgbClr val="FF0000"/>
              </a:buClr>
              <a:defRPr/>
            </a:pPr>
            <a:r>
              <a:rPr lang="tr-TR" sz="2600" b="1" dirty="0" smtClean="0">
                <a:solidFill>
                  <a:schemeClr val="bg1"/>
                </a:solidFill>
                <a:latin typeface="Comic Sans MS" panose="030F0702030302020204" pitchFamily="66" charset="0"/>
              </a:rPr>
              <a:t>Öğrencilere model olduklarını fark etmelerini,</a:t>
            </a:r>
          </a:p>
          <a:p>
            <a:pPr>
              <a:buClr>
                <a:srgbClr val="FF0000"/>
              </a:buClr>
              <a:buNone/>
              <a:defRPr/>
            </a:pPr>
            <a:endParaRPr lang="tr-TR" sz="1300" b="1" dirty="0" smtClean="0">
              <a:solidFill>
                <a:schemeClr val="bg1"/>
              </a:solidFill>
              <a:latin typeface="Comic Sans MS" panose="030F0702030302020204" pitchFamily="66" charset="0"/>
            </a:endParaRPr>
          </a:p>
          <a:p>
            <a:pPr>
              <a:buClr>
                <a:srgbClr val="FF0000"/>
              </a:buClr>
              <a:defRPr/>
            </a:pPr>
            <a:r>
              <a:rPr lang="tr-TR" sz="2600" b="1" dirty="0" smtClean="0">
                <a:solidFill>
                  <a:schemeClr val="bg1"/>
                </a:solidFill>
                <a:latin typeface="Comic Sans MS" panose="030F0702030302020204" pitchFamily="66" charset="0"/>
              </a:rPr>
              <a:t>Kabul edilmeyen davranışlar konusunda net ve tutarlı davranışlar sergilemelerini,</a:t>
            </a:r>
            <a:endParaRPr lang="tr-TR" sz="2600" dirty="0" smtClean="0">
              <a:solidFill>
                <a:schemeClr val="bg1"/>
              </a:solidFill>
              <a:latin typeface="Comic Sans MS" panose="030F0702030302020204" pitchFamily="66" charset="0"/>
            </a:endParaRPr>
          </a:p>
          <a:p>
            <a:pPr>
              <a:buClr>
                <a:srgbClr val="FF0000"/>
              </a:buClr>
              <a:buNone/>
              <a:defRPr/>
            </a:pPr>
            <a:endParaRPr lang="tr-TR" sz="1300" dirty="0" smtClean="0">
              <a:solidFill>
                <a:schemeClr val="bg1"/>
              </a:solidFill>
              <a:latin typeface="Comic Sans MS" panose="030F0702030302020204" pitchFamily="66" charset="0"/>
            </a:endParaRPr>
          </a:p>
          <a:p>
            <a:pPr>
              <a:buClr>
                <a:srgbClr val="FF0000"/>
              </a:buClr>
              <a:defRPr/>
            </a:pPr>
            <a:r>
              <a:rPr lang="tr-TR" sz="2600" b="1" dirty="0" smtClean="0">
                <a:solidFill>
                  <a:schemeClr val="bg1"/>
                </a:solidFill>
                <a:latin typeface="Comic Sans MS" panose="030F0702030302020204" pitchFamily="66" charset="0"/>
              </a:rPr>
              <a:t>Kurallara uyulmadığında yaptırımların tutarlı bir şekilde uygulandığı bir okul ortamını geliştirmelerini AMAÇLAR.</a:t>
            </a:r>
            <a:endParaRPr lang="tr-TR" sz="2600" dirty="0" smtClean="0">
              <a:solidFill>
                <a:schemeClr val="bg1"/>
              </a:solidFill>
              <a:latin typeface="Comic Sans MS" panose="030F0702030302020204" pitchFamily="66" charset="0"/>
            </a:endParaRPr>
          </a:p>
          <a:p>
            <a:pPr>
              <a:defRPr/>
            </a:pPr>
            <a:endParaRPr lang="tr-TR" dirty="0"/>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464981" cy="1368152"/>
          </a:xfrm>
          <a:prstGeom prst="rect">
            <a:avLst/>
          </a:prstGeom>
          <a:noFill/>
          <a:ln w="9525">
            <a:noFill/>
            <a:miter lim="800000"/>
            <a:headEnd/>
            <a:tailEnd/>
          </a:ln>
        </p:spPr>
      </p:pic>
      <p:sp>
        <p:nvSpPr>
          <p:cNvPr id="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extLst>
      <p:ext uri="{BB962C8B-B14F-4D97-AF65-F5344CB8AC3E}">
        <p14:creationId xmlns:p14="http://schemas.microsoft.com/office/powerpoint/2010/main" xmlns="" val="4180560076"/>
      </p:ext>
    </p:extLst>
  </p:cSld>
  <p:clrMapOvr>
    <a:masterClrMapping/>
  </p:clrMapOvr>
  <p:transition spd="med" advClick="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Unvan 1"/>
          <p:cNvSpPr>
            <a:spLocks noGrp="1"/>
          </p:cNvSpPr>
          <p:nvPr>
            <p:ph type="title"/>
          </p:nvPr>
        </p:nvSpPr>
        <p:spPr>
          <a:xfrm>
            <a:off x="1835696" y="267494"/>
            <a:ext cx="6851104" cy="1399032"/>
          </a:xfrm>
        </p:spPr>
        <p:txBody>
          <a:bodyPr>
            <a:normAutofit fontScale="90000"/>
          </a:bodyPr>
          <a:lstStyle/>
          <a:p>
            <a:pPr algn="ctr"/>
            <a:r>
              <a:rPr lang="tr-TR" altLang="tr-TR" b="1" dirty="0" smtClean="0">
                <a:solidFill>
                  <a:schemeClr val="tx1"/>
                </a:solidFill>
                <a:latin typeface="Comic Sans MS" pitchFamily="66" charset="0"/>
              </a:rPr>
              <a:t>OKULUMUZDA YAPILACAK ÇALIŞMALAR</a:t>
            </a:r>
            <a:endParaRPr lang="tr-TR" altLang="tr-TR" dirty="0" smtClean="0">
              <a:solidFill>
                <a:schemeClr val="tx1"/>
              </a:solidFill>
            </a:endParaRPr>
          </a:p>
        </p:txBody>
      </p:sp>
      <p:sp>
        <p:nvSpPr>
          <p:cNvPr id="7" name="İçerik Yer Tutucusu 6"/>
          <p:cNvSpPr>
            <a:spLocks noGrp="1"/>
          </p:cNvSpPr>
          <p:nvPr>
            <p:ph idx="1"/>
          </p:nvPr>
        </p:nvSpPr>
        <p:spPr>
          <a:xfrm>
            <a:off x="395536" y="2060848"/>
            <a:ext cx="8229600" cy="4320480"/>
          </a:xfrm>
        </p:spPr>
        <p:txBody>
          <a:bodyPr/>
          <a:lstStyle/>
          <a:p>
            <a:pPr marL="33338" indent="0">
              <a:buFont typeface="Arial" panose="020B0604020202020204" pitchFamily="34" charset="0"/>
              <a:buNone/>
              <a:defRPr/>
            </a:pPr>
            <a:r>
              <a:rPr lang="tr-TR" altLang="tr-TR" sz="2400" b="1" dirty="0" smtClean="0">
                <a:solidFill>
                  <a:srgbClr val="FF0000"/>
                </a:solidFill>
                <a:latin typeface="Comic Sans MS" pitchFamily="66" charset="0"/>
              </a:rPr>
              <a:t>A.</a:t>
            </a:r>
            <a:r>
              <a:rPr lang="tr-TR" altLang="tr-TR" sz="2400" dirty="0" smtClean="0">
                <a:solidFill>
                  <a:schemeClr val="bg1"/>
                </a:solidFill>
                <a:latin typeface="Comic Sans MS" pitchFamily="66" charset="0"/>
              </a:rPr>
              <a:t> İdareci, Öğretmen, Okul Personeli ve Veli Eğitimleri</a:t>
            </a:r>
          </a:p>
          <a:p>
            <a:pPr marL="0" indent="0">
              <a:buFont typeface="Arial" panose="020B0604020202020204" pitchFamily="34" charset="0"/>
              <a:buNone/>
              <a:defRPr/>
            </a:pPr>
            <a:endParaRPr lang="tr-TR" altLang="tr-TR" sz="2400" dirty="0">
              <a:solidFill>
                <a:schemeClr val="bg1"/>
              </a:solidFill>
              <a:latin typeface="Comic Sans MS" pitchFamily="66" charset="0"/>
            </a:endParaRPr>
          </a:p>
          <a:p>
            <a:pPr marL="0" indent="0">
              <a:buFont typeface="Arial" panose="020B0604020202020204" pitchFamily="34" charset="0"/>
              <a:buNone/>
              <a:defRPr/>
            </a:pPr>
            <a:r>
              <a:rPr lang="tr-TR" altLang="tr-TR" sz="2400" b="1" dirty="0">
                <a:solidFill>
                  <a:srgbClr val="FF0000"/>
                </a:solidFill>
                <a:latin typeface="Comic Sans MS" pitchFamily="66" charset="0"/>
              </a:rPr>
              <a:t>B.</a:t>
            </a:r>
            <a:r>
              <a:rPr lang="tr-TR" altLang="tr-TR" sz="2400" dirty="0">
                <a:solidFill>
                  <a:schemeClr val="bg1"/>
                </a:solidFill>
                <a:latin typeface="Comic Sans MS" pitchFamily="66" charset="0"/>
              </a:rPr>
              <a:t> Sınıflar </a:t>
            </a:r>
            <a:r>
              <a:rPr lang="tr-TR" altLang="tr-TR" sz="2400" dirty="0" smtClean="0">
                <a:solidFill>
                  <a:schemeClr val="bg1"/>
                </a:solidFill>
                <a:latin typeface="Comic Sans MS" pitchFamily="66" charset="0"/>
              </a:rPr>
              <a:t>Düzeyinde Hazırlanmış Etkinlikler</a:t>
            </a:r>
            <a:endParaRPr lang="tr-TR" altLang="tr-TR" sz="2400" dirty="0">
              <a:solidFill>
                <a:schemeClr val="bg1"/>
              </a:solidFill>
              <a:latin typeface="Comic Sans MS" pitchFamily="66" charset="0"/>
            </a:endParaRPr>
          </a:p>
          <a:p>
            <a:pPr marL="0" indent="0">
              <a:buFont typeface="Arial" panose="020B0604020202020204" pitchFamily="34" charset="0"/>
              <a:buNone/>
              <a:defRPr/>
            </a:pPr>
            <a:endParaRPr lang="tr-TR" altLang="tr-TR" sz="2400" dirty="0">
              <a:solidFill>
                <a:schemeClr val="bg1"/>
              </a:solidFill>
              <a:latin typeface="Comic Sans MS" pitchFamily="66" charset="0"/>
            </a:endParaRPr>
          </a:p>
          <a:p>
            <a:pPr marL="0" indent="0">
              <a:buFont typeface="Arial" panose="020B0604020202020204" pitchFamily="34" charset="0"/>
              <a:buNone/>
              <a:defRPr/>
            </a:pPr>
            <a:r>
              <a:rPr lang="tr-TR" altLang="tr-TR" sz="2400" b="1" dirty="0">
                <a:solidFill>
                  <a:srgbClr val="FF0000"/>
                </a:solidFill>
                <a:latin typeface="Comic Sans MS" pitchFamily="66" charset="0"/>
              </a:rPr>
              <a:t>C.</a:t>
            </a:r>
            <a:r>
              <a:rPr lang="tr-TR" altLang="tr-TR" sz="2400" dirty="0">
                <a:solidFill>
                  <a:schemeClr val="bg1"/>
                </a:solidFill>
                <a:latin typeface="Comic Sans MS" pitchFamily="66" charset="0"/>
              </a:rPr>
              <a:t> Okul </a:t>
            </a:r>
            <a:r>
              <a:rPr lang="tr-TR" altLang="tr-TR" sz="2400" dirty="0" smtClean="0">
                <a:solidFill>
                  <a:schemeClr val="bg1"/>
                </a:solidFill>
                <a:latin typeface="Comic Sans MS" pitchFamily="66" charset="0"/>
              </a:rPr>
              <a:t>Geneline Yayılmış Etkinlikler</a:t>
            </a:r>
            <a:endParaRPr lang="tr-TR" altLang="tr-TR" sz="2400" dirty="0">
              <a:solidFill>
                <a:schemeClr val="bg1"/>
              </a:solidFill>
              <a:latin typeface="Comic Sans MS" pitchFamily="66" charset="0"/>
            </a:endParaRPr>
          </a:p>
          <a:p>
            <a:pPr marL="0" indent="0">
              <a:buFont typeface="Arial" panose="020B0604020202020204" pitchFamily="34" charset="0"/>
              <a:buNone/>
              <a:defRPr/>
            </a:pPr>
            <a:r>
              <a:rPr lang="tr-TR" altLang="tr-TR" sz="2400" dirty="0" smtClean="0">
                <a:solidFill>
                  <a:schemeClr val="bg1"/>
                </a:solidFill>
                <a:latin typeface="Comic Sans MS" pitchFamily="66" charset="0"/>
              </a:rPr>
              <a:t>                                                                            </a:t>
            </a:r>
            <a:endParaRPr lang="tr-TR" altLang="tr-TR" sz="2400" dirty="0">
              <a:solidFill>
                <a:schemeClr val="bg1"/>
              </a:solidFill>
              <a:latin typeface="Comic Sans MS" pitchFamily="66" charset="0"/>
            </a:endParaRPr>
          </a:p>
          <a:p>
            <a:pPr marL="0" indent="0">
              <a:buFont typeface="Arial" panose="020B0604020202020204" pitchFamily="34" charset="0"/>
              <a:buNone/>
              <a:defRPr/>
            </a:pPr>
            <a:r>
              <a:rPr lang="tr-TR" altLang="tr-TR" sz="2400" b="1" dirty="0">
                <a:solidFill>
                  <a:srgbClr val="FF0000"/>
                </a:solidFill>
                <a:latin typeface="Comic Sans MS" pitchFamily="66" charset="0"/>
              </a:rPr>
              <a:t>D.</a:t>
            </a:r>
            <a:r>
              <a:rPr lang="tr-TR" altLang="tr-TR" sz="2400" dirty="0">
                <a:solidFill>
                  <a:schemeClr val="bg1"/>
                </a:solidFill>
                <a:latin typeface="Comic Sans MS" pitchFamily="66" charset="0"/>
              </a:rPr>
              <a:t> Bireysel </a:t>
            </a:r>
            <a:r>
              <a:rPr lang="tr-TR" altLang="tr-TR" sz="2400" dirty="0" smtClean="0">
                <a:solidFill>
                  <a:schemeClr val="bg1"/>
                </a:solidFill>
                <a:latin typeface="Comic Sans MS" pitchFamily="66" charset="0"/>
              </a:rPr>
              <a:t>Görüşmeler</a:t>
            </a:r>
            <a:endParaRPr lang="tr-TR" altLang="tr-TR" sz="2400" dirty="0">
              <a:solidFill>
                <a:schemeClr val="bg1"/>
              </a:solidFill>
              <a:latin typeface="Comic Sans MS" pitchFamily="66" charset="0"/>
            </a:endParaRPr>
          </a:p>
          <a:p>
            <a:pPr marL="33338" indent="0">
              <a:buFont typeface="Arial" panose="020B0604020202020204" pitchFamily="34" charset="0"/>
              <a:buNone/>
              <a:defRPr/>
            </a:pPr>
            <a:endParaRPr lang="tr-TR" dirty="0"/>
          </a:p>
        </p:txBody>
      </p:sp>
      <p:pic>
        <p:nvPicPr>
          <p:cNvPr id="5" name="8 Resim" descr="LOGO (1).png"/>
          <p:cNvPicPr>
            <a:picLocks noChangeAspect="1" noChangeArrowheads="1"/>
          </p:cNvPicPr>
          <p:nvPr/>
        </p:nvPicPr>
        <p:blipFill>
          <a:blip r:embed="rId3" cstate="print"/>
          <a:srcRect/>
          <a:stretch>
            <a:fillRect/>
          </a:stretch>
        </p:blipFill>
        <p:spPr bwMode="auto">
          <a:xfrm>
            <a:off x="251519" y="188640"/>
            <a:ext cx="1464981" cy="1368152"/>
          </a:xfrm>
          <a:prstGeom prst="rect">
            <a:avLst/>
          </a:prstGeom>
          <a:noFill/>
          <a:ln w="9525">
            <a:noFill/>
            <a:miter lim="800000"/>
            <a:headEnd/>
            <a:tailEnd/>
          </a:ln>
        </p:spPr>
      </p:pic>
      <p:sp>
        <p:nvSpPr>
          <p:cNvPr id="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260648"/>
            <a:ext cx="7131050" cy="1015429"/>
          </a:xfrm>
        </p:spPr>
        <p:txBody>
          <a:bodyPr>
            <a:normAutofit fontScale="90000"/>
          </a:bodyPr>
          <a:lstStyle/>
          <a:p>
            <a:pPr algn="ctr"/>
            <a:r>
              <a:rPr lang="tr-TR" b="1" dirty="0" smtClean="0">
                <a:solidFill>
                  <a:schemeClr val="tx1"/>
                </a:solidFill>
                <a:latin typeface="Comic Sans MS" panose="030F0702030302020204" pitchFamily="66" charset="0"/>
              </a:rPr>
              <a:t>ÇALIŞMANIN TEMEL İLKELERİ</a:t>
            </a:r>
            <a:endParaRPr lang="tr-TR" b="1" dirty="0">
              <a:solidFill>
                <a:schemeClr val="tx1"/>
              </a:solidFill>
              <a:latin typeface="Comic Sans MS" panose="030F0702030302020204" pitchFamily="66" charset="0"/>
            </a:endParaRPr>
          </a:p>
        </p:txBody>
      </p:sp>
      <p:sp>
        <p:nvSpPr>
          <p:cNvPr id="3" name="İçerik Yer Tutucusu 2"/>
          <p:cNvSpPr>
            <a:spLocks noGrp="1"/>
          </p:cNvSpPr>
          <p:nvPr>
            <p:ph idx="1"/>
          </p:nvPr>
        </p:nvSpPr>
        <p:spPr>
          <a:xfrm>
            <a:off x="755576" y="1484784"/>
            <a:ext cx="8064896" cy="4896543"/>
          </a:xfrm>
        </p:spPr>
        <p:txBody>
          <a:bodyPr>
            <a:noAutofit/>
          </a:bodyPr>
          <a:lstStyle/>
          <a:p>
            <a:pPr lvl="0" algn="just">
              <a:buClr>
                <a:srgbClr val="FF0000"/>
              </a:buClr>
            </a:pPr>
            <a:r>
              <a:rPr lang="tr-TR" sz="2400" dirty="0">
                <a:solidFill>
                  <a:schemeClr val="bg1"/>
                </a:solidFill>
                <a:latin typeface="Comic Sans MS" panose="030F0702030302020204" pitchFamily="66" charset="0"/>
              </a:rPr>
              <a:t>Okulun zorbalık problemini </a:t>
            </a:r>
            <a:r>
              <a:rPr lang="tr-TR" sz="2400" b="1" u="sng" dirty="0">
                <a:solidFill>
                  <a:schemeClr val="bg1"/>
                </a:solidFill>
                <a:latin typeface="Comic Sans MS" panose="030F0702030302020204" pitchFamily="66" charset="0"/>
              </a:rPr>
              <a:t>kabul </a:t>
            </a:r>
            <a:r>
              <a:rPr lang="tr-TR" sz="2400" b="1" u="sng" dirty="0" smtClean="0">
                <a:solidFill>
                  <a:schemeClr val="bg1"/>
                </a:solidFill>
                <a:latin typeface="Comic Sans MS" panose="030F0702030302020204" pitchFamily="66" charset="0"/>
              </a:rPr>
              <a:t>etmesi</a:t>
            </a:r>
            <a:r>
              <a:rPr lang="tr-TR" sz="2400" dirty="0" smtClean="0">
                <a:solidFill>
                  <a:schemeClr val="bg1"/>
                </a:solidFill>
                <a:latin typeface="Comic Sans MS" panose="030F0702030302020204" pitchFamily="66" charset="0"/>
              </a:rPr>
              <a:t>.</a:t>
            </a:r>
          </a:p>
          <a:p>
            <a:pPr lvl="0" algn="just">
              <a:buClr>
                <a:srgbClr val="FF0000"/>
              </a:buClr>
              <a:buNone/>
            </a:pPr>
            <a:endParaRPr lang="tr-TR" sz="1200" u="sng" dirty="0" smtClean="0">
              <a:solidFill>
                <a:schemeClr val="bg1"/>
              </a:solidFill>
              <a:latin typeface="Comic Sans MS" panose="030F0702030302020204" pitchFamily="66" charset="0"/>
            </a:endParaRPr>
          </a:p>
          <a:p>
            <a:pPr lvl="0" algn="just">
              <a:buClr>
                <a:srgbClr val="FF0000"/>
              </a:buClr>
            </a:pPr>
            <a:r>
              <a:rPr lang="tr-TR" sz="2400" dirty="0" smtClean="0">
                <a:solidFill>
                  <a:schemeClr val="bg1"/>
                </a:solidFill>
                <a:latin typeface="Comic Sans MS" panose="030F0702030302020204" pitchFamily="66" charset="0"/>
              </a:rPr>
              <a:t>İdareciler</a:t>
            </a:r>
            <a:r>
              <a:rPr lang="tr-TR" sz="2400" dirty="0">
                <a:solidFill>
                  <a:schemeClr val="bg1"/>
                </a:solidFill>
                <a:latin typeface="Comic Sans MS" panose="030F0702030302020204" pitchFamily="66" charset="0"/>
              </a:rPr>
              <a:t>, öğretmenler, veliler ve öğrenciler arasında </a:t>
            </a:r>
            <a:r>
              <a:rPr lang="tr-TR" sz="2400" dirty="0" smtClean="0">
                <a:solidFill>
                  <a:schemeClr val="bg1"/>
                </a:solidFill>
                <a:latin typeface="Comic Sans MS" panose="030F0702030302020204" pitchFamily="66" charset="0"/>
              </a:rPr>
              <a:t>zorba/mağdur </a:t>
            </a:r>
            <a:r>
              <a:rPr lang="tr-TR" sz="2400" dirty="0">
                <a:solidFill>
                  <a:schemeClr val="bg1"/>
                </a:solidFill>
                <a:latin typeface="Comic Sans MS" panose="030F0702030302020204" pitchFamily="66" charset="0"/>
              </a:rPr>
              <a:t>problemine yönelik </a:t>
            </a:r>
            <a:r>
              <a:rPr lang="tr-TR" sz="2400" b="1" u="sng" dirty="0">
                <a:solidFill>
                  <a:schemeClr val="bg1"/>
                </a:solidFill>
                <a:latin typeface="Comic Sans MS" panose="030F0702030302020204" pitchFamily="66" charset="0"/>
              </a:rPr>
              <a:t>farkındalık sağlanması</a:t>
            </a:r>
            <a:r>
              <a:rPr lang="tr-TR" sz="2400" u="sng" dirty="0">
                <a:solidFill>
                  <a:schemeClr val="bg1"/>
                </a:solidFill>
                <a:latin typeface="Comic Sans MS" panose="030F0702030302020204" pitchFamily="66" charset="0"/>
              </a:rPr>
              <a:t>.</a:t>
            </a:r>
            <a:r>
              <a:rPr lang="tr-TR" sz="2400" dirty="0">
                <a:solidFill>
                  <a:schemeClr val="bg1"/>
                </a:solidFill>
                <a:latin typeface="Comic Sans MS" panose="030F0702030302020204" pitchFamily="66" charset="0"/>
              </a:rPr>
              <a:t> </a:t>
            </a:r>
            <a:endParaRPr lang="tr-TR" sz="2400" dirty="0" smtClean="0">
              <a:solidFill>
                <a:schemeClr val="bg1"/>
              </a:solidFill>
              <a:latin typeface="Comic Sans MS" panose="030F0702030302020204" pitchFamily="66" charset="0"/>
            </a:endParaRPr>
          </a:p>
          <a:p>
            <a:pPr lvl="0" algn="just">
              <a:buClr>
                <a:srgbClr val="FF0000"/>
              </a:buClr>
              <a:buNone/>
            </a:pPr>
            <a:endParaRPr lang="tr-TR" sz="1200" dirty="0" smtClean="0">
              <a:solidFill>
                <a:schemeClr val="bg1"/>
              </a:solidFill>
              <a:latin typeface="Comic Sans MS" panose="030F0702030302020204" pitchFamily="66" charset="0"/>
            </a:endParaRPr>
          </a:p>
          <a:p>
            <a:pPr lvl="0" algn="just">
              <a:buClr>
                <a:srgbClr val="FF0000"/>
              </a:buClr>
            </a:pPr>
            <a:r>
              <a:rPr lang="tr-TR" sz="2400" dirty="0" smtClean="0">
                <a:solidFill>
                  <a:schemeClr val="bg1"/>
                </a:solidFill>
                <a:latin typeface="Comic Sans MS" panose="030F0702030302020204" pitchFamily="66" charset="0"/>
              </a:rPr>
              <a:t>Mağdur </a:t>
            </a:r>
            <a:r>
              <a:rPr lang="tr-TR" sz="2400" dirty="0">
                <a:solidFill>
                  <a:schemeClr val="bg1"/>
                </a:solidFill>
                <a:latin typeface="Comic Sans MS" panose="030F0702030302020204" pitchFamily="66" charset="0"/>
              </a:rPr>
              <a:t>ve zorbaya fark edildiklerinin hissettirilmesi. </a:t>
            </a:r>
            <a:endParaRPr lang="tr-TR" sz="2400" dirty="0" smtClean="0">
              <a:solidFill>
                <a:schemeClr val="bg1"/>
              </a:solidFill>
              <a:latin typeface="Comic Sans MS" panose="030F0702030302020204" pitchFamily="66" charset="0"/>
            </a:endParaRPr>
          </a:p>
          <a:p>
            <a:pPr lvl="0" algn="just">
              <a:buClr>
                <a:srgbClr val="FF0000"/>
              </a:buClr>
              <a:buNone/>
            </a:pPr>
            <a:endParaRPr lang="tr-TR" sz="1200" dirty="0" smtClean="0">
              <a:solidFill>
                <a:schemeClr val="bg1"/>
              </a:solidFill>
              <a:latin typeface="Comic Sans MS" panose="030F0702030302020204" pitchFamily="66" charset="0"/>
            </a:endParaRPr>
          </a:p>
          <a:p>
            <a:pPr lvl="0" algn="just">
              <a:buClr>
                <a:srgbClr val="FF0000"/>
              </a:buClr>
            </a:pPr>
            <a:r>
              <a:rPr lang="tr-TR" sz="2400" dirty="0" smtClean="0">
                <a:solidFill>
                  <a:schemeClr val="bg1"/>
                </a:solidFill>
                <a:latin typeface="Comic Sans MS" panose="030F0702030302020204" pitchFamily="66" charset="0"/>
              </a:rPr>
              <a:t>Okul </a:t>
            </a:r>
            <a:r>
              <a:rPr lang="tr-TR" sz="2400" dirty="0">
                <a:solidFill>
                  <a:schemeClr val="bg1"/>
                </a:solidFill>
                <a:latin typeface="Comic Sans MS" panose="030F0702030302020204" pitchFamily="66" charset="0"/>
              </a:rPr>
              <a:t>ortamında olumlu kişiler arası ilişkiler geliştirilmesi ve özellikle </a:t>
            </a:r>
            <a:r>
              <a:rPr lang="tr-TR" sz="2400" b="1" u="sng" dirty="0">
                <a:solidFill>
                  <a:schemeClr val="bg1"/>
                </a:solidFill>
                <a:latin typeface="Comic Sans MS" panose="030F0702030302020204" pitchFamily="66" charset="0"/>
              </a:rPr>
              <a:t>zorbaca davranışların kabul edilemeyeceğinin ve mutlaka engelleneceği anlayışının yerleştirilmesi</a:t>
            </a:r>
            <a:r>
              <a:rPr lang="tr-TR" sz="2400" dirty="0">
                <a:solidFill>
                  <a:schemeClr val="bg1"/>
                </a:solidFill>
                <a:latin typeface="Comic Sans MS" panose="030F0702030302020204" pitchFamily="66" charset="0"/>
              </a:rPr>
              <a:t>. </a:t>
            </a:r>
            <a:r>
              <a:rPr lang="tr-TR" sz="2400" dirty="0" smtClean="0">
                <a:solidFill>
                  <a:schemeClr val="bg1"/>
                </a:solidFill>
                <a:latin typeface="Comic Sans MS" panose="030F0702030302020204" pitchFamily="66" charset="0"/>
              </a:rPr>
              <a:t>Kuralların </a:t>
            </a:r>
            <a:r>
              <a:rPr lang="tr-TR" sz="2400" dirty="0">
                <a:solidFill>
                  <a:schemeClr val="bg1"/>
                </a:solidFill>
                <a:latin typeface="Comic Sans MS" panose="030F0702030302020204" pitchFamily="66" charset="0"/>
              </a:rPr>
              <a:t>net olarak tanımlanması</a:t>
            </a:r>
            <a:r>
              <a:rPr lang="tr-TR" sz="2400" dirty="0" smtClean="0">
                <a:solidFill>
                  <a:schemeClr val="bg1"/>
                </a:solidFill>
                <a:latin typeface="Comic Sans MS" panose="030F0702030302020204" pitchFamily="66" charset="0"/>
              </a:rPr>
              <a:t>.</a:t>
            </a:r>
            <a:endParaRPr lang="tr-TR" sz="2400" dirty="0">
              <a:solidFill>
                <a:schemeClr val="bg1"/>
              </a:solidFill>
              <a:latin typeface="Comic Sans MS" panose="030F0702030302020204" pitchFamily="66" charset="0"/>
            </a:endParaRPr>
          </a:p>
        </p:txBody>
      </p:sp>
      <p:pic>
        <p:nvPicPr>
          <p:cNvPr id="4" name="8 Resim" descr="LOGO (1).png"/>
          <p:cNvPicPr>
            <a:picLocks noChangeAspect="1" noChangeArrowheads="1"/>
          </p:cNvPicPr>
          <p:nvPr/>
        </p:nvPicPr>
        <p:blipFill>
          <a:blip r:embed="rId3" cstate="print"/>
          <a:srcRect/>
          <a:stretch>
            <a:fillRect/>
          </a:stretch>
        </p:blipFill>
        <p:spPr bwMode="auto">
          <a:xfrm>
            <a:off x="251519" y="188640"/>
            <a:ext cx="1464981" cy="1368152"/>
          </a:xfrm>
          <a:prstGeom prst="rect">
            <a:avLst/>
          </a:prstGeom>
          <a:noFill/>
          <a:ln w="9525">
            <a:noFill/>
            <a:miter lim="800000"/>
            <a:headEnd/>
            <a:tailEnd/>
          </a:ln>
        </p:spPr>
      </p:pic>
      <p:sp>
        <p:nvSpPr>
          <p:cNvPr id="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extLst>
      <p:ext uri="{BB962C8B-B14F-4D97-AF65-F5344CB8AC3E}">
        <p14:creationId xmlns:p14="http://schemas.microsoft.com/office/powerpoint/2010/main" xmlns="" val="3747015453"/>
      </p:ext>
    </p:extLst>
  </p:cSld>
  <p:clrMapOvr>
    <a:masterClrMapping/>
  </p:clrMapOvr>
  <p:transition spd="med"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noChangeArrowheads="1"/>
          </p:cNvSpPr>
          <p:nvPr>
            <p:ph type="title"/>
          </p:nvPr>
        </p:nvSpPr>
        <p:spPr>
          <a:xfrm>
            <a:off x="395288" y="620688"/>
            <a:ext cx="8229600" cy="936650"/>
          </a:xfrm>
        </p:spPr>
        <p:txBody>
          <a:bodyPr>
            <a:noAutofit/>
          </a:bodyPr>
          <a:lstStyle/>
          <a:p>
            <a:pPr marL="484632" algn="ctr" eaLnBrk="1" fontAlgn="auto" hangingPunct="1">
              <a:spcAft>
                <a:spcPts val="0"/>
              </a:spcAft>
              <a:defRPr/>
            </a:pPr>
            <a:r>
              <a:rPr lang="tr-TR" altLang="tr-TR" sz="4000" b="1" dirty="0" smtClean="0">
                <a:solidFill>
                  <a:schemeClr val="tx1"/>
                </a:solidFill>
                <a:latin typeface="Comic Sans MS" pitchFamily="66" charset="0"/>
              </a:rPr>
              <a:t>ZORBALIK NEDİR?</a:t>
            </a:r>
          </a:p>
        </p:txBody>
      </p:sp>
      <p:sp>
        <p:nvSpPr>
          <p:cNvPr id="31747" name="2 İçerik Yer Tutucusu"/>
          <p:cNvSpPr>
            <a:spLocks noGrp="1" noChangeArrowheads="1"/>
          </p:cNvSpPr>
          <p:nvPr>
            <p:ph idx="1"/>
          </p:nvPr>
        </p:nvSpPr>
        <p:spPr>
          <a:xfrm>
            <a:off x="539750" y="2060575"/>
            <a:ext cx="8229600" cy="3168650"/>
          </a:xfrm>
        </p:spPr>
        <p:txBody>
          <a:bodyPr>
            <a:normAutofit fontScale="85000" lnSpcReduction="10000"/>
          </a:bodyPr>
          <a:lstStyle/>
          <a:p>
            <a:pPr marL="33338" indent="0" algn="ctr" eaLnBrk="1" hangingPunct="1">
              <a:buFont typeface="Arial" charset="0"/>
              <a:buNone/>
            </a:pPr>
            <a:r>
              <a:rPr lang="tr-TR" altLang="tr-TR" sz="2400" dirty="0" smtClean="0">
                <a:solidFill>
                  <a:schemeClr val="bg1"/>
                </a:solidFill>
                <a:latin typeface="Comic Sans MS" pitchFamily="66" charset="0"/>
              </a:rPr>
              <a:t>Bir ya da birden çok öğrencinin kendilerinden daha </a:t>
            </a:r>
            <a:r>
              <a:rPr lang="tr-TR" altLang="tr-TR" sz="2400" b="1" u="sng" dirty="0" smtClean="0">
                <a:solidFill>
                  <a:schemeClr val="bg1"/>
                </a:solidFill>
                <a:latin typeface="Comic Sans MS" pitchFamily="66" charset="0"/>
              </a:rPr>
              <a:t>güçsüz</a:t>
            </a:r>
            <a:r>
              <a:rPr lang="tr-TR" altLang="tr-TR" sz="2400" dirty="0" smtClean="0">
                <a:solidFill>
                  <a:schemeClr val="bg1"/>
                </a:solidFill>
                <a:latin typeface="Comic Sans MS" pitchFamily="66" charset="0"/>
              </a:rPr>
              <a:t> öğrencileri </a:t>
            </a:r>
            <a:r>
              <a:rPr lang="tr-TR" altLang="tr-TR" sz="2400" b="1" u="sng" dirty="0" smtClean="0">
                <a:solidFill>
                  <a:schemeClr val="bg1"/>
                </a:solidFill>
                <a:latin typeface="Comic Sans MS" pitchFamily="66" charset="0"/>
              </a:rPr>
              <a:t>kasıtlı</a:t>
            </a:r>
            <a:r>
              <a:rPr lang="tr-TR" altLang="tr-TR" sz="2400" dirty="0" smtClean="0">
                <a:solidFill>
                  <a:schemeClr val="bg1"/>
                </a:solidFill>
                <a:latin typeface="Comic Sans MS" pitchFamily="66" charset="0"/>
              </a:rPr>
              <a:t> ve </a:t>
            </a:r>
            <a:r>
              <a:rPr lang="tr-TR" altLang="tr-TR" sz="2400" b="1" u="sng" dirty="0" smtClean="0">
                <a:solidFill>
                  <a:schemeClr val="bg1"/>
                </a:solidFill>
                <a:latin typeface="Comic Sans MS" pitchFamily="66" charset="0"/>
              </a:rPr>
              <a:t>sürekli </a:t>
            </a:r>
            <a:r>
              <a:rPr lang="tr-TR" altLang="tr-TR" sz="2400" dirty="0" smtClean="0">
                <a:solidFill>
                  <a:schemeClr val="bg1"/>
                </a:solidFill>
                <a:latin typeface="Comic Sans MS" pitchFamily="66" charset="0"/>
              </a:rPr>
              <a:t>rahatsız etmesiyle sonuçlanan ve kurbanın kendisini koruyamayacak durumda olduğu bir saldırganlık türüdür (Pişkin, 2002). </a:t>
            </a:r>
          </a:p>
          <a:p>
            <a:pPr marL="33338" indent="0" algn="ctr" eaLnBrk="1" hangingPunct="1">
              <a:buFont typeface="Arial" charset="0"/>
              <a:buNone/>
            </a:pPr>
            <a:endParaRPr lang="tr-TR" altLang="tr-TR" sz="2400" dirty="0" smtClean="0">
              <a:solidFill>
                <a:schemeClr val="bg1"/>
              </a:solidFill>
              <a:latin typeface="Comic Sans MS" pitchFamily="66" charset="0"/>
            </a:endParaRPr>
          </a:p>
          <a:p>
            <a:pPr marL="33338" indent="0" algn="ctr" eaLnBrk="1" hangingPunct="1">
              <a:buFont typeface="Arial" charset="0"/>
              <a:buNone/>
            </a:pPr>
            <a:r>
              <a:rPr lang="tr-TR" altLang="tr-TR" sz="2400" dirty="0" smtClean="0">
                <a:solidFill>
                  <a:schemeClr val="bg1"/>
                </a:solidFill>
                <a:latin typeface="Comic Sans MS" pitchFamily="66" charset="0"/>
              </a:rPr>
              <a:t>Bir başka tanıma göre;” Zorbalık güçlü durumdaki bir kişi/kişilerin kendi kazançları veya keyifleri için karşı koyma gücü olmayanlara karşı sıkıntı vermek niyeti ile fiziksel, psikolojik, sosyal veya sözel olarak tekrarlanan saldırısıdır.”(</a:t>
            </a:r>
            <a:r>
              <a:rPr lang="tr-TR" altLang="tr-TR" sz="2400" dirty="0" err="1" smtClean="0">
                <a:solidFill>
                  <a:schemeClr val="bg1"/>
                </a:solidFill>
                <a:latin typeface="Comic Sans MS" pitchFamily="66" charset="0"/>
              </a:rPr>
              <a:t>Akt</a:t>
            </a:r>
            <a:r>
              <a:rPr lang="tr-TR" altLang="tr-TR" sz="2400" smtClean="0">
                <a:solidFill>
                  <a:schemeClr val="bg1"/>
                </a:solidFill>
                <a:latin typeface="Comic Sans MS" pitchFamily="66" charset="0"/>
              </a:rPr>
              <a:t>: Dölek, </a:t>
            </a:r>
            <a:r>
              <a:rPr lang="tr-TR" altLang="tr-TR" sz="2400" dirty="0" err="1" smtClean="0">
                <a:solidFill>
                  <a:schemeClr val="bg1"/>
                </a:solidFill>
                <a:latin typeface="Comic Sans MS" pitchFamily="66" charset="0"/>
              </a:rPr>
              <a:t>Besag</a:t>
            </a:r>
            <a:r>
              <a:rPr lang="tr-TR" altLang="tr-TR" sz="2400" dirty="0" smtClean="0">
                <a:solidFill>
                  <a:schemeClr val="bg1"/>
                </a:solidFill>
                <a:latin typeface="Comic Sans MS" pitchFamily="66" charset="0"/>
              </a:rPr>
              <a:t> 1995) </a:t>
            </a:r>
            <a:r>
              <a:rPr lang="tr-TR" altLang="tr-TR" sz="2400" dirty="0" err="1" smtClean="0">
                <a:solidFill>
                  <a:schemeClr val="bg1"/>
                </a:solidFill>
                <a:latin typeface="Comic Sans MS" pitchFamily="66" charset="0"/>
              </a:rPr>
              <a:t>Besag’a</a:t>
            </a:r>
            <a:r>
              <a:rPr lang="tr-TR" altLang="tr-TR" sz="2400" dirty="0" smtClean="0">
                <a:solidFill>
                  <a:schemeClr val="bg1"/>
                </a:solidFill>
                <a:latin typeface="Comic Sans MS" pitchFamily="66" charset="0"/>
              </a:rPr>
              <a:t> göre </a:t>
            </a:r>
            <a:r>
              <a:rPr lang="tr-TR" altLang="tr-TR" sz="2400" u="sng" dirty="0" smtClean="0">
                <a:solidFill>
                  <a:schemeClr val="bg1"/>
                </a:solidFill>
                <a:latin typeface="Comic Sans MS" pitchFamily="66" charset="0"/>
              </a:rPr>
              <a:t>zorbalık eylemden çok tutumdur</a:t>
            </a:r>
            <a:r>
              <a:rPr lang="tr-TR" altLang="tr-TR" sz="2400" dirty="0" smtClean="0">
                <a:solidFill>
                  <a:schemeClr val="bg1"/>
                </a:solidFill>
                <a:latin typeface="Comic Sans MS" pitchFamily="66" charset="0"/>
              </a:rPr>
              <a:t>.</a:t>
            </a:r>
          </a:p>
        </p:txBody>
      </p:sp>
      <p:sp>
        <p:nvSpPr>
          <p:cNvPr id="31750"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
        <p:nvSpPr>
          <p:cNvPr id="31748" name="Metin kutusu 1"/>
          <p:cNvSpPr txBox="1">
            <a:spLocks noChangeArrowheads="1"/>
          </p:cNvSpPr>
          <p:nvPr/>
        </p:nvSpPr>
        <p:spPr bwMode="auto">
          <a:xfrm>
            <a:off x="4067175" y="4005263"/>
            <a:ext cx="185738" cy="369887"/>
          </a:xfrm>
          <a:prstGeom prst="rect">
            <a:avLst/>
          </a:prstGeom>
          <a:noFill/>
          <a:ln w="9525">
            <a:noFill/>
            <a:miter lim="800000"/>
            <a:headEnd/>
            <a:tailEnd/>
          </a:ln>
        </p:spPr>
        <p:txBody>
          <a:bodyPr wrap="none">
            <a:spAutoFit/>
          </a:bodyPr>
          <a:lstStyle/>
          <a:p>
            <a:pPr eaLnBrk="1" hangingPunct="1"/>
            <a:endParaRPr lang="tr-TR" altLang="tr-TR">
              <a:latin typeface="Arial" charset="0"/>
            </a:endParaRPr>
          </a:p>
        </p:txBody>
      </p:sp>
      <p:pic>
        <p:nvPicPr>
          <p:cNvPr id="31749" name="8 Resim" descr="LOGO (1).png"/>
          <p:cNvPicPr>
            <a:picLocks noChangeAspect="1" noChangeArrowheads="1"/>
          </p:cNvPicPr>
          <p:nvPr/>
        </p:nvPicPr>
        <p:blipFill>
          <a:blip r:embed="rId3" cstate="print"/>
          <a:srcRect/>
          <a:stretch>
            <a:fillRect/>
          </a:stretch>
        </p:blipFill>
        <p:spPr bwMode="auto">
          <a:xfrm>
            <a:off x="250825" y="260350"/>
            <a:ext cx="1712913" cy="14398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772816"/>
            <a:ext cx="7848872" cy="4536504"/>
          </a:xfrm>
        </p:spPr>
        <p:txBody>
          <a:bodyPr>
            <a:normAutofit/>
          </a:bodyPr>
          <a:lstStyle/>
          <a:p>
            <a:pPr algn="just">
              <a:buClr>
                <a:srgbClr val="FF0000"/>
              </a:buClr>
            </a:pPr>
            <a:r>
              <a:rPr lang="tr-TR" sz="2400" dirty="0">
                <a:solidFill>
                  <a:schemeClr val="bg1"/>
                </a:solidFill>
                <a:latin typeface="Comic Sans MS" panose="030F0702030302020204" pitchFamily="66" charset="0"/>
              </a:rPr>
              <a:t>Okulun zorbalıkla nasıl baş edeceğinin </a:t>
            </a:r>
            <a:r>
              <a:rPr lang="tr-TR" sz="2400" b="1" u="sng" dirty="0">
                <a:solidFill>
                  <a:schemeClr val="bg1"/>
                </a:solidFill>
                <a:latin typeface="Comic Sans MS" panose="030F0702030302020204" pitchFamily="66" charset="0"/>
              </a:rPr>
              <a:t>açık bir şekilde ifade edilmesi</a:t>
            </a:r>
            <a:r>
              <a:rPr lang="tr-TR" sz="2400" b="1" dirty="0">
                <a:solidFill>
                  <a:schemeClr val="bg1"/>
                </a:solidFill>
                <a:latin typeface="Comic Sans MS" panose="030F0702030302020204" pitchFamily="66" charset="0"/>
              </a:rPr>
              <a:t>.</a:t>
            </a:r>
            <a:r>
              <a:rPr lang="tr-TR" sz="2400" dirty="0">
                <a:solidFill>
                  <a:schemeClr val="bg1"/>
                </a:solidFill>
                <a:latin typeface="Comic Sans MS" panose="030F0702030302020204" pitchFamily="66" charset="0"/>
              </a:rPr>
              <a:t> Zorbalığın tespit edilerek, uygulanacak yaptırımların açıkça ortaya </a:t>
            </a:r>
            <a:r>
              <a:rPr lang="tr-TR" sz="2400" dirty="0" smtClean="0">
                <a:solidFill>
                  <a:schemeClr val="bg1"/>
                </a:solidFill>
                <a:latin typeface="Comic Sans MS" panose="030F0702030302020204" pitchFamily="66" charset="0"/>
              </a:rPr>
              <a:t>konması.</a:t>
            </a:r>
          </a:p>
          <a:p>
            <a:pPr algn="just">
              <a:buClr>
                <a:srgbClr val="FF0000"/>
              </a:buClr>
              <a:buNone/>
            </a:pPr>
            <a:endParaRPr lang="tr-TR" sz="2400" dirty="0" smtClean="0">
              <a:solidFill>
                <a:schemeClr val="bg1"/>
              </a:solidFill>
              <a:latin typeface="Comic Sans MS" panose="030F0702030302020204" pitchFamily="66" charset="0"/>
            </a:endParaRPr>
          </a:p>
          <a:p>
            <a:pPr algn="just">
              <a:buClr>
                <a:srgbClr val="FF0000"/>
              </a:buClr>
            </a:pPr>
            <a:r>
              <a:rPr lang="tr-TR" sz="2400" dirty="0" smtClean="0">
                <a:solidFill>
                  <a:schemeClr val="bg1"/>
                </a:solidFill>
                <a:latin typeface="Comic Sans MS" panose="030F0702030302020204" pitchFamily="66" charset="0"/>
              </a:rPr>
              <a:t>Öğrencilerin </a:t>
            </a:r>
            <a:r>
              <a:rPr lang="tr-TR" sz="2400" dirty="0">
                <a:solidFill>
                  <a:schemeClr val="bg1"/>
                </a:solidFill>
                <a:latin typeface="Comic Sans MS" panose="030F0702030302020204" pitchFamily="66" charset="0"/>
              </a:rPr>
              <a:t>ve velilerin zorbalık olaylarını okul personeline bildirmesi için </a:t>
            </a:r>
            <a:r>
              <a:rPr lang="tr-TR" sz="2400" b="1" u="sng" dirty="0">
                <a:solidFill>
                  <a:schemeClr val="bg1"/>
                </a:solidFill>
                <a:latin typeface="Comic Sans MS" panose="030F0702030302020204" pitchFamily="66" charset="0"/>
              </a:rPr>
              <a:t>bilgilendirilmesi ve </a:t>
            </a:r>
            <a:r>
              <a:rPr lang="tr-TR" sz="2400" b="1" u="sng" dirty="0" smtClean="0">
                <a:solidFill>
                  <a:schemeClr val="bg1"/>
                </a:solidFill>
                <a:latin typeface="Comic Sans MS" panose="030F0702030302020204" pitchFamily="66" charset="0"/>
              </a:rPr>
              <a:t>yönlendirilmesi</a:t>
            </a:r>
            <a:r>
              <a:rPr lang="tr-TR" sz="2400" b="1" dirty="0" smtClean="0">
                <a:solidFill>
                  <a:schemeClr val="bg1"/>
                </a:solidFill>
                <a:latin typeface="Comic Sans MS" panose="030F0702030302020204" pitchFamily="66" charset="0"/>
              </a:rPr>
              <a:t>.</a:t>
            </a:r>
          </a:p>
          <a:p>
            <a:pPr algn="just">
              <a:buClr>
                <a:srgbClr val="FF0000"/>
              </a:buClr>
              <a:buNone/>
            </a:pPr>
            <a:endParaRPr lang="tr-TR" sz="2400" b="1" u="sng" dirty="0" smtClean="0">
              <a:solidFill>
                <a:schemeClr val="bg1"/>
              </a:solidFill>
              <a:latin typeface="Comic Sans MS" panose="030F0702030302020204" pitchFamily="66" charset="0"/>
            </a:endParaRPr>
          </a:p>
          <a:p>
            <a:pPr algn="just">
              <a:buClr>
                <a:srgbClr val="FF0000"/>
              </a:buClr>
            </a:pPr>
            <a:r>
              <a:rPr lang="tr-TR" sz="2400" b="1" u="sng" dirty="0" smtClean="0">
                <a:solidFill>
                  <a:schemeClr val="bg1"/>
                </a:solidFill>
                <a:latin typeface="Comic Sans MS" panose="030F0702030302020204" pitchFamily="66" charset="0"/>
              </a:rPr>
              <a:t>Zorba </a:t>
            </a:r>
            <a:r>
              <a:rPr lang="tr-TR" sz="2400" b="1" u="sng" dirty="0">
                <a:solidFill>
                  <a:schemeClr val="bg1"/>
                </a:solidFill>
                <a:latin typeface="Comic Sans MS" panose="030F0702030302020204" pitchFamily="66" charset="0"/>
              </a:rPr>
              <a:t>ve </a:t>
            </a:r>
            <a:r>
              <a:rPr lang="tr-TR" sz="2400" b="1" u="sng" dirty="0" smtClean="0">
                <a:solidFill>
                  <a:schemeClr val="bg1"/>
                </a:solidFill>
                <a:latin typeface="Comic Sans MS" panose="030F0702030302020204" pitchFamily="66" charset="0"/>
              </a:rPr>
              <a:t>mağdura </a:t>
            </a:r>
            <a:r>
              <a:rPr lang="tr-TR" sz="2400" b="1" u="sng" dirty="0">
                <a:solidFill>
                  <a:schemeClr val="bg1"/>
                </a:solidFill>
                <a:latin typeface="Comic Sans MS" panose="030F0702030302020204" pitchFamily="66" charset="0"/>
              </a:rPr>
              <a:t>yardımcı olunması</a:t>
            </a:r>
            <a:r>
              <a:rPr lang="tr-TR" sz="2400" dirty="0">
                <a:solidFill>
                  <a:schemeClr val="bg1"/>
                </a:solidFill>
                <a:latin typeface="Comic Sans MS" panose="030F0702030302020204" pitchFamily="66" charset="0"/>
              </a:rPr>
              <a:t>.</a:t>
            </a:r>
            <a:r>
              <a:rPr lang="tr-TR" sz="2400" u="sng" dirty="0">
                <a:solidFill>
                  <a:schemeClr val="bg1"/>
                </a:solidFill>
                <a:latin typeface="Comic Sans MS" panose="030F0702030302020204" pitchFamily="66" charset="0"/>
              </a:rPr>
              <a:t> </a:t>
            </a:r>
          </a:p>
          <a:p>
            <a:endParaRPr lang="tr-TR" sz="2400" dirty="0">
              <a:solidFill>
                <a:schemeClr val="bg1"/>
              </a:solidFill>
            </a:endParaRPr>
          </a:p>
        </p:txBody>
      </p:sp>
      <p:sp>
        <p:nvSpPr>
          <p:cNvPr id="5" name="Başlık 1"/>
          <p:cNvSpPr>
            <a:spLocks noGrp="1"/>
          </p:cNvSpPr>
          <p:nvPr>
            <p:ph type="title"/>
          </p:nvPr>
        </p:nvSpPr>
        <p:spPr>
          <a:xfrm>
            <a:off x="1259632" y="548680"/>
            <a:ext cx="7131050" cy="799405"/>
          </a:xfrm>
        </p:spPr>
        <p:txBody>
          <a:bodyPr>
            <a:normAutofit fontScale="90000"/>
          </a:bodyPr>
          <a:lstStyle/>
          <a:p>
            <a:pPr algn="ctr"/>
            <a:r>
              <a:rPr lang="tr-TR" b="1" dirty="0" smtClean="0">
                <a:solidFill>
                  <a:schemeClr val="tx1"/>
                </a:solidFill>
                <a:latin typeface="Comic Sans MS" panose="030F0702030302020204" pitchFamily="66" charset="0"/>
              </a:rPr>
              <a:t>ÇALIŞMANIN TEMEL İLKELERİ</a:t>
            </a:r>
            <a:endParaRPr lang="tr-TR" b="1" dirty="0">
              <a:solidFill>
                <a:schemeClr val="tx1"/>
              </a:solidFill>
              <a:latin typeface="Comic Sans MS" panose="030F0702030302020204" pitchFamily="66" charset="0"/>
            </a:endParaRPr>
          </a:p>
        </p:txBody>
      </p:sp>
      <p:pic>
        <p:nvPicPr>
          <p:cNvPr id="4" name="8 Resim" descr="LOGO (1).png"/>
          <p:cNvPicPr>
            <a:picLocks noChangeAspect="1" noChangeArrowheads="1"/>
          </p:cNvPicPr>
          <p:nvPr/>
        </p:nvPicPr>
        <p:blipFill>
          <a:blip r:embed="rId2" cstate="print"/>
          <a:srcRect/>
          <a:stretch>
            <a:fillRect/>
          </a:stretch>
        </p:blipFill>
        <p:spPr bwMode="auto">
          <a:xfrm>
            <a:off x="251519" y="188640"/>
            <a:ext cx="1464981" cy="1368152"/>
          </a:xfrm>
          <a:prstGeom prst="rect">
            <a:avLst/>
          </a:prstGeom>
          <a:noFill/>
          <a:ln w="9525">
            <a:noFill/>
            <a:miter lim="800000"/>
            <a:headEnd/>
            <a:tailEnd/>
          </a:ln>
        </p:spPr>
      </p:pic>
      <p:sp>
        <p:nvSpPr>
          <p:cNvPr id="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extLst>
      <p:ext uri="{BB962C8B-B14F-4D97-AF65-F5344CB8AC3E}">
        <p14:creationId xmlns:p14="http://schemas.microsoft.com/office/powerpoint/2010/main" xmlns="" val="451608019"/>
      </p:ext>
    </p:extLst>
  </p:cSld>
  <p:clrMapOvr>
    <a:masterClrMapping/>
  </p:clrMapOvr>
  <p:transition spd="med" advClick="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457200" y="1844824"/>
            <a:ext cx="8229600" cy="3456384"/>
          </a:xfrm>
        </p:spPr>
        <p:txBody>
          <a:bodyPr>
            <a:normAutofit/>
          </a:bodyPr>
          <a:lstStyle/>
          <a:p>
            <a:pPr marL="228600" indent="-228600" algn="just">
              <a:buClr>
                <a:srgbClr val="FF0000"/>
              </a:buClr>
              <a:buFont typeface="Wingdings 2" pitchFamily="18" charset="2"/>
              <a:buChar char=""/>
            </a:pPr>
            <a:r>
              <a:rPr lang="tr-TR" altLang="tr-TR" sz="2400" dirty="0" smtClean="0">
                <a:solidFill>
                  <a:schemeClr val="bg1"/>
                </a:solidFill>
                <a:latin typeface="Comic Sans MS" pitchFamily="66" charset="0"/>
              </a:rPr>
              <a:t>Buraya kadar anlatılanlarla ilgili olarak neler düşünüyorsunuz?</a:t>
            </a:r>
          </a:p>
          <a:p>
            <a:pPr marL="228600" indent="-228600" algn="just">
              <a:buClr>
                <a:srgbClr val="FF0000"/>
              </a:buClr>
              <a:buNone/>
            </a:pPr>
            <a:endParaRPr lang="tr-TR" altLang="tr-TR" sz="2400" dirty="0" smtClean="0">
              <a:solidFill>
                <a:schemeClr val="bg1"/>
              </a:solidFill>
              <a:latin typeface="Comic Sans MS" pitchFamily="66" charset="0"/>
            </a:endParaRPr>
          </a:p>
          <a:p>
            <a:pPr marL="228600" indent="-228600" algn="just">
              <a:buClr>
                <a:srgbClr val="FF0000"/>
              </a:buClr>
              <a:buFont typeface="Wingdings 2" pitchFamily="18" charset="2"/>
              <a:buChar char=""/>
            </a:pPr>
            <a:r>
              <a:rPr lang="tr-TR" altLang="tr-TR" sz="2400" dirty="0" smtClean="0">
                <a:solidFill>
                  <a:schemeClr val="bg1"/>
                </a:solidFill>
                <a:latin typeface="Comic Sans MS" pitchFamily="66" charset="0"/>
              </a:rPr>
              <a:t>Zorbalığın ne olduğuna dair bakış açınızda herhangi bir farklılaşma oldu mu?</a:t>
            </a:r>
          </a:p>
          <a:p>
            <a:pPr marL="228600" indent="-228600" algn="just">
              <a:buClr>
                <a:srgbClr val="FF0000"/>
              </a:buClr>
              <a:buNone/>
            </a:pPr>
            <a:endParaRPr lang="tr-TR" altLang="tr-TR" sz="2400" dirty="0" smtClean="0">
              <a:solidFill>
                <a:schemeClr val="bg1"/>
              </a:solidFill>
              <a:latin typeface="Comic Sans MS" pitchFamily="66" charset="0"/>
            </a:endParaRPr>
          </a:p>
          <a:p>
            <a:pPr marL="228600" indent="-228600" algn="just">
              <a:buClr>
                <a:srgbClr val="FF0000"/>
              </a:buClr>
              <a:buFont typeface="Wingdings 2" pitchFamily="18" charset="2"/>
              <a:buChar char=""/>
            </a:pPr>
            <a:r>
              <a:rPr lang="tr-TR" altLang="tr-TR" sz="2400" dirty="0" smtClean="0">
                <a:solidFill>
                  <a:schemeClr val="bg1"/>
                </a:solidFill>
                <a:latin typeface="Comic Sans MS" pitchFamily="66" charset="0"/>
              </a:rPr>
              <a:t>Sizce zorbalıkla nasıl başa çıkılabilir?</a:t>
            </a:r>
          </a:p>
          <a:p>
            <a:pPr marL="228600" indent="-228600">
              <a:buClr>
                <a:srgbClr val="FF0000"/>
              </a:buClr>
              <a:buFont typeface="Wingdings 2" pitchFamily="18" charset="2"/>
              <a:buChar char=""/>
            </a:pPr>
            <a:endParaRPr lang="tr-TR" altLang="tr-TR" sz="2400" dirty="0" smtClean="0">
              <a:solidFill>
                <a:schemeClr val="bg1"/>
              </a:solidFill>
              <a:latin typeface="Comic Sans MS" pitchFamily="66" charset="0"/>
            </a:endParaRPr>
          </a:p>
          <a:p>
            <a:pPr marL="228600" indent="-228600">
              <a:buClr>
                <a:srgbClr val="FF0000"/>
              </a:buClr>
              <a:buNone/>
            </a:pPr>
            <a:endParaRPr lang="tr-TR" altLang="tr-TR" sz="2400" dirty="0" smtClean="0">
              <a:solidFill>
                <a:schemeClr val="bg1"/>
              </a:solidFill>
              <a:latin typeface="Comic Sans MS" pitchFamily="66" charset="0"/>
            </a:endParaRPr>
          </a:p>
          <a:p>
            <a:endParaRPr lang="tr-TR" sz="2400" dirty="0">
              <a:solidFill>
                <a:schemeClr val="bg1"/>
              </a:solidFill>
              <a:latin typeface="Comic Sans MS" pitchFamily="66" charset="0"/>
            </a:endParaRPr>
          </a:p>
        </p:txBody>
      </p:sp>
      <p:pic>
        <p:nvPicPr>
          <p:cNvPr id="5" name="8 Resim" descr="LOGO (1).png"/>
          <p:cNvPicPr>
            <a:picLocks noChangeAspect="1" noChangeArrowheads="1"/>
          </p:cNvPicPr>
          <p:nvPr/>
        </p:nvPicPr>
        <p:blipFill>
          <a:blip r:embed="rId3" cstate="print"/>
          <a:srcRect/>
          <a:stretch>
            <a:fillRect/>
          </a:stretch>
        </p:blipFill>
        <p:spPr bwMode="auto">
          <a:xfrm>
            <a:off x="251519" y="188640"/>
            <a:ext cx="1464981" cy="1368152"/>
          </a:xfrm>
          <a:prstGeom prst="rect">
            <a:avLst/>
          </a:prstGeom>
          <a:noFill/>
          <a:ln w="9525">
            <a:noFill/>
            <a:miter lim="800000"/>
            <a:headEnd/>
            <a:tailEnd/>
          </a:ln>
        </p:spPr>
      </p:pic>
      <p:sp>
        <p:nvSpPr>
          <p:cNvPr id="7" name="6 Dikdörtgen"/>
          <p:cNvSpPr/>
          <p:nvPr/>
        </p:nvSpPr>
        <p:spPr>
          <a:xfrm>
            <a:off x="1043608" y="5301208"/>
            <a:ext cx="721543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omic Sans MS" pitchFamily="66" charset="0"/>
              </a:rPr>
              <a:t>İLK ADIM:DEĞİŞİM</a:t>
            </a:r>
            <a:endParaRPr lang="tr-T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1 Başlık"/>
          <p:cNvSpPr>
            <a:spLocks noGrp="1"/>
          </p:cNvSpPr>
          <p:nvPr>
            <p:ph type="title"/>
          </p:nvPr>
        </p:nvSpPr>
        <p:spPr>
          <a:xfrm>
            <a:off x="1979712" y="332656"/>
            <a:ext cx="6552728" cy="1296566"/>
          </a:xfrm>
        </p:spPr>
        <p:txBody>
          <a:bodyPr>
            <a:normAutofit fontScale="90000"/>
          </a:bodyPr>
          <a:lstStyle/>
          <a:p>
            <a:pPr algn="ctr"/>
            <a:r>
              <a:rPr lang="tr-TR" altLang="tr-TR" b="1" dirty="0" smtClean="0">
                <a:solidFill>
                  <a:schemeClr val="tx1"/>
                </a:solidFill>
                <a:latin typeface="Comic Sans MS" pitchFamily="66" charset="0"/>
              </a:rPr>
              <a:t>DEĞİŞİM İÇİN YAPABİLECEKLERİM</a:t>
            </a:r>
          </a:p>
        </p:txBody>
      </p:sp>
      <p:sp>
        <p:nvSpPr>
          <p:cNvPr id="58370" name="2 İçerik Yer Tutucusu"/>
          <p:cNvSpPr>
            <a:spLocks noGrp="1"/>
          </p:cNvSpPr>
          <p:nvPr>
            <p:ph idx="1"/>
          </p:nvPr>
        </p:nvSpPr>
        <p:spPr>
          <a:xfrm>
            <a:off x="611560" y="1833861"/>
            <a:ext cx="8001000" cy="4547467"/>
          </a:xfrm>
        </p:spPr>
        <p:txBody>
          <a:bodyPr>
            <a:normAutofit/>
          </a:bodyPr>
          <a:lstStyle/>
          <a:p>
            <a:pPr eaLnBrk="1" hangingPunct="1">
              <a:buClr>
                <a:srgbClr val="FF0000"/>
              </a:buClr>
              <a:defRPr/>
            </a:pPr>
            <a:r>
              <a:rPr lang="tr-TR" altLang="tr-TR" sz="2400" dirty="0" smtClean="0">
                <a:solidFill>
                  <a:schemeClr val="bg1"/>
                </a:solidFill>
                <a:latin typeface="Comic Sans MS" pitchFamily="66" charset="0"/>
              </a:rPr>
              <a:t>Şiddete sıfır tolerans tanırım.</a:t>
            </a:r>
          </a:p>
          <a:p>
            <a:pPr eaLnBrk="1" hangingPunct="1">
              <a:buClr>
                <a:srgbClr val="FF0000"/>
              </a:buClr>
              <a:defRPr/>
            </a:pPr>
            <a:r>
              <a:rPr lang="tr-TR" sz="2400" dirty="0" smtClean="0">
                <a:solidFill>
                  <a:schemeClr val="bg1"/>
                </a:solidFill>
                <a:latin typeface="Comic Sans MS" pitchFamily="66" charset="0"/>
              </a:rPr>
              <a:t>Öğrencilerimde farklılıklara tolerans kültürü geliştiririm.</a:t>
            </a:r>
          </a:p>
          <a:p>
            <a:pPr eaLnBrk="1" hangingPunct="1">
              <a:buClr>
                <a:srgbClr val="FF0000"/>
              </a:buClr>
              <a:defRPr/>
            </a:pPr>
            <a:r>
              <a:rPr lang="tr-TR" altLang="tr-TR" sz="2400" dirty="0" smtClean="0">
                <a:solidFill>
                  <a:schemeClr val="bg1"/>
                </a:solidFill>
                <a:latin typeface="Comic Sans MS" pitchFamily="66" charset="0"/>
              </a:rPr>
              <a:t>Öğrencilerimle birlikte uyulması gereken kuralları belirlerim.</a:t>
            </a:r>
          </a:p>
          <a:p>
            <a:pPr eaLnBrk="1" hangingPunct="1">
              <a:buClr>
                <a:srgbClr val="FF0000"/>
              </a:buClr>
              <a:defRPr/>
            </a:pPr>
            <a:r>
              <a:rPr lang="tr-TR" altLang="tr-TR" sz="2400" dirty="0" smtClean="0">
                <a:solidFill>
                  <a:schemeClr val="bg1"/>
                </a:solidFill>
                <a:latin typeface="Comic Sans MS" pitchFamily="66" charset="0"/>
              </a:rPr>
              <a:t>Ödül ve yaptırımları öğrencilerimle belirlerim.</a:t>
            </a:r>
          </a:p>
          <a:p>
            <a:pPr eaLnBrk="1" hangingPunct="1">
              <a:buClr>
                <a:srgbClr val="FF0000"/>
              </a:buClr>
              <a:defRPr/>
            </a:pPr>
            <a:r>
              <a:rPr lang="tr-TR" altLang="tr-TR" sz="2400" dirty="0" smtClean="0">
                <a:solidFill>
                  <a:schemeClr val="bg1"/>
                </a:solidFill>
                <a:latin typeface="Comic Sans MS" pitchFamily="66" charset="0"/>
              </a:rPr>
              <a:t>Başkalarına saygılı olmayı teşvik ederim.</a:t>
            </a:r>
          </a:p>
          <a:p>
            <a:pPr eaLnBrk="1" hangingPunct="1">
              <a:buClr>
                <a:srgbClr val="FF0000"/>
              </a:buClr>
              <a:defRPr/>
            </a:pPr>
            <a:r>
              <a:rPr lang="tr-TR" altLang="tr-TR" sz="2400" dirty="0" smtClean="0">
                <a:solidFill>
                  <a:schemeClr val="bg1"/>
                </a:solidFill>
                <a:latin typeface="Comic Sans MS" pitchFamily="66" charset="0"/>
              </a:rPr>
              <a:t>Güvenli bir sınıf ortamı yaratırım.</a:t>
            </a:r>
          </a:p>
          <a:p>
            <a:pPr eaLnBrk="1" hangingPunct="1">
              <a:buClr>
                <a:srgbClr val="FF0000"/>
              </a:buClr>
              <a:defRPr/>
            </a:pPr>
            <a:r>
              <a:rPr lang="tr-TR" altLang="tr-TR" sz="2400" dirty="0" smtClean="0">
                <a:solidFill>
                  <a:schemeClr val="bg1"/>
                </a:solidFill>
                <a:latin typeface="Comic Sans MS" pitchFamily="66" charset="0"/>
              </a:rPr>
              <a:t>Öğrencilerimin bana güvenmelerini sağlarım.</a:t>
            </a:r>
          </a:p>
          <a:p>
            <a:pPr eaLnBrk="1" hangingPunct="1">
              <a:buClr>
                <a:srgbClr val="FF0000"/>
              </a:buClr>
              <a:defRPr/>
            </a:pPr>
            <a:r>
              <a:rPr lang="tr-TR" altLang="tr-TR" sz="2400" dirty="0" smtClean="0">
                <a:solidFill>
                  <a:schemeClr val="bg1"/>
                </a:solidFill>
                <a:latin typeface="Comic Sans MS" pitchFamily="66" charset="0"/>
              </a:rPr>
              <a:t>Uyarı işaretlerine karşı tetikte olurum.</a:t>
            </a:r>
          </a:p>
          <a:p>
            <a:pPr marL="33338" indent="0" eaLnBrk="1" hangingPunct="1">
              <a:buFont typeface="Arial" charset="0"/>
              <a:buNone/>
              <a:defRPr/>
            </a:pPr>
            <a:endParaRPr lang="tr-TR" altLang="tr-TR" sz="2400" dirty="0" smtClean="0">
              <a:latin typeface="Comic Sans MS" pitchFamily="66" charset="0"/>
            </a:endParaRPr>
          </a:p>
          <a:p>
            <a:pPr marL="33338" indent="0" eaLnBrk="1" hangingPunct="1">
              <a:buFont typeface="Arial" charset="0"/>
              <a:buNone/>
              <a:defRPr/>
            </a:pPr>
            <a:endParaRPr lang="tr-TR" altLang="tr-TR" sz="2400" dirty="0" smtClean="0">
              <a:latin typeface="Comic Sans MS" pitchFamily="66" charset="0"/>
            </a:endParaRPr>
          </a:p>
          <a:p>
            <a:pPr>
              <a:defRPr/>
            </a:pPr>
            <a:endParaRPr lang="tr-TR" altLang="tr-TR" dirty="0" smtClean="0"/>
          </a:p>
        </p:txBody>
      </p:sp>
      <p:pic>
        <p:nvPicPr>
          <p:cNvPr id="5" name="8 Resim" descr="LOGO (1).png"/>
          <p:cNvPicPr>
            <a:picLocks noChangeAspect="1" noChangeArrowheads="1"/>
          </p:cNvPicPr>
          <p:nvPr/>
        </p:nvPicPr>
        <p:blipFill>
          <a:blip r:embed="rId3" cstate="print"/>
          <a:srcRect/>
          <a:stretch>
            <a:fillRect/>
          </a:stretch>
        </p:blipFill>
        <p:spPr bwMode="auto">
          <a:xfrm>
            <a:off x="251519" y="188640"/>
            <a:ext cx="1464981" cy="1368152"/>
          </a:xfrm>
          <a:prstGeom prst="rect">
            <a:avLst/>
          </a:prstGeom>
          <a:noFill/>
          <a:ln w="9525">
            <a:noFill/>
            <a:miter lim="800000"/>
            <a:headEnd/>
            <a:tailEnd/>
          </a:ln>
        </p:spPr>
      </p:pic>
      <p:sp>
        <p:nvSpPr>
          <p:cNvPr id="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1 Başlık"/>
          <p:cNvSpPr>
            <a:spLocks noGrp="1"/>
          </p:cNvSpPr>
          <p:nvPr>
            <p:ph type="title"/>
          </p:nvPr>
        </p:nvSpPr>
        <p:spPr>
          <a:xfrm>
            <a:off x="1979712" y="476250"/>
            <a:ext cx="6552728" cy="865188"/>
          </a:xfrm>
        </p:spPr>
        <p:txBody>
          <a:bodyPr>
            <a:normAutofit fontScale="90000"/>
          </a:bodyPr>
          <a:lstStyle/>
          <a:p>
            <a:pPr algn="ctr"/>
            <a:r>
              <a:rPr lang="tr-TR" altLang="tr-TR" b="1" dirty="0" smtClean="0">
                <a:solidFill>
                  <a:schemeClr val="tx1"/>
                </a:solidFill>
                <a:latin typeface="Comic Sans MS" pitchFamily="66" charset="0"/>
              </a:rPr>
              <a:t>DEĞİŞİM İÇİN YAPABİLECEKLERİM</a:t>
            </a:r>
          </a:p>
        </p:txBody>
      </p:sp>
      <p:sp>
        <p:nvSpPr>
          <p:cNvPr id="58370" name="2 İçerik Yer Tutucusu"/>
          <p:cNvSpPr>
            <a:spLocks noGrp="1"/>
          </p:cNvSpPr>
          <p:nvPr>
            <p:ph idx="1"/>
          </p:nvPr>
        </p:nvSpPr>
        <p:spPr>
          <a:xfrm>
            <a:off x="611560" y="1772816"/>
            <a:ext cx="7920880" cy="4752851"/>
          </a:xfrm>
        </p:spPr>
        <p:txBody>
          <a:bodyPr>
            <a:normAutofit/>
          </a:bodyPr>
          <a:lstStyle/>
          <a:p>
            <a:pPr>
              <a:buClr>
                <a:srgbClr val="FF0000"/>
              </a:buClr>
            </a:pPr>
            <a:r>
              <a:rPr lang="tr-TR" altLang="tr-TR" sz="2400" dirty="0" smtClean="0">
                <a:solidFill>
                  <a:schemeClr val="bg1"/>
                </a:solidFill>
                <a:latin typeface="Comic Sans MS" pitchFamily="66" charset="0"/>
              </a:rPr>
              <a:t>Riskli mekanları kontrol ederim.</a:t>
            </a:r>
          </a:p>
          <a:p>
            <a:pPr>
              <a:buClr>
                <a:srgbClr val="FF0000"/>
              </a:buClr>
            </a:pPr>
            <a:r>
              <a:rPr lang="tr-TR" altLang="tr-TR" sz="2400" dirty="0" smtClean="0">
                <a:solidFill>
                  <a:schemeClr val="bg1"/>
                </a:solidFill>
                <a:latin typeface="Comic Sans MS" pitchFamily="66" charset="0"/>
              </a:rPr>
              <a:t>Riskli zamanlarda daha çok dikkatli olurum.</a:t>
            </a:r>
          </a:p>
          <a:p>
            <a:pPr>
              <a:buClr>
                <a:srgbClr val="FF0000"/>
              </a:buClr>
            </a:pPr>
            <a:r>
              <a:rPr lang="tr-TR" altLang="tr-TR" sz="2400" dirty="0" smtClean="0">
                <a:solidFill>
                  <a:schemeClr val="bg1"/>
                </a:solidFill>
                <a:latin typeface="Comic Sans MS" pitchFamily="66" charset="0"/>
              </a:rPr>
              <a:t>Riskli durumlarda okul yönetimini bilgilendiririm.</a:t>
            </a:r>
          </a:p>
          <a:p>
            <a:pPr>
              <a:buClr>
                <a:srgbClr val="FF0000"/>
              </a:buClr>
            </a:pPr>
            <a:r>
              <a:rPr lang="tr-TR" altLang="tr-TR" sz="2400" dirty="0" smtClean="0">
                <a:solidFill>
                  <a:schemeClr val="bg1"/>
                </a:solidFill>
                <a:latin typeface="Comic Sans MS" pitchFamily="66" charset="0"/>
              </a:rPr>
              <a:t>Şiddeti ciddiye alarak şiddet riskini azaltıcı okul politikalarına destek olurum.</a:t>
            </a:r>
          </a:p>
          <a:p>
            <a:pPr>
              <a:buClr>
                <a:srgbClr val="FF0000"/>
              </a:buClr>
            </a:pPr>
            <a:r>
              <a:rPr lang="tr-TR" altLang="tr-TR" sz="2400" dirty="0" smtClean="0">
                <a:solidFill>
                  <a:schemeClr val="bg1"/>
                </a:solidFill>
                <a:latin typeface="Comic Sans MS" pitchFamily="66" charset="0"/>
              </a:rPr>
              <a:t>Şiddet karşıtı programlara destek olurum.</a:t>
            </a:r>
          </a:p>
          <a:p>
            <a:pPr>
              <a:buClr>
                <a:srgbClr val="FF0000"/>
              </a:buClr>
            </a:pPr>
            <a:r>
              <a:rPr lang="tr-TR" altLang="tr-TR" sz="2400" dirty="0" smtClean="0">
                <a:solidFill>
                  <a:schemeClr val="bg1"/>
                </a:solidFill>
                <a:latin typeface="Comic Sans MS" pitchFamily="66" charset="0"/>
              </a:rPr>
              <a:t>Öğrencilerime  model olduğumun farkında olarak davranırım.</a:t>
            </a:r>
          </a:p>
          <a:p>
            <a:pPr>
              <a:buClr>
                <a:srgbClr val="FF0000"/>
              </a:buClr>
            </a:pPr>
            <a:r>
              <a:rPr lang="tr-TR" altLang="tr-TR" sz="2400" dirty="0" smtClean="0">
                <a:solidFill>
                  <a:schemeClr val="bg1"/>
                </a:solidFill>
                <a:latin typeface="Comic Sans MS" pitchFamily="66" charset="0"/>
              </a:rPr>
              <a:t>Karakter gelişimine önem veririm.</a:t>
            </a:r>
          </a:p>
          <a:p>
            <a:endParaRPr lang="tr-TR" altLang="tr-TR" dirty="0" smtClean="0"/>
          </a:p>
        </p:txBody>
      </p:sp>
      <p:pic>
        <p:nvPicPr>
          <p:cNvPr id="5" name="8 Resim" descr="LOGO (1).png"/>
          <p:cNvPicPr>
            <a:picLocks noChangeAspect="1" noChangeArrowheads="1"/>
          </p:cNvPicPr>
          <p:nvPr/>
        </p:nvPicPr>
        <p:blipFill>
          <a:blip r:embed="rId3" cstate="print"/>
          <a:srcRect/>
          <a:stretch>
            <a:fillRect/>
          </a:stretch>
        </p:blipFill>
        <p:spPr bwMode="auto">
          <a:xfrm>
            <a:off x="251519" y="188640"/>
            <a:ext cx="1464981" cy="1368152"/>
          </a:xfrm>
          <a:prstGeom prst="rect">
            <a:avLst/>
          </a:prstGeom>
          <a:noFill/>
          <a:ln w="9525">
            <a:noFill/>
            <a:miter lim="800000"/>
            <a:headEnd/>
            <a:tailEnd/>
          </a:ln>
        </p:spPr>
      </p:pic>
      <p:sp>
        <p:nvSpPr>
          <p:cNvPr id="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2 İçerik Yer Tutucusu"/>
          <p:cNvSpPr>
            <a:spLocks noGrp="1"/>
          </p:cNvSpPr>
          <p:nvPr>
            <p:ph idx="1"/>
          </p:nvPr>
        </p:nvSpPr>
        <p:spPr>
          <a:xfrm>
            <a:off x="395536" y="1700808"/>
            <a:ext cx="8352928" cy="4752528"/>
          </a:xfrm>
        </p:spPr>
        <p:txBody>
          <a:bodyPr>
            <a:normAutofit fontScale="70000" lnSpcReduction="20000"/>
          </a:bodyPr>
          <a:lstStyle/>
          <a:p>
            <a:pPr eaLnBrk="1" hangingPunct="1">
              <a:buClr>
                <a:srgbClr val="FF0000"/>
              </a:buClr>
            </a:pPr>
            <a:r>
              <a:rPr lang="tr-TR" altLang="tr-TR" sz="3400" dirty="0" smtClean="0">
                <a:solidFill>
                  <a:schemeClr val="bg1"/>
                </a:solidFill>
                <a:latin typeface="Comic Sans MS" pitchFamily="66" charset="0"/>
              </a:rPr>
              <a:t>Rekabetçi eğitim yerine işbirliği ile öğrenmeye önem veririm.</a:t>
            </a:r>
          </a:p>
          <a:p>
            <a:pPr>
              <a:buClr>
                <a:srgbClr val="FF0000"/>
              </a:buClr>
            </a:pPr>
            <a:r>
              <a:rPr lang="tr-TR" altLang="tr-TR" sz="3400" dirty="0" smtClean="0">
                <a:solidFill>
                  <a:schemeClr val="bg1"/>
                </a:solidFill>
                <a:latin typeface="Comic Sans MS" pitchFamily="66" charset="0"/>
              </a:rPr>
              <a:t>Akademik başarıyı arttırmayı hedeflerim.</a:t>
            </a:r>
          </a:p>
          <a:p>
            <a:pPr eaLnBrk="1" hangingPunct="1">
              <a:buClr>
                <a:srgbClr val="FF0000"/>
              </a:buClr>
            </a:pPr>
            <a:r>
              <a:rPr lang="tr-TR" altLang="tr-TR" sz="3400" dirty="0" smtClean="0">
                <a:solidFill>
                  <a:schemeClr val="bg1"/>
                </a:solidFill>
                <a:latin typeface="Comic Sans MS" pitchFamily="66" charset="0"/>
              </a:rPr>
              <a:t>Öğrencilerimin sosyal ve arkadaşlık becerilerini geliştirmelerine yardım ederim.</a:t>
            </a:r>
          </a:p>
          <a:p>
            <a:pPr>
              <a:buClr>
                <a:srgbClr val="FF0000"/>
              </a:buClr>
            </a:pPr>
            <a:r>
              <a:rPr lang="tr-TR" altLang="tr-TR" sz="3400" dirty="0" smtClean="0">
                <a:solidFill>
                  <a:schemeClr val="bg1"/>
                </a:solidFill>
                <a:latin typeface="Comic Sans MS" pitchFamily="66" charset="0"/>
              </a:rPr>
              <a:t>Öğrencileri şiddet ve zorbalık konusunda bilgilendiririm.</a:t>
            </a:r>
          </a:p>
          <a:p>
            <a:pPr eaLnBrk="1" hangingPunct="1">
              <a:buClr>
                <a:srgbClr val="FF0000"/>
              </a:buClr>
            </a:pPr>
            <a:r>
              <a:rPr lang="tr-TR" altLang="tr-TR" sz="3400" dirty="0" smtClean="0">
                <a:solidFill>
                  <a:schemeClr val="bg1"/>
                </a:solidFill>
                <a:latin typeface="Comic Sans MS" pitchFamily="66" charset="0"/>
              </a:rPr>
              <a:t>Şikayetleri ciddiye alırım.</a:t>
            </a:r>
          </a:p>
          <a:p>
            <a:pPr>
              <a:buClr>
                <a:srgbClr val="FF0000"/>
              </a:buClr>
            </a:pPr>
            <a:r>
              <a:rPr lang="tr-TR" altLang="tr-TR" sz="3400" dirty="0" smtClean="0">
                <a:solidFill>
                  <a:schemeClr val="bg1"/>
                </a:solidFill>
                <a:latin typeface="Comic Sans MS" pitchFamily="66" charset="0"/>
              </a:rPr>
              <a:t>Sorunları görmezlikten gelmem.</a:t>
            </a:r>
          </a:p>
          <a:p>
            <a:pPr>
              <a:buClr>
                <a:srgbClr val="FF0000"/>
              </a:buClr>
            </a:pPr>
            <a:r>
              <a:rPr lang="tr-TR" altLang="tr-TR" sz="3400" dirty="0" smtClean="0">
                <a:solidFill>
                  <a:schemeClr val="bg1"/>
                </a:solidFill>
                <a:latin typeface="Comic Sans MS" pitchFamily="66" charset="0"/>
              </a:rPr>
              <a:t>Şiddete karışanlar ile tanıklık edenlere zaman geçirmeden yardım sunarım.</a:t>
            </a:r>
          </a:p>
          <a:p>
            <a:pPr>
              <a:buClr>
                <a:srgbClr val="FF0000"/>
              </a:buClr>
            </a:pPr>
            <a:r>
              <a:rPr lang="tr-TR" altLang="tr-TR" sz="3400" dirty="0" smtClean="0">
                <a:solidFill>
                  <a:schemeClr val="bg1"/>
                </a:solidFill>
                <a:latin typeface="Comic Sans MS" pitchFamily="66" charset="0"/>
              </a:rPr>
              <a:t>Şiddete karışan çocukların ailelerini mutlaka bilgilendiririm ve sorunu çözmek için onları da sürece katarım.</a:t>
            </a:r>
          </a:p>
          <a:p>
            <a:pPr eaLnBrk="1" hangingPunct="1">
              <a:buClr>
                <a:srgbClr val="FF0000"/>
              </a:buClr>
            </a:pPr>
            <a:endParaRPr lang="tr-TR" altLang="tr-TR" sz="2800" dirty="0" smtClean="0">
              <a:solidFill>
                <a:schemeClr val="bg1"/>
              </a:solidFill>
            </a:endParaRPr>
          </a:p>
        </p:txBody>
      </p:sp>
      <p:pic>
        <p:nvPicPr>
          <p:cNvPr id="6" name="8 Resim" descr="LOGO (1).png"/>
          <p:cNvPicPr>
            <a:picLocks noChangeAspect="1" noChangeArrowheads="1"/>
          </p:cNvPicPr>
          <p:nvPr/>
        </p:nvPicPr>
        <p:blipFill>
          <a:blip r:embed="rId3" cstate="print"/>
          <a:srcRect/>
          <a:stretch>
            <a:fillRect/>
          </a:stretch>
        </p:blipFill>
        <p:spPr bwMode="auto">
          <a:xfrm>
            <a:off x="251519" y="188640"/>
            <a:ext cx="1464981" cy="1368152"/>
          </a:xfrm>
          <a:prstGeom prst="rect">
            <a:avLst/>
          </a:prstGeom>
          <a:noFill/>
          <a:ln w="9525">
            <a:noFill/>
            <a:miter lim="800000"/>
            <a:headEnd/>
            <a:tailEnd/>
          </a:ln>
        </p:spPr>
      </p:pic>
      <p:sp>
        <p:nvSpPr>
          <p:cNvPr id="7" name="1 Başlık"/>
          <p:cNvSpPr>
            <a:spLocks noGrp="1"/>
          </p:cNvSpPr>
          <p:nvPr>
            <p:ph type="title"/>
          </p:nvPr>
        </p:nvSpPr>
        <p:spPr>
          <a:xfrm>
            <a:off x="1979712" y="476250"/>
            <a:ext cx="6552728" cy="865188"/>
          </a:xfrm>
        </p:spPr>
        <p:txBody>
          <a:bodyPr>
            <a:normAutofit fontScale="90000"/>
          </a:bodyPr>
          <a:lstStyle/>
          <a:p>
            <a:pPr algn="ctr"/>
            <a:r>
              <a:rPr lang="tr-TR" altLang="tr-TR" b="1" dirty="0" smtClean="0">
                <a:solidFill>
                  <a:schemeClr val="tx1"/>
                </a:solidFill>
                <a:latin typeface="Comic Sans MS" pitchFamily="66" charset="0"/>
              </a:rPr>
              <a:t>DEĞİŞİM İÇİN YAPABİLECEKLERİM</a:t>
            </a:r>
          </a:p>
        </p:txBody>
      </p:sp>
      <p:sp>
        <p:nvSpPr>
          <p:cNvPr id="8"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58372" name="8 Resim" descr="LOGO (1).png"/>
          <p:cNvPicPr>
            <a:picLocks noChangeAspect="1" noChangeArrowheads="1"/>
          </p:cNvPicPr>
          <p:nvPr/>
        </p:nvPicPr>
        <p:blipFill>
          <a:blip r:embed="rId3" cstate="print"/>
          <a:srcRect/>
          <a:stretch>
            <a:fillRect/>
          </a:stretch>
        </p:blipFill>
        <p:spPr bwMode="auto">
          <a:xfrm>
            <a:off x="250824" y="260350"/>
            <a:ext cx="1584871" cy="1480118"/>
          </a:xfrm>
          <a:prstGeom prst="rect">
            <a:avLst/>
          </a:prstGeom>
          <a:noFill/>
          <a:ln w="9525">
            <a:noFill/>
            <a:miter lim="800000"/>
            <a:headEnd/>
            <a:tailEnd/>
          </a:ln>
        </p:spPr>
      </p:pic>
      <p:sp>
        <p:nvSpPr>
          <p:cNvPr id="7" name="İçerik Yer Tutucusu 2"/>
          <p:cNvSpPr txBox="1">
            <a:spLocks/>
          </p:cNvSpPr>
          <p:nvPr/>
        </p:nvSpPr>
        <p:spPr>
          <a:xfrm>
            <a:off x="2051720" y="260648"/>
            <a:ext cx="6840760" cy="1368152"/>
          </a:xfrm>
          <a:prstGeom prst="rect">
            <a:avLst/>
          </a:prstGeom>
        </p:spPr>
        <p:style>
          <a:lnRef idx="2">
            <a:schemeClr val="accent2"/>
          </a:lnRef>
          <a:fillRef idx="1">
            <a:schemeClr val="lt1"/>
          </a:fillRef>
          <a:effectRef idx="0">
            <a:schemeClr val="accent2"/>
          </a:effectRef>
          <a:fontRef idx="minor">
            <a:schemeClr val="dk1"/>
          </a:fontRef>
        </p:style>
        <p:txBody>
          <a:bodyPr vert="horz" anchor="t">
            <a:noAutofit/>
          </a:bodyPr>
          <a:lstStyle/>
          <a:p>
            <a:pPr marL="457200" indent="-457200" algn="ctr">
              <a:buSzPct val="30000"/>
              <a:buFont typeface="Arial" panose="020B0604020202020204" pitchFamily="34" charset="0"/>
              <a:buChar char="•"/>
              <a:defRPr/>
            </a:pPr>
            <a:endParaRPr lang="tr-TR" altLang="tr-TR" sz="2400" dirty="0" smtClean="0">
              <a:solidFill>
                <a:schemeClr val="bg1"/>
              </a:solidFill>
              <a:latin typeface="Comic Sans MS" pitchFamily="66" charset="0"/>
            </a:endParaRPr>
          </a:p>
          <a:p>
            <a:pPr marL="457200" indent="-457200" algn="ctr">
              <a:buSzPct val="30000"/>
              <a:buFont typeface="Arial" panose="020B0604020202020204" pitchFamily="34" charset="0"/>
              <a:buChar char="•"/>
              <a:defRPr/>
            </a:pPr>
            <a:r>
              <a:rPr lang="tr-TR" altLang="tr-TR" sz="2400" dirty="0" smtClean="0">
                <a:solidFill>
                  <a:schemeClr val="bg1"/>
                </a:solidFill>
                <a:latin typeface="Comic Sans MS" pitchFamily="66" charset="0"/>
              </a:rPr>
              <a:t>BİZ OKULDA ÖĞRENCİLERİ HAYATA HAZIRLARIZ!</a:t>
            </a:r>
          </a:p>
        </p:txBody>
      </p:sp>
      <p:pic>
        <p:nvPicPr>
          <p:cNvPr id="10" name="9 İçerik Yer Tutucusu" descr="2B08B.jpg"/>
          <p:cNvPicPr>
            <a:picLocks noGrp="1" noChangeAspect="1"/>
          </p:cNvPicPr>
          <p:nvPr>
            <p:ph idx="1"/>
          </p:nvPr>
        </p:nvPicPr>
        <p:blipFill>
          <a:blip r:embed="rId4" cstate="print"/>
          <a:stretch>
            <a:fillRect/>
          </a:stretch>
        </p:blipFill>
        <p:spPr>
          <a:xfrm>
            <a:off x="467544" y="2636912"/>
            <a:ext cx="2466975" cy="3571875"/>
          </a:xfrm>
        </p:spPr>
      </p:pic>
      <p:pic>
        <p:nvPicPr>
          <p:cNvPr id="11" name="10 Resim" descr="01B.jpg"/>
          <p:cNvPicPr>
            <a:picLocks noChangeAspect="1"/>
          </p:cNvPicPr>
          <p:nvPr/>
        </p:nvPicPr>
        <p:blipFill>
          <a:blip r:embed="rId5" cstate="print"/>
          <a:stretch>
            <a:fillRect/>
          </a:stretch>
        </p:blipFill>
        <p:spPr>
          <a:xfrm>
            <a:off x="4427984" y="3501008"/>
            <a:ext cx="4226390" cy="2880320"/>
          </a:xfrm>
          <a:prstGeom prst="rect">
            <a:avLst/>
          </a:prstGeom>
        </p:spPr>
      </p:pic>
      <p:pic>
        <p:nvPicPr>
          <p:cNvPr id="12" name="11 Resim" descr="23-nisan-Ataturk-www-inegazilikoydernegi-haber-hurriyet-gazetesi-alıntısı-.jpg"/>
          <p:cNvPicPr>
            <a:picLocks noChangeAspect="1"/>
          </p:cNvPicPr>
          <p:nvPr/>
        </p:nvPicPr>
        <p:blipFill>
          <a:blip r:embed="rId6" cstate="print"/>
          <a:stretch>
            <a:fillRect/>
          </a:stretch>
        </p:blipFill>
        <p:spPr>
          <a:xfrm>
            <a:off x="2987824" y="1700808"/>
            <a:ext cx="3879756" cy="2183185"/>
          </a:xfrm>
          <a:prstGeom prst="rect">
            <a:avLst/>
          </a:prstGeom>
        </p:spPr>
      </p:pic>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47664" y="332656"/>
            <a:ext cx="7221488" cy="1399032"/>
          </a:xfrm>
        </p:spPr>
        <p:txBody>
          <a:bodyPr/>
          <a:lstStyle/>
          <a:p>
            <a:pPr marL="484632" eaLnBrk="1" fontAlgn="auto" hangingPunct="1">
              <a:spcAft>
                <a:spcPts val="0"/>
              </a:spcAft>
              <a:defRPr/>
            </a:pPr>
            <a:r>
              <a:rPr lang="tr-TR" b="1" dirty="0" smtClean="0">
                <a:solidFill>
                  <a:schemeClr val="tx1"/>
                </a:solidFill>
                <a:latin typeface="Comic Sans MS" pitchFamily="66" charset="0"/>
              </a:rPr>
              <a:t>KAYNAKÇA</a:t>
            </a:r>
            <a:endParaRPr lang="tr-TR" b="1" dirty="0">
              <a:solidFill>
                <a:schemeClr val="tx1"/>
              </a:solidFill>
              <a:latin typeface="Comic Sans MS" pitchFamily="66" charset="0"/>
            </a:endParaRPr>
          </a:p>
        </p:txBody>
      </p:sp>
      <p:sp>
        <p:nvSpPr>
          <p:cNvPr id="59395" name="2 İçerik Yer Tutucusu"/>
          <p:cNvSpPr>
            <a:spLocks noGrp="1"/>
          </p:cNvSpPr>
          <p:nvPr>
            <p:ph idx="1"/>
          </p:nvPr>
        </p:nvSpPr>
        <p:spPr>
          <a:xfrm>
            <a:off x="467544" y="1844824"/>
            <a:ext cx="8229600" cy="4464496"/>
          </a:xfrm>
        </p:spPr>
        <p:style>
          <a:lnRef idx="2">
            <a:schemeClr val="accent3"/>
          </a:lnRef>
          <a:fillRef idx="1">
            <a:schemeClr val="lt1"/>
          </a:fillRef>
          <a:effectRef idx="0">
            <a:schemeClr val="accent3"/>
          </a:effectRef>
          <a:fontRef idx="minor">
            <a:schemeClr val="dk1"/>
          </a:fontRef>
        </p:style>
        <p:txBody>
          <a:bodyPr>
            <a:normAutofit/>
          </a:bodyPr>
          <a:lstStyle/>
          <a:p>
            <a:pPr eaLnBrk="1" hangingPunct="1"/>
            <a:r>
              <a:rPr lang="tr-TR" sz="2000" b="1" dirty="0" smtClean="0">
                <a:latin typeface="Comic Sans MS" pitchFamily="66" charset="0"/>
              </a:rPr>
              <a:t>Çınkır, Ş. (2012, Ekim 13). Okullarda Zorbalık ve Türleri. 29 Mart 2021 tarihinde </a:t>
            </a:r>
            <a:r>
              <a:rPr lang="tr-TR" sz="2000" b="1" dirty="0" smtClean="0"/>
              <a:t>https://yenirehberlik.com/okullarda-zorbalik-ve-turleri.htm</a:t>
            </a:r>
            <a:r>
              <a:rPr lang="tr-TR" sz="2000" dirty="0" smtClean="0"/>
              <a:t>l </a:t>
            </a:r>
            <a:r>
              <a:rPr lang="tr-TR" sz="2000" b="1" dirty="0" smtClean="0"/>
              <a:t>adresinden erişildi.</a:t>
            </a:r>
          </a:p>
          <a:p>
            <a:pPr eaLnBrk="1" hangingPunct="1">
              <a:buNone/>
            </a:pPr>
            <a:r>
              <a:rPr lang="tr-TR" sz="2000" dirty="0" smtClean="0"/>
              <a:t>	</a:t>
            </a:r>
            <a:endParaRPr lang="tr-TR" sz="1200" b="1" dirty="0" smtClean="0">
              <a:latin typeface="Comic Sans MS" pitchFamily="66" charset="0"/>
            </a:endParaRPr>
          </a:p>
          <a:p>
            <a:pPr eaLnBrk="1" hangingPunct="1"/>
            <a:r>
              <a:rPr lang="tr-TR" sz="2000" b="1" dirty="0" smtClean="0">
                <a:latin typeface="Comic Sans MS" pitchFamily="66" charset="0"/>
              </a:rPr>
              <a:t>Dölek, N., Öğrencilerde Zorbaca Davranışlar. 12 Mart 2021 tarihinde http://img.eba.gov.tr/436/87a/c3a/1db/1af/584/fef/807/bb2/dcf/311/cf2/547/84a/003/43687ac3a1db1af584fef807bb2dcf311cf254784a003.pdf?name=%C3%96%C4%9Frencide%20Zorbaca%20Davran%C4%B1%C5%9Flar.pdf adresinden erişildi.</a:t>
            </a:r>
          </a:p>
          <a:p>
            <a:pPr eaLnBrk="1" hangingPunct="1">
              <a:buFont typeface="Wingdings 2" pitchFamily="18" charset="2"/>
              <a:buNone/>
            </a:pPr>
            <a:endParaRPr lang="tr-TR" sz="1200" b="1" dirty="0" smtClean="0">
              <a:latin typeface="Comic Sans MS" pitchFamily="66" charset="0"/>
            </a:endParaRPr>
          </a:p>
          <a:p>
            <a:pPr eaLnBrk="1" hangingPunct="1"/>
            <a:r>
              <a:rPr lang="tr-TR" sz="2000" b="1" dirty="0" smtClean="0">
                <a:latin typeface="Comic Sans MS" pitchFamily="66" charset="0"/>
              </a:rPr>
              <a:t>Gökler, R. (2009). Okullarda Akran Zorbalığı. </a:t>
            </a:r>
            <a:r>
              <a:rPr lang="tr-TR" sz="2000" b="1" i="1" dirty="0" smtClean="0">
                <a:latin typeface="Comic Sans MS" pitchFamily="66" charset="0"/>
              </a:rPr>
              <a:t>Uluslararası İnsan Bilimleri Dergisi, 6</a:t>
            </a:r>
            <a:r>
              <a:rPr lang="tr-TR" sz="2000" b="1" dirty="0" smtClean="0">
                <a:latin typeface="Comic Sans MS" pitchFamily="66" charset="0"/>
              </a:rPr>
              <a:t>(2), 511-537.</a:t>
            </a:r>
            <a:endParaRPr lang="tr-TR" sz="1200" b="1" dirty="0" smtClean="0">
              <a:latin typeface="Comic Sans MS" pitchFamily="66" charset="0"/>
            </a:endParaRPr>
          </a:p>
          <a:p>
            <a:pPr eaLnBrk="1" hangingPunct="1"/>
            <a:endParaRPr lang="tr-TR" sz="2000" b="1" dirty="0" smtClean="0">
              <a:latin typeface="Comic Sans MS" pitchFamily="66" charset="0"/>
            </a:endParaRPr>
          </a:p>
          <a:p>
            <a:pPr eaLnBrk="1" hangingPunct="1"/>
            <a:endParaRPr lang="tr-TR" sz="2000" b="1" dirty="0" smtClean="0">
              <a:latin typeface="Comic Sans MS" pitchFamily="66" charset="0"/>
            </a:endParaRPr>
          </a:p>
        </p:txBody>
      </p:sp>
      <p:sp>
        <p:nvSpPr>
          <p:cNvPr id="59396"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6" name="8 Resim" descr="LOGO (1).png"/>
          <p:cNvPicPr>
            <a:picLocks noChangeAspect="1" noChangeArrowheads="1"/>
          </p:cNvPicPr>
          <p:nvPr/>
        </p:nvPicPr>
        <p:blipFill>
          <a:blip r:embed="rId2"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 Resim" descr="ÇANKAYA RAM LOGO.png"/>
          <p:cNvPicPr>
            <a:picLocks noGrp="1"/>
          </p:cNvPicPr>
          <p:nvPr>
            <p:ph idx="1"/>
          </p:nvPr>
        </p:nvPicPr>
        <p:blipFill>
          <a:blip r:embed="rId2" cstate="print"/>
          <a:stretch>
            <a:fillRect/>
          </a:stretch>
        </p:blipFill>
        <p:spPr>
          <a:xfrm>
            <a:off x="2555776" y="620688"/>
            <a:ext cx="3816424" cy="3816424"/>
          </a:xfrm>
          <a:prstGeom prst="rect">
            <a:avLst/>
          </a:prstGeom>
        </p:spPr>
      </p:pic>
      <p:sp>
        <p:nvSpPr>
          <p:cNvPr id="4097" name="Rectangle 1"/>
          <p:cNvSpPr>
            <a:spLocks noChangeArrowheads="1"/>
          </p:cNvSpPr>
          <p:nvPr/>
        </p:nvSpPr>
        <p:spPr bwMode="auto">
          <a:xfrm>
            <a:off x="1475656" y="4725144"/>
            <a:ext cx="6053959"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fontAlgn="base">
              <a:spcBef>
                <a:spcPct val="0"/>
              </a:spcBef>
              <a:spcAft>
                <a:spcPct val="0"/>
              </a:spcAft>
            </a:pPr>
            <a:r>
              <a:rPr lang="tr-TR" sz="1600" dirty="0" smtClean="0">
                <a:solidFill>
                  <a:srgbClr val="002060"/>
                </a:solidFill>
                <a:latin typeface="Arial Black" pitchFamily="34" charset="0"/>
                <a:ea typeface="Calibri" pitchFamily="34" charset="0"/>
                <a:cs typeface="Times New Roman" pitchFamily="18" charset="0"/>
              </a:rPr>
              <a:t>              www.</a:t>
            </a:r>
            <a:r>
              <a:rPr lang="tr-TR" sz="1600" dirty="0" err="1" smtClean="0">
                <a:solidFill>
                  <a:srgbClr val="002060"/>
                </a:solidFill>
                <a:latin typeface="Arial Black" pitchFamily="34" charset="0"/>
                <a:ea typeface="Calibri" pitchFamily="34" charset="0"/>
                <a:cs typeface="Times New Roman" pitchFamily="18" charset="0"/>
              </a:rPr>
              <a:t>cankayaram</a:t>
            </a:r>
            <a:r>
              <a:rPr lang="tr-TR" sz="1600" dirty="0" smtClean="0">
                <a:solidFill>
                  <a:srgbClr val="002060"/>
                </a:solidFill>
                <a:latin typeface="Arial Black" pitchFamily="34" charset="0"/>
                <a:ea typeface="Calibri" pitchFamily="34" charset="0"/>
                <a:cs typeface="Times New Roman" pitchFamily="18" charset="0"/>
              </a:rPr>
              <a:t>.</a:t>
            </a:r>
            <a:r>
              <a:rPr lang="tr-TR" sz="1600" dirty="0" err="1" smtClean="0">
                <a:solidFill>
                  <a:srgbClr val="002060"/>
                </a:solidFill>
                <a:latin typeface="Arial Black" pitchFamily="34" charset="0"/>
                <a:ea typeface="Calibri" pitchFamily="34" charset="0"/>
                <a:cs typeface="Times New Roman" pitchFamily="18" charset="0"/>
              </a:rPr>
              <a:t>meb</a:t>
            </a:r>
            <a:r>
              <a:rPr lang="tr-TR" sz="1600" dirty="0" smtClean="0">
                <a:solidFill>
                  <a:srgbClr val="002060"/>
                </a:solidFill>
                <a:latin typeface="Arial Black" pitchFamily="34" charset="0"/>
                <a:ea typeface="Calibri" pitchFamily="34" charset="0"/>
                <a:cs typeface="Times New Roman" pitchFamily="18" charset="0"/>
              </a:rPr>
              <a:t>.k12.tr</a:t>
            </a:r>
            <a:endParaRPr lang="tr-TR" sz="1600" dirty="0" smtClean="0">
              <a:solidFill>
                <a:srgbClr val="002060"/>
              </a:solidFill>
              <a:latin typeface="Arial" pitchFamily="34"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tr-TR" sz="1600" b="1" i="0" u="none" strike="noStrike" cap="none" normalizeH="0" baseline="0" dirty="0" smtClean="0">
              <a:ln>
                <a:noFill/>
              </a:ln>
              <a:solidFill>
                <a:srgbClr val="002060"/>
              </a:solidFill>
              <a:effectLst/>
              <a:latin typeface="Arial Black" pitchFamily="34" charset="0"/>
              <a:ea typeface="Calibri" pitchFamily="34"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2060"/>
                </a:solidFill>
                <a:effectLst/>
                <a:latin typeface="Arial Black" pitchFamily="34" charset="0"/>
                <a:ea typeface="Calibri" pitchFamily="34" charset="0"/>
                <a:cs typeface="Times New Roman" pitchFamily="18" charset="0"/>
              </a:rPr>
              <a:t>         Tel 		</a:t>
            </a:r>
            <a:r>
              <a:rPr kumimoji="0" lang="tr-TR" sz="1600" b="0" i="0" u="none" strike="noStrike" cap="none" normalizeH="0" baseline="0" dirty="0" smtClean="0">
                <a:ln>
                  <a:noFill/>
                </a:ln>
                <a:solidFill>
                  <a:srgbClr val="002060"/>
                </a:solidFill>
                <a:effectLst/>
                <a:latin typeface="Arial Black" pitchFamily="34" charset="0"/>
                <a:ea typeface="Calibri" pitchFamily="34" charset="0"/>
                <a:cs typeface="Times New Roman" pitchFamily="18" charset="0"/>
              </a:rPr>
              <a:t>: 0312 466 67 76</a:t>
            </a:r>
            <a:endParaRPr kumimoji="0" lang="tr-TR"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2060"/>
                </a:solidFill>
                <a:effectLst/>
                <a:latin typeface="Arial Black" pitchFamily="34" charset="0"/>
                <a:ea typeface="Calibri" pitchFamily="34" charset="0"/>
                <a:cs typeface="Times New Roman" pitchFamily="18" charset="0"/>
              </a:rPr>
              <a:t>         </a:t>
            </a:r>
            <a:r>
              <a:rPr kumimoji="0" lang="tr-TR" sz="1600" b="1" i="0" u="none" strike="noStrike" cap="none" normalizeH="0" baseline="0" dirty="0" err="1" smtClean="0">
                <a:ln>
                  <a:noFill/>
                </a:ln>
                <a:solidFill>
                  <a:srgbClr val="002060"/>
                </a:solidFill>
                <a:effectLst/>
                <a:latin typeface="Arial Black" pitchFamily="34" charset="0"/>
                <a:ea typeface="Calibri" pitchFamily="34" charset="0"/>
                <a:cs typeface="Times New Roman" pitchFamily="18" charset="0"/>
              </a:rPr>
              <a:t>İnstagram</a:t>
            </a:r>
            <a:r>
              <a:rPr kumimoji="0" lang="tr-TR" sz="1600" b="1" i="0" u="none" strike="noStrike" cap="none" normalizeH="0" baseline="0" dirty="0" smtClean="0">
                <a:ln>
                  <a:noFill/>
                </a:ln>
                <a:solidFill>
                  <a:srgbClr val="002060"/>
                </a:solidFill>
                <a:effectLst/>
                <a:latin typeface="Arial Black" pitchFamily="34" charset="0"/>
                <a:ea typeface="Calibri" pitchFamily="34" charset="0"/>
                <a:cs typeface="Times New Roman" pitchFamily="18" charset="0"/>
              </a:rPr>
              <a:t>        </a:t>
            </a:r>
            <a:r>
              <a:rPr kumimoji="0" lang="tr-TR" sz="1600" b="0" i="0" u="none" strike="noStrike" cap="none" normalizeH="0" baseline="0" dirty="0" smtClean="0">
                <a:ln>
                  <a:noFill/>
                </a:ln>
                <a:solidFill>
                  <a:srgbClr val="002060"/>
                </a:solidFill>
                <a:effectLst/>
                <a:latin typeface="Arial Black" pitchFamily="34" charset="0"/>
                <a:ea typeface="Calibri" pitchFamily="34" charset="0"/>
                <a:cs typeface="Times New Roman" pitchFamily="18" charset="0"/>
              </a:rPr>
              <a:t>: @</a:t>
            </a:r>
            <a:r>
              <a:rPr kumimoji="0" lang="tr-TR" sz="1600" b="0" i="0" u="none" strike="noStrike" cap="none" normalizeH="0" baseline="0" dirty="0" err="1" smtClean="0">
                <a:ln>
                  <a:noFill/>
                </a:ln>
                <a:solidFill>
                  <a:srgbClr val="002060"/>
                </a:solidFill>
                <a:effectLst/>
                <a:latin typeface="Arial Black" pitchFamily="34" charset="0"/>
                <a:ea typeface="Calibri" pitchFamily="34" charset="0"/>
                <a:cs typeface="Times New Roman" pitchFamily="18" charset="0"/>
              </a:rPr>
              <a:t>cankayaram</a:t>
            </a:r>
            <a:endParaRPr kumimoji="0" lang="tr-TR"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smtClean="0">
                <a:ln>
                  <a:noFill/>
                </a:ln>
                <a:solidFill>
                  <a:srgbClr val="002060"/>
                </a:solidFill>
                <a:effectLst/>
                <a:latin typeface="Arial Black" pitchFamily="34" charset="0"/>
                <a:ea typeface="Calibri" pitchFamily="34" charset="0"/>
                <a:cs typeface="Times New Roman" pitchFamily="18" charset="0"/>
              </a:rPr>
              <a:t>         </a:t>
            </a:r>
            <a:r>
              <a:rPr kumimoji="0" lang="tr-TR" sz="1600" b="1" i="0" u="none" strike="noStrike" cap="none" normalizeH="0" baseline="0" dirty="0" err="1" smtClean="0">
                <a:ln>
                  <a:noFill/>
                </a:ln>
                <a:solidFill>
                  <a:srgbClr val="002060"/>
                </a:solidFill>
                <a:effectLst/>
                <a:latin typeface="Arial Black" pitchFamily="34" charset="0"/>
                <a:ea typeface="Calibri" pitchFamily="34" charset="0"/>
                <a:cs typeface="Times New Roman" pitchFamily="18" charset="0"/>
              </a:rPr>
              <a:t>Twitter</a:t>
            </a:r>
            <a:r>
              <a:rPr kumimoji="0" lang="tr-TR" sz="1600" b="1" i="0" u="none" strike="noStrike" cap="none" normalizeH="0" baseline="0" dirty="0" smtClean="0">
                <a:ln>
                  <a:noFill/>
                </a:ln>
                <a:solidFill>
                  <a:srgbClr val="002060"/>
                </a:solidFill>
                <a:effectLst/>
                <a:latin typeface="Arial Black" pitchFamily="34" charset="0"/>
                <a:ea typeface="Calibri" pitchFamily="34" charset="0"/>
                <a:cs typeface="Times New Roman" pitchFamily="18" charset="0"/>
              </a:rPr>
              <a:t>	</a:t>
            </a:r>
            <a:r>
              <a:rPr kumimoji="0" lang="tr-TR" sz="1600" b="0" i="0" u="none" strike="noStrike" cap="none" normalizeH="0" baseline="0" dirty="0" smtClean="0">
                <a:ln>
                  <a:noFill/>
                </a:ln>
                <a:solidFill>
                  <a:srgbClr val="002060"/>
                </a:solidFill>
                <a:effectLst/>
                <a:latin typeface="Arial Black" pitchFamily="34" charset="0"/>
                <a:ea typeface="Calibri" pitchFamily="34" charset="0"/>
                <a:cs typeface="Times New Roman" pitchFamily="18" charset="0"/>
              </a:rPr>
              <a:t>: @cankayaram06</a:t>
            </a:r>
            <a:endParaRPr kumimoji="0" lang="tr-TR" sz="16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79712" y="267494"/>
            <a:ext cx="6707088" cy="1399032"/>
          </a:xfrm>
        </p:spPr>
        <p:txBody>
          <a:bodyPr/>
          <a:lstStyle/>
          <a:p>
            <a:pPr marL="484632" eaLnBrk="1" fontAlgn="auto" hangingPunct="1">
              <a:spcAft>
                <a:spcPts val="0"/>
              </a:spcAft>
              <a:defRPr/>
            </a:pPr>
            <a:r>
              <a:rPr lang="tr-TR" sz="4000" b="1" dirty="0" smtClean="0">
                <a:solidFill>
                  <a:schemeClr val="tx1"/>
                </a:solidFill>
                <a:latin typeface="Comic Sans MS" pitchFamily="66" charset="0"/>
              </a:rPr>
              <a:t>ZORBALIĞIN 4 YÜZÜ</a:t>
            </a:r>
            <a:endParaRPr lang="tr-TR" sz="4000" b="1" dirty="0">
              <a:solidFill>
                <a:schemeClr val="tx1"/>
              </a:solidFill>
              <a:latin typeface="Comic Sans MS" pitchFamily="66" charset="0"/>
            </a:endParaRPr>
          </a:p>
        </p:txBody>
      </p:sp>
      <p:sp>
        <p:nvSpPr>
          <p:cNvPr id="3" name="2 İçerik Yer Tutucusu"/>
          <p:cNvSpPr>
            <a:spLocks noGrp="1"/>
          </p:cNvSpPr>
          <p:nvPr>
            <p:ph idx="1"/>
          </p:nvPr>
        </p:nvSpPr>
        <p:spPr>
          <a:xfrm>
            <a:off x="457200" y="1628775"/>
            <a:ext cx="8229600" cy="4826000"/>
          </a:xfrm>
        </p:spPr>
        <p:txBody>
          <a:bodyPr>
            <a:normAutofit/>
          </a:bodyPr>
          <a:lstStyle/>
          <a:p>
            <a:pPr marL="522287" indent="-457200">
              <a:buClr>
                <a:srgbClr val="FF0000"/>
              </a:buClr>
              <a:buFont typeface="+mj-lt"/>
              <a:buAutoNum type="arabicPeriod"/>
              <a:defRPr/>
            </a:pPr>
            <a:r>
              <a:rPr lang="tr-TR" sz="2400" dirty="0" smtClean="0">
                <a:solidFill>
                  <a:schemeClr val="bg1"/>
                </a:solidFill>
                <a:latin typeface="Comic Sans MS" pitchFamily="66" charset="0"/>
              </a:rPr>
              <a:t>Eylemin bir kez değil uzun süreli olarak uygulanması</a:t>
            </a:r>
          </a:p>
          <a:p>
            <a:pPr marL="522287" indent="-457200">
              <a:buFont typeface="+mj-lt"/>
              <a:buAutoNum type="arabicPeriod"/>
              <a:defRPr/>
            </a:pPr>
            <a:endParaRPr lang="tr-TR" sz="2400" dirty="0" smtClean="0">
              <a:solidFill>
                <a:schemeClr val="bg1"/>
              </a:solidFill>
              <a:latin typeface="Comic Sans MS" pitchFamily="66" charset="0"/>
            </a:endParaRPr>
          </a:p>
          <a:p>
            <a:pPr marL="522287" indent="-457200">
              <a:buClr>
                <a:srgbClr val="FF0000"/>
              </a:buClr>
              <a:buFont typeface="+mj-lt"/>
              <a:buAutoNum type="arabicPeriod"/>
              <a:defRPr/>
            </a:pPr>
            <a:r>
              <a:rPr lang="tr-TR" sz="2400" b="1" dirty="0" smtClean="0">
                <a:solidFill>
                  <a:schemeClr val="bg1"/>
                </a:solidFill>
                <a:latin typeface="Comic Sans MS" pitchFamily="66" charset="0"/>
              </a:rPr>
              <a:t>Güç eşitsizliği</a:t>
            </a:r>
            <a:r>
              <a:rPr lang="tr-TR" sz="2400" dirty="0" smtClean="0">
                <a:solidFill>
                  <a:schemeClr val="bg1"/>
                </a:solidFill>
                <a:latin typeface="Comic Sans MS" pitchFamily="66" charset="0"/>
              </a:rPr>
              <a:t>- Güçlünün güçsüze saldırması </a:t>
            </a:r>
          </a:p>
          <a:p>
            <a:pPr marL="522287" indent="-457200">
              <a:buFont typeface="+mj-lt"/>
              <a:buAutoNum type="arabicPeriod"/>
              <a:defRPr/>
            </a:pPr>
            <a:endParaRPr lang="tr-TR" sz="2400" dirty="0" smtClean="0">
              <a:solidFill>
                <a:schemeClr val="bg1"/>
              </a:solidFill>
              <a:latin typeface="Comic Sans MS" pitchFamily="66" charset="0"/>
            </a:endParaRPr>
          </a:p>
          <a:p>
            <a:pPr marL="522287" indent="-457200">
              <a:buClr>
                <a:srgbClr val="FF0000"/>
              </a:buClr>
              <a:buFont typeface="+mj-lt"/>
              <a:buAutoNum type="arabicPeriod"/>
              <a:defRPr/>
            </a:pPr>
            <a:r>
              <a:rPr lang="tr-TR" sz="2400" dirty="0" smtClean="0">
                <a:solidFill>
                  <a:schemeClr val="bg1"/>
                </a:solidFill>
                <a:latin typeface="Comic Sans MS" pitchFamily="66" charset="0"/>
              </a:rPr>
              <a:t>Sözel ,fiziksel ve psikolojik olması </a:t>
            </a:r>
          </a:p>
          <a:p>
            <a:pPr marL="522287" indent="-457200">
              <a:buFont typeface="+mj-lt"/>
              <a:buAutoNum type="arabicPeriod"/>
              <a:defRPr/>
            </a:pPr>
            <a:endParaRPr lang="tr-TR" sz="2400" dirty="0" smtClean="0">
              <a:solidFill>
                <a:schemeClr val="bg1"/>
              </a:solidFill>
              <a:latin typeface="Comic Sans MS" pitchFamily="66" charset="0"/>
            </a:endParaRPr>
          </a:p>
          <a:p>
            <a:pPr marL="522287" indent="-457200">
              <a:buClr>
                <a:srgbClr val="FF0000"/>
              </a:buClr>
              <a:buFont typeface="+mj-lt"/>
              <a:buAutoNum type="arabicPeriod"/>
              <a:defRPr/>
            </a:pPr>
            <a:r>
              <a:rPr lang="tr-TR" sz="2400" dirty="0" smtClean="0">
                <a:solidFill>
                  <a:schemeClr val="bg1"/>
                </a:solidFill>
                <a:latin typeface="Comic Sans MS" pitchFamily="66" charset="0"/>
              </a:rPr>
              <a:t>Saldırının herhangi belli bir nedene bağlı olmaması ve saldırganı tatmin etmesi dışında elde edilen bir şeyin olmaması</a:t>
            </a:r>
          </a:p>
          <a:p>
            <a:pPr marL="578358" indent="-514350" eaLnBrk="1" fontAlgn="auto" hangingPunct="1">
              <a:spcAft>
                <a:spcPts val="0"/>
              </a:spcAft>
              <a:buFont typeface="+mj-lt"/>
              <a:buAutoNum type="arabicPeriod"/>
              <a:defRPr/>
            </a:pPr>
            <a:endParaRPr lang="tr-TR" sz="2400" dirty="0" smtClean="0"/>
          </a:p>
          <a:p>
            <a:pPr marL="448056" indent="-384048" eaLnBrk="1" fontAlgn="auto" hangingPunct="1">
              <a:spcAft>
                <a:spcPts val="0"/>
              </a:spcAft>
              <a:buFont typeface="Wingdings 2"/>
              <a:buChar char=""/>
              <a:defRPr/>
            </a:pPr>
            <a:endParaRPr lang="tr-TR" dirty="0"/>
          </a:p>
        </p:txBody>
      </p:sp>
      <p:sp>
        <p:nvSpPr>
          <p:cNvPr id="32773"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32772" name="8 Resim" descr="LOGO (1).png"/>
          <p:cNvPicPr>
            <a:picLocks noChangeAspect="1" noChangeArrowheads="1"/>
          </p:cNvPicPr>
          <p:nvPr/>
        </p:nvPicPr>
        <p:blipFill>
          <a:blip r:embed="rId3" cstate="print"/>
          <a:srcRect/>
          <a:stretch>
            <a:fillRect/>
          </a:stretch>
        </p:blipFill>
        <p:spPr bwMode="auto">
          <a:xfrm>
            <a:off x="250825" y="188913"/>
            <a:ext cx="1712913" cy="14398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95736" y="267494"/>
            <a:ext cx="6624736" cy="1399032"/>
          </a:xfrm>
        </p:spPr>
        <p:txBody>
          <a:bodyPr>
            <a:normAutofit fontScale="90000"/>
          </a:bodyPr>
          <a:lstStyle/>
          <a:p>
            <a:pPr marL="484632" algn="ctr" eaLnBrk="1" fontAlgn="auto" hangingPunct="1">
              <a:spcAft>
                <a:spcPts val="0"/>
              </a:spcAft>
              <a:defRPr/>
            </a:pPr>
            <a:r>
              <a:rPr lang="tr-TR" sz="4000" b="1" dirty="0" smtClean="0">
                <a:solidFill>
                  <a:schemeClr val="tx1"/>
                </a:solidFill>
                <a:latin typeface="Comic Sans MS" pitchFamily="66" charset="0"/>
              </a:rPr>
              <a:t>SALDIRGANLIK-ŞİDDET ve ZORBALIK İLİŞKİSİ</a:t>
            </a:r>
            <a:endParaRPr lang="tr-TR" sz="4000" b="1" dirty="0">
              <a:solidFill>
                <a:schemeClr val="tx1"/>
              </a:solidFill>
              <a:latin typeface="Comic Sans MS" pitchFamily="66" charset="0"/>
            </a:endParaRPr>
          </a:p>
        </p:txBody>
      </p:sp>
      <p:pic>
        <p:nvPicPr>
          <p:cNvPr id="33795" name="Picture 2"/>
          <p:cNvPicPr>
            <a:picLocks noGrp="1" noChangeAspect="1" noChangeArrowheads="1"/>
          </p:cNvPicPr>
          <p:nvPr>
            <p:ph idx="1"/>
          </p:nvPr>
        </p:nvPicPr>
        <p:blipFill>
          <a:blip r:embed="rId3" cstate="print"/>
          <a:srcRect l="3696" t="29095" r="29210" b="4756"/>
          <a:stretch>
            <a:fillRect/>
          </a:stretch>
        </p:blipFill>
        <p:spPr>
          <a:xfrm>
            <a:off x="611188" y="1916113"/>
            <a:ext cx="8137525" cy="4465637"/>
          </a:xfrm>
          <a:noFill/>
        </p:spPr>
      </p:pic>
      <p:sp>
        <p:nvSpPr>
          <p:cNvPr id="33797"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6" name="8 Resim" descr="LOGO (1).png"/>
          <p:cNvPicPr>
            <a:picLocks noChangeAspect="1" noChangeArrowheads="1"/>
          </p:cNvPicPr>
          <p:nvPr/>
        </p:nvPicPr>
        <p:blipFill>
          <a:blip r:embed="rId4"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noChangeArrowheads="1"/>
          </p:cNvSpPr>
          <p:nvPr>
            <p:ph type="title"/>
          </p:nvPr>
        </p:nvSpPr>
        <p:spPr>
          <a:xfrm>
            <a:off x="2015083" y="188640"/>
            <a:ext cx="7128917" cy="936625"/>
          </a:xfrm>
        </p:spPr>
        <p:txBody>
          <a:bodyPr>
            <a:noAutofit/>
          </a:bodyPr>
          <a:lstStyle/>
          <a:p>
            <a:pPr marL="484632" algn="ctr" eaLnBrk="1" fontAlgn="auto" hangingPunct="1">
              <a:spcAft>
                <a:spcPts val="0"/>
              </a:spcAft>
              <a:defRPr/>
            </a:pPr>
            <a:r>
              <a:rPr lang="tr-TR" altLang="tr-TR" sz="4000" b="1" dirty="0" smtClean="0">
                <a:solidFill>
                  <a:schemeClr val="tx1"/>
                </a:solidFill>
                <a:latin typeface="Comic Sans MS" pitchFamily="66" charset="0"/>
              </a:rPr>
              <a:t>ZORBALIĞIN AYIRT EDİCİ ÖZELLİKLERİ</a:t>
            </a:r>
          </a:p>
        </p:txBody>
      </p:sp>
      <p:sp>
        <p:nvSpPr>
          <p:cNvPr id="8195" name="2 İçerik Yer Tutucusu">
            <a:extLst/>
          </p:cNvPr>
          <p:cNvSpPr>
            <a:spLocks noGrp="1"/>
          </p:cNvSpPr>
          <p:nvPr>
            <p:ph idx="1"/>
          </p:nvPr>
        </p:nvSpPr>
        <p:spPr>
          <a:xfrm>
            <a:off x="467544" y="1772816"/>
            <a:ext cx="8496300" cy="4535487"/>
          </a:xfrm>
        </p:spPr>
        <p:txBody>
          <a:bodyPr rtlCol="0">
            <a:noAutofit/>
          </a:bodyPr>
          <a:lstStyle/>
          <a:p>
            <a:pPr marL="205740" indent="-384048" algn="just" eaLnBrk="1" fontAlgn="auto" hangingPunct="1">
              <a:spcAft>
                <a:spcPts val="0"/>
              </a:spcAft>
              <a:buClr>
                <a:srgbClr val="FF0000"/>
              </a:buClr>
              <a:buFont typeface="Wingdings 2" pitchFamily="18" charset="2"/>
              <a:buChar char=""/>
              <a:defRPr/>
            </a:pPr>
            <a:r>
              <a:rPr lang="tr-TR" altLang="tr-TR" sz="2400" b="1" u="sng" dirty="0" smtClean="0">
                <a:solidFill>
                  <a:schemeClr val="bg1"/>
                </a:solidFill>
                <a:latin typeface="Comic Sans MS" panose="030F0702030302020204" pitchFamily="66" charset="0"/>
              </a:rPr>
              <a:t>Kasıtlı</a:t>
            </a:r>
            <a:r>
              <a:rPr lang="tr-TR" altLang="tr-TR" sz="2400" b="1" dirty="0" smtClean="0">
                <a:solidFill>
                  <a:schemeClr val="bg1"/>
                </a:solidFill>
                <a:latin typeface="Comic Sans MS" panose="030F0702030302020204" pitchFamily="66" charset="0"/>
              </a:rPr>
              <a:t> olarak zarar verme amacı güden             saldırgan davranışlar olması,</a:t>
            </a:r>
          </a:p>
          <a:p>
            <a:pPr marL="205740" indent="-384048" algn="just" eaLnBrk="1" fontAlgn="auto" hangingPunct="1">
              <a:spcAft>
                <a:spcPts val="0"/>
              </a:spcAft>
              <a:buClr>
                <a:srgbClr val="FF0000"/>
              </a:buClr>
              <a:buNone/>
              <a:defRPr/>
            </a:pPr>
            <a:endParaRPr lang="tr-TR" altLang="tr-TR" sz="1200" b="1" dirty="0" smtClean="0">
              <a:solidFill>
                <a:schemeClr val="bg1"/>
              </a:solidFill>
              <a:latin typeface="Comic Sans MS" panose="030F0702030302020204" pitchFamily="66" charset="0"/>
            </a:endParaRPr>
          </a:p>
          <a:p>
            <a:pPr marL="205740" indent="-384048" algn="just" eaLnBrk="1" fontAlgn="auto" hangingPunct="1">
              <a:spcAft>
                <a:spcPts val="0"/>
              </a:spcAft>
              <a:buClr>
                <a:srgbClr val="FF0000"/>
              </a:buClr>
              <a:buFont typeface="Wingdings 2" pitchFamily="18" charset="2"/>
              <a:buChar char=""/>
              <a:defRPr/>
            </a:pPr>
            <a:r>
              <a:rPr lang="tr-TR" altLang="tr-TR" sz="2400" b="1" u="sng" dirty="0" smtClean="0">
                <a:solidFill>
                  <a:schemeClr val="bg1"/>
                </a:solidFill>
                <a:latin typeface="Comic Sans MS" panose="030F0702030302020204" pitchFamily="66" charset="0"/>
              </a:rPr>
              <a:t>Süreklilik</a:t>
            </a:r>
            <a:r>
              <a:rPr lang="tr-TR" altLang="tr-TR" sz="2400" b="1" dirty="0" smtClean="0">
                <a:solidFill>
                  <a:schemeClr val="bg1"/>
                </a:solidFill>
                <a:latin typeface="Comic Sans MS" panose="030F0702030302020204" pitchFamily="66" charset="0"/>
              </a:rPr>
              <a:t> özelliği taşıması,</a:t>
            </a:r>
          </a:p>
          <a:p>
            <a:pPr marL="205740" indent="-384048" algn="just" eaLnBrk="1" fontAlgn="auto" hangingPunct="1">
              <a:spcAft>
                <a:spcPts val="0"/>
              </a:spcAft>
              <a:buClr>
                <a:srgbClr val="FF0000"/>
              </a:buClr>
              <a:buNone/>
              <a:defRPr/>
            </a:pPr>
            <a:endParaRPr lang="tr-TR" altLang="tr-TR" sz="1200" b="1" dirty="0" smtClean="0">
              <a:solidFill>
                <a:schemeClr val="bg1"/>
              </a:solidFill>
              <a:latin typeface="Comic Sans MS" panose="030F0702030302020204" pitchFamily="66" charset="0"/>
            </a:endParaRPr>
          </a:p>
          <a:p>
            <a:pPr marL="205740" indent="-384048" algn="just" eaLnBrk="1" fontAlgn="auto" hangingPunct="1">
              <a:spcAft>
                <a:spcPts val="0"/>
              </a:spcAft>
              <a:buClr>
                <a:srgbClr val="FF0000"/>
              </a:buClr>
              <a:buFont typeface="Wingdings 2" pitchFamily="18" charset="2"/>
              <a:buChar char=""/>
              <a:defRPr/>
            </a:pPr>
            <a:r>
              <a:rPr lang="tr-TR" altLang="tr-TR" sz="2400" b="1" dirty="0" smtClean="0">
                <a:solidFill>
                  <a:schemeClr val="bg1"/>
                </a:solidFill>
                <a:latin typeface="Comic Sans MS" panose="030F0702030302020204" pitchFamily="66" charset="0"/>
              </a:rPr>
              <a:t>Zorba ve kurban  arasında </a:t>
            </a:r>
            <a:r>
              <a:rPr lang="tr-TR" altLang="tr-TR" sz="2400" b="1" u="sng" dirty="0" smtClean="0">
                <a:solidFill>
                  <a:schemeClr val="bg1"/>
                </a:solidFill>
                <a:latin typeface="Comic Sans MS" panose="030F0702030302020204" pitchFamily="66" charset="0"/>
              </a:rPr>
              <a:t>güç dengesinin eşit olmaması</a:t>
            </a:r>
            <a:r>
              <a:rPr lang="tr-TR" altLang="tr-TR" sz="2400" b="1" dirty="0" smtClean="0">
                <a:solidFill>
                  <a:schemeClr val="bg1"/>
                </a:solidFill>
                <a:latin typeface="Comic Sans MS" panose="030F0702030302020204" pitchFamily="66" charset="0"/>
              </a:rPr>
              <a:t>,</a:t>
            </a:r>
          </a:p>
          <a:p>
            <a:pPr marL="205740" indent="-384048" algn="just" eaLnBrk="1" fontAlgn="auto" hangingPunct="1">
              <a:spcAft>
                <a:spcPts val="0"/>
              </a:spcAft>
              <a:buClr>
                <a:srgbClr val="FF0000"/>
              </a:buClr>
              <a:buFont typeface="Wingdings 2" pitchFamily="18" charset="2"/>
              <a:buChar char=""/>
              <a:defRPr/>
            </a:pPr>
            <a:endParaRPr lang="tr-TR" altLang="tr-TR" sz="1200" b="1" dirty="0" smtClean="0">
              <a:solidFill>
                <a:schemeClr val="bg1"/>
              </a:solidFill>
              <a:latin typeface="Comic Sans MS" panose="030F0702030302020204" pitchFamily="66" charset="0"/>
            </a:endParaRPr>
          </a:p>
          <a:p>
            <a:pPr marL="205740" indent="-384048" algn="just" eaLnBrk="1" fontAlgn="auto" hangingPunct="1">
              <a:spcAft>
                <a:spcPts val="0"/>
              </a:spcAft>
              <a:buClr>
                <a:srgbClr val="FF0000"/>
              </a:buClr>
              <a:buFont typeface="Wingdings 2" pitchFamily="18" charset="2"/>
              <a:buChar char=""/>
              <a:defRPr/>
            </a:pPr>
            <a:r>
              <a:rPr lang="tr-TR" altLang="tr-TR" sz="2400" b="1" u="sng" dirty="0" smtClean="0">
                <a:solidFill>
                  <a:schemeClr val="bg1"/>
                </a:solidFill>
                <a:latin typeface="Comic Sans MS" panose="030F0702030302020204" pitchFamily="66" charset="0"/>
              </a:rPr>
              <a:t>Tek kişi veya grup tarafından </a:t>
            </a:r>
            <a:r>
              <a:rPr lang="tr-TR" altLang="tr-TR" sz="2400" b="1" dirty="0" smtClean="0">
                <a:solidFill>
                  <a:schemeClr val="bg1"/>
                </a:solidFill>
                <a:latin typeface="Comic Sans MS" panose="030F0702030302020204" pitchFamily="66" charset="0"/>
              </a:rPr>
              <a:t>uygulanması,</a:t>
            </a:r>
          </a:p>
          <a:p>
            <a:pPr marL="205740" indent="-384048" algn="just" eaLnBrk="1" fontAlgn="auto" hangingPunct="1">
              <a:spcAft>
                <a:spcPts val="0"/>
              </a:spcAft>
              <a:buClr>
                <a:srgbClr val="FF0000"/>
              </a:buClr>
              <a:buFont typeface="Wingdings 2" pitchFamily="18" charset="2"/>
              <a:buChar char=""/>
              <a:defRPr/>
            </a:pPr>
            <a:endParaRPr lang="tr-TR" altLang="tr-TR" sz="1200" b="1" u="sng" dirty="0" smtClean="0">
              <a:solidFill>
                <a:schemeClr val="bg1"/>
              </a:solidFill>
              <a:latin typeface="Comic Sans MS" panose="030F0702030302020204" pitchFamily="66" charset="0"/>
            </a:endParaRPr>
          </a:p>
          <a:p>
            <a:pPr marL="205740" indent="-384048" algn="just" eaLnBrk="1" fontAlgn="auto" hangingPunct="1">
              <a:spcAft>
                <a:spcPts val="0"/>
              </a:spcAft>
              <a:buClr>
                <a:srgbClr val="FF0000"/>
              </a:buClr>
              <a:buFont typeface="Wingdings 2" pitchFamily="18" charset="2"/>
              <a:buChar char=""/>
              <a:defRPr/>
            </a:pPr>
            <a:r>
              <a:rPr lang="tr-TR" altLang="tr-TR" sz="2400" b="1" u="sng" dirty="0" smtClean="0">
                <a:solidFill>
                  <a:schemeClr val="bg1"/>
                </a:solidFill>
                <a:latin typeface="Comic Sans MS" panose="030F0702030302020204" pitchFamily="66" charset="0"/>
              </a:rPr>
              <a:t>Savunma becerisi olmayan</a:t>
            </a:r>
            <a:r>
              <a:rPr lang="tr-TR" altLang="tr-TR" sz="2400" b="1" dirty="0" smtClean="0">
                <a:solidFill>
                  <a:schemeClr val="bg1"/>
                </a:solidFill>
                <a:latin typeface="Comic Sans MS" panose="030F0702030302020204" pitchFamily="66" charset="0"/>
              </a:rPr>
              <a:t> bir kişiye karşı yapılması.</a:t>
            </a:r>
          </a:p>
          <a:p>
            <a:pPr marL="34290" indent="0" eaLnBrk="1" fontAlgn="auto" hangingPunct="1">
              <a:spcAft>
                <a:spcPts val="0"/>
              </a:spcAft>
              <a:buFont typeface="Arial" charset="0"/>
              <a:buNone/>
              <a:defRPr/>
            </a:pPr>
            <a:endParaRPr lang="tr-TR" altLang="tr-TR" sz="2800" dirty="0" smtClean="0">
              <a:solidFill>
                <a:schemeClr val="accent2">
                  <a:lumMod val="50000"/>
                </a:schemeClr>
              </a:solidFill>
              <a:latin typeface="Comic Sans MS" panose="030F0702030302020204" pitchFamily="66" charset="0"/>
            </a:endParaRPr>
          </a:p>
          <a:p>
            <a:pPr marL="34290" indent="0" eaLnBrk="1" fontAlgn="auto" hangingPunct="1">
              <a:spcAft>
                <a:spcPts val="0"/>
              </a:spcAft>
              <a:buFont typeface="Arial" panose="020B0604020202020204" pitchFamily="34" charset="0"/>
              <a:buNone/>
              <a:defRPr/>
            </a:pPr>
            <a:endParaRPr lang="tr-TR" altLang="tr-TR" sz="2800" dirty="0">
              <a:solidFill>
                <a:schemeClr val="accent2">
                  <a:lumMod val="50000"/>
                </a:schemeClr>
              </a:solidFill>
              <a:latin typeface="Calisto MT" panose="02040603050505030304" pitchFamily="18" charset="0"/>
            </a:endParaRPr>
          </a:p>
        </p:txBody>
      </p:sp>
      <p:sp>
        <p:nvSpPr>
          <p:cNvPr id="34821"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7" name="8 Resim" descr="LOGO (1).png"/>
          <p:cNvPicPr>
            <a:picLocks noChangeAspect="1" noChangeArrowheads="1"/>
          </p:cNvPicPr>
          <p:nvPr/>
        </p:nvPicPr>
        <p:blipFill>
          <a:blip r:embed="rId3" cstate="print"/>
          <a:srcRect/>
          <a:stretch>
            <a:fillRect/>
          </a:stretch>
        </p:blipFill>
        <p:spPr bwMode="auto">
          <a:xfrm>
            <a:off x="250825" y="188913"/>
            <a:ext cx="1512863" cy="148408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a:xfrm>
            <a:off x="1979712" y="260648"/>
            <a:ext cx="6408712" cy="1087438"/>
          </a:xfrm>
        </p:spPr>
        <p:txBody>
          <a:bodyPr>
            <a:noAutofit/>
          </a:bodyPr>
          <a:lstStyle/>
          <a:p>
            <a:pPr algn="ctr"/>
            <a:r>
              <a:rPr lang="tr-TR" altLang="tr-TR" sz="4000" b="1" dirty="0" smtClean="0">
                <a:solidFill>
                  <a:schemeClr val="tx1"/>
                </a:solidFill>
                <a:latin typeface="Comic Sans MS" pitchFamily="66" charset="0"/>
              </a:rPr>
              <a:t>YENİDEN DÜŞÜNELİM?</a:t>
            </a:r>
          </a:p>
        </p:txBody>
      </p:sp>
      <p:pic>
        <p:nvPicPr>
          <p:cNvPr id="28675" name="Picture 2" descr="J:\ZORBALIK RAM\YENİ SUNULAR İÇİN KAYNAK\sınıf.png"/>
          <p:cNvPicPr>
            <a:picLocks noGrp="1" noChangeAspect="1" noChangeArrowheads="1"/>
          </p:cNvPicPr>
          <p:nvPr>
            <p:ph idx="1"/>
          </p:nvPr>
        </p:nvPicPr>
        <p:blipFill>
          <a:blip r:embed="rId3" cstate="print"/>
          <a:srcRect/>
          <a:stretch>
            <a:fillRect/>
          </a:stretch>
        </p:blipFill>
        <p:spPr>
          <a:xfrm>
            <a:off x="642938" y="1772816"/>
            <a:ext cx="7643812" cy="4156497"/>
          </a:xfrm>
          <a:noFill/>
        </p:spPr>
      </p:pic>
      <p:pic>
        <p:nvPicPr>
          <p:cNvPr id="4" name="8 Resim" descr="LOGO (1).png"/>
          <p:cNvPicPr>
            <a:picLocks noChangeAspect="1" noChangeArrowheads="1"/>
          </p:cNvPicPr>
          <p:nvPr/>
        </p:nvPicPr>
        <p:blipFill>
          <a:blip r:embed="rId4" cstate="print"/>
          <a:srcRect/>
          <a:stretch>
            <a:fillRect/>
          </a:stretch>
        </p:blipFill>
        <p:spPr bwMode="auto">
          <a:xfrm>
            <a:off x="250825" y="188913"/>
            <a:ext cx="1512863" cy="1484089"/>
          </a:xfrm>
          <a:prstGeom prst="rect">
            <a:avLst/>
          </a:prstGeom>
          <a:noFill/>
          <a:ln w="9525">
            <a:noFill/>
            <a:miter lim="800000"/>
            <a:headEnd/>
            <a:tailEnd/>
          </a:ln>
        </p:spPr>
      </p:pic>
      <p:sp>
        <p:nvSpPr>
          <p:cNvPr id="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dirty="0">
                <a:solidFill>
                  <a:srgbClr val="002060"/>
                </a:solidFill>
              </a:rPr>
              <a:t>Çankaya Rehberlik ve Araştırma Merkezi</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noChangeArrowheads="1"/>
          </p:cNvSpPr>
          <p:nvPr>
            <p:ph type="title"/>
          </p:nvPr>
        </p:nvSpPr>
        <p:spPr>
          <a:xfrm>
            <a:off x="501650" y="333374"/>
            <a:ext cx="6806654" cy="863377"/>
          </a:xfrm>
        </p:spPr>
        <p:txBody>
          <a:bodyPr>
            <a:noAutofit/>
          </a:bodyPr>
          <a:lstStyle/>
          <a:p>
            <a:pPr marL="484632" algn="ctr" eaLnBrk="1" fontAlgn="auto" hangingPunct="1">
              <a:spcAft>
                <a:spcPts val="0"/>
              </a:spcAft>
              <a:defRPr/>
            </a:pPr>
            <a:r>
              <a:rPr lang="tr-TR" altLang="tr-TR" sz="4000" b="1" dirty="0" smtClean="0">
                <a:solidFill>
                  <a:schemeClr val="tx1"/>
                </a:solidFill>
                <a:latin typeface="Comic Sans MS" pitchFamily="66" charset="0"/>
              </a:rPr>
              <a:t>ZORBALIK </a:t>
            </a:r>
            <a:br>
              <a:rPr lang="tr-TR" altLang="tr-TR" sz="4000" b="1" dirty="0" smtClean="0">
                <a:solidFill>
                  <a:schemeClr val="tx1"/>
                </a:solidFill>
                <a:latin typeface="Comic Sans MS" pitchFamily="66" charset="0"/>
              </a:rPr>
            </a:br>
            <a:r>
              <a:rPr lang="tr-TR" altLang="tr-TR" sz="4000" b="1" dirty="0" smtClean="0">
                <a:solidFill>
                  <a:schemeClr val="tx1"/>
                </a:solidFill>
                <a:latin typeface="Comic Sans MS" pitchFamily="66" charset="0"/>
              </a:rPr>
              <a:t>TÜRLERİ</a:t>
            </a:r>
          </a:p>
        </p:txBody>
      </p:sp>
      <p:sp>
        <p:nvSpPr>
          <p:cNvPr id="9219" name="2 İçerik Yer Tutucusu">
            <a:extLst/>
          </p:cNvPr>
          <p:cNvSpPr>
            <a:spLocks noGrp="1"/>
          </p:cNvSpPr>
          <p:nvPr>
            <p:ph idx="1"/>
          </p:nvPr>
        </p:nvSpPr>
        <p:spPr>
          <a:xfrm>
            <a:off x="539750" y="1412875"/>
            <a:ext cx="8064500" cy="4824413"/>
          </a:xfrm>
        </p:spPr>
        <p:txBody>
          <a:bodyPr rtlCol="0">
            <a:normAutofit/>
          </a:bodyPr>
          <a:lstStyle/>
          <a:p>
            <a:pPr marL="205740" indent="-384048" eaLnBrk="1" fontAlgn="auto" hangingPunct="1">
              <a:spcAft>
                <a:spcPts val="0"/>
              </a:spcAft>
              <a:buFont typeface="Arial" panose="020B0604020202020204" pitchFamily="34" charset="0"/>
              <a:buChar char="•"/>
              <a:defRPr/>
            </a:pPr>
            <a:endParaRPr lang="tr-TR" altLang="tr-TR" dirty="0" smtClean="0">
              <a:latin typeface="Comic Sans MS" panose="030F0702030302020204" pitchFamily="66" charset="0"/>
            </a:endParaRPr>
          </a:p>
          <a:p>
            <a:pPr marL="205740" indent="-384048" eaLnBrk="1" fontAlgn="auto" hangingPunct="1">
              <a:spcAft>
                <a:spcPts val="0"/>
              </a:spcAft>
              <a:buFont typeface="Wingdings 2" pitchFamily="18" charset="2"/>
              <a:buNone/>
              <a:defRPr/>
            </a:pPr>
            <a:r>
              <a:rPr lang="tr-TR" altLang="tr-TR" sz="2800" b="1" dirty="0" smtClean="0">
                <a:solidFill>
                  <a:schemeClr val="bg1"/>
                </a:solidFill>
                <a:latin typeface="Comic Sans MS" panose="030F0702030302020204" pitchFamily="66" charset="0"/>
              </a:rPr>
              <a:t>Aktif/Doğrudan Zorbalık </a:t>
            </a:r>
            <a:r>
              <a:rPr lang="tr-TR" altLang="tr-TR" sz="2800" dirty="0" smtClean="0">
                <a:solidFill>
                  <a:schemeClr val="bg1"/>
                </a:solidFill>
                <a:latin typeface="Comic Sans MS" panose="030F0702030302020204" pitchFamily="66" charset="0"/>
              </a:rPr>
              <a:t>- Fiziksel ve sözel saldırı davranışları</a:t>
            </a:r>
          </a:p>
          <a:p>
            <a:pPr marL="205740" indent="-384048" eaLnBrk="1" fontAlgn="auto" hangingPunct="1">
              <a:spcAft>
                <a:spcPts val="0"/>
              </a:spcAft>
              <a:buFont typeface="Arial" panose="020B0604020202020204" pitchFamily="34" charset="0"/>
              <a:buChar char="•"/>
              <a:defRPr/>
            </a:pPr>
            <a:endParaRPr lang="tr-TR" altLang="tr-TR" sz="2800" dirty="0" smtClean="0">
              <a:solidFill>
                <a:schemeClr val="bg1"/>
              </a:solidFill>
              <a:latin typeface="Comic Sans MS" panose="030F0702030302020204" pitchFamily="66" charset="0"/>
            </a:endParaRPr>
          </a:p>
          <a:p>
            <a:pPr marL="205740" indent="-384048" eaLnBrk="1" fontAlgn="auto" hangingPunct="1">
              <a:spcAft>
                <a:spcPts val="0"/>
              </a:spcAft>
              <a:buFont typeface="Wingdings 2" pitchFamily="18" charset="2"/>
              <a:buNone/>
              <a:defRPr/>
            </a:pPr>
            <a:endParaRPr lang="tr-TR" altLang="tr-TR" sz="2800" dirty="0" smtClean="0">
              <a:solidFill>
                <a:schemeClr val="bg1"/>
              </a:solidFill>
              <a:latin typeface="Comic Sans MS" panose="030F0702030302020204" pitchFamily="66" charset="0"/>
            </a:endParaRPr>
          </a:p>
          <a:p>
            <a:pPr marL="205740" indent="-384048" eaLnBrk="1" fontAlgn="auto" hangingPunct="1">
              <a:spcAft>
                <a:spcPts val="0"/>
              </a:spcAft>
              <a:buFont typeface="Wingdings 2" pitchFamily="18" charset="2"/>
              <a:buNone/>
              <a:defRPr/>
            </a:pPr>
            <a:r>
              <a:rPr lang="tr-TR" altLang="tr-TR" sz="2800" b="1" dirty="0" smtClean="0">
                <a:solidFill>
                  <a:schemeClr val="bg1"/>
                </a:solidFill>
                <a:latin typeface="Comic Sans MS" panose="030F0702030302020204" pitchFamily="66" charset="0"/>
              </a:rPr>
              <a:t>Pasif/Dolaylı Zorbalık </a:t>
            </a:r>
            <a:r>
              <a:rPr lang="tr-TR" altLang="tr-TR" sz="2800" dirty="0" smtClean="0">
                <a:solidFill>
                  <a:schemeClr val="bg1"/>
                </a:solidFill>
                <a:latin typeface="Comic Sans MS" panose="030F0702030302020204" pitchFamily="66" charset="0"/>
              </a:rPr>
              <a:t>- Kasıtlı yalnız bırakma, sosyal ortamlardan yalıtım</a:t>
            </a:r>
          </a:p>
          <a:p>
            <a:pPr marL="34290" indent="0" eaLnBrk="1" fontAlgn="auto" hangingPunct="1">
              <a:spcAft>
                <a:spcPts val="0"/>
              </a:spcAft>
              <a:buFont typeface="Arial" panose="020B0604020202020204" pitchFamily="34" charset="0"/>
              <a:buNone/>
              <a:defRPr/>
            </a:pPr>
            <a:endParaRPr lang="tr-TR" altLang="tr-TR" sz="2800" dirty="0" smtClean="0">
              <a:solidFill>
                <a:schemeClr val="bg1"/>
              </a:solidFill>
              <a:latin typeface="Comic Sans MS" panose="030F0702030302020204" pitchFamily="66" charset="0"/>
            </a:endParaRPr>
          </a:p>
          <a:p>
            <a:pPr marL="205740" indent="-384048" eaLnBrk="1" fontAlgn="auto" hangingPunct="1">
              <a:spcAft>
                <a:spcPts val="0"/>
              </a:spcAft>
              <a:buFont typeface="Wingdings 2" pitchFamily="18" charset="2"/>
              <a:buNone/>
              <a:defRPr/>
            </a:pPr>
            <a:r>
              <a:rPr lang="tr-TR" altLang="tr-TR" sz="2800" b="1" dirty="0" smtClean="0">
                <a:solidFill>
                  <a:schemeClr val="bg1"/>
                </a:solidFill>
                <a:latin typeface="Comic Sans MS" panose="030F0702030302020204" pitchFamily="66" charset="0"/>
              </a:rPr>
              <a:t>Siber Zorbalık</a:t>
            </a:r>
          </a:p>
          <a:p>
            <a:pPr marL="205740" indent="-384048" eaLnBrk="1" fontAlgn="auto" hangingPunct="1">
              <a:spcAft>
                <a:spcPts val="0"/>
              </a:spcAft>
              <a:buFont typeface="Arial" panose="020B0604020202020204" pitchFamily="34" charset="0"/>
              <a:buChar char="•"/>
              <a:defRPr/>
            </a:pPr>
            <a:endParaRPr lang="tr-TR" altLang="tr-TR" dirty="0">
              <a:solidFill>
                <a:schemeClr val="accent2">
                  <a:lumMod val="50000"/>
                </a:schemeClr>
              </a:solidFill>
              <a:latin typeface="Comic Sans MS" panose="030F0702030302020204" pitchFamily="66" charset="0"/>
            </a:endParaRPr>
          </a:p>
        </p:txBody>
      </p:sp>
      <p:sp>
        <p:nvSpPr>
          <p:cNvPr id="35845" name="4 Altbilgi Yer Tutucusu"/>
          <p:cNvSpPr>
            <a:spLocks noGrp="1"/>
          </p:cNvSpPr>
          <p:nvPr>
            <p:ph type="ftr" sz="quarter" idx="11"/>
          </p:nvPr>
        </p:nvSpPr>
        <p:spPr bwMode="auto">
          <a:xfrm>
            <a:off x="1908175" y="6381750"/>
            <a:ext cx="4259263" cy="300038"/>
          </a:xfrm>
          <a:noFill/>
          <a:ln>
            <a:miter lim="800000"/>
            <a:headEnd/>
            <a:tailEnd/>
          </a:ln>
        </p:spPr>
        <p:txBody>
          <a:bodyPr wrap="square" lIns="91440" tIns="45720" rIns="91440" bIns="45720" numCol="1" anchorCtr="0" compatLnSpc="1">
            <a:prstTxWarp prst="textNoShape">
              <a:avLst/>
            </a:prstTxWarp>
          </a:bodyPr>
          <a:lstStyle/>
          <a:p>
            <a:r>
              <a:rPr lang="tr-TR" b="1">
                <a:solidFill>
                  <a:srgbClr val="002060"/>
                </a:solidFill>
              </a:rPr>
              <a:t>Çankaya Rehberlik ve Araştırma Merkezi</a:t>
            </a:r>
          </a:p>
        </p:txBody>
      </p:sp>
      <p:pic>
        <p:nvPicPr>
          <p:cNvPr id="35844" name="8 Resim" descr="LOGO (1).png"/>
          <p:cNvPicPr>
            <a:picLocks noChangeAspect="1" noChangeArrowheads="1"/>
          </p:cNvPicPr>
          <p:nvPr/>
        </p:nvPicPr>
        <p:blipFill>
          <a:blip r:embed="rId2" cstate="print"/>
          <a:srcRect/>
          <a:stretch>
            <a:fillRect/>
          </a:stretch>
        </p:blipFill>
        <p:spPr bwMode="auto">
          <a:xfrm>
            <a:off x="250825" y="188913"/>
            <a:ext cx="1512863" cy="1484089"/>
          </a:xfrm>
          <a:prstGeom prst="rect">
            <a:avLst/>
          </a:prstGeom>
          <a:noFill/>
          <a:ln w="9525">
            <a:noFill/>
            <a:miter lim="800000"/>
            <a:headEnd/>
            <a:tailEnd/>
          </a:ln>
        </p:spPr>
      </p:pic>
      <p:pic>
        <p:nvPicPr>
          <p:cNvPr id="35846" name="7 Resim" descr="1.png"/>
          <p:cNvPicPr>
            <a:picLocks noChangeAspect="1"/>
          </p:cNvPicPr>
          <p:nvPr/>
        </p:nvPicPr>
        <p:blipFill>
          <a:blip r:embed="rId3" cstate="print"/>
          <a:srcRect/>
          <a:stretch>
            <a:fillRect/>
          </a:stretch>
        </p:blipFill>
        <p:spPr bwMode="auto">
          <a:xfrm>
            <a:off x="6372225" y="620713"/>
            <a:ext cx="2274888" cy="1317625"/>
          </a:xfrm>
          <a:prstGeom prst="rect">
            <a:avLst/>
          </a:prstGeom>
          <a:noFill/>
          <a:ln w="9525">
            <a:noFill/>
            <a:miter lim="800000"/>
            <a:headEnd/>
            <a:tailEnd/>
          </a:ln>
        </p:spPr>
      </p:pic>
      <p:pic>
        <p:nvPicPr>
          <p:cNvPr id="35847" name="Picture 5" descr="C:\Users\user\Desktop\6.jpg.crdownload"/>
          <p:cNvPicPr>
            <a:picLocks noChangeAspect="1" noChangeArrowheads="1"/>
          </p:cNvPicPr>
          <p:nvPr/>
        </p:nvPicPr>
        <p:blipFill>
          <a:blip r:embed="rId4" cstate="print"/>
          <a:srcRect r="2121" b="17793"/>
          <a:stretch>
            <a:fillRect/>
          </a:stretch>
        </p:blipFill>
        <p:spPr bwMode="auto">
          <a:xfrm>
            <a:off x="6272213" y="2492375"/>
            <a:ext cx="2306637" cy="1441450"/>
          </a:xfrm>
          <a:prstGeom prst="rect">
            <a:avLst/>
          </a:prstGeom>
          <a:noFill/>
          <a:ln w="9525">
            <a:noFill/>
            <a:miter lim="800000"/>
            <a:headEnd/>
            <a:tailEnd/>
          </a:ln>
        </p:spPr>
      </p:pic>
      <p:pic>
        <p:nvPicPr>
          <p:cNvPr id="35848" name="9 Resim" descr="5.jpg"/>
          <p:cNvPicPr>
            <a:picLocks noChangeAspect="1"/>
          </p:cNvPicPr>
          <p:nvPr/>
        </p:nvPicPr>
        <p:blipFill>
          <a:blip r:embed="rId5" cstate="print"/>
          <a:srcRect/>
          <a:stretch>
            <a:fillRect/>
          </a:stretch>
        </p:blipFill>
        <p:spPr bwMode="auto">
          <a:xfrm>
            <a:off x="6227763" y="4868863"/>
            <a:ext cx="2306637" cy="12017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kyanus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6308765_TF02895256" id="{223F986F-A9F4-4BB1-B555-73663B5E5C2D}" vid="{2DF14221-92DF-4FB9-97F5-C27019C68C97}"/>
    </a:ext>
  </a:extLst>
</a:theme>
</file>

<file path=ppt/theme/theme2.xml><?xml version="1.0" encoding="utf-8"?>
<a:theme xmlns:a="http://schemas.openxmlformats.org/drawingml/2006/main" name="1_Okyanus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6308765_TF02895256" id="{223F986F-A9F4-4BB1-B555-73663B5E5C2D}" vid="{2DF14221-92DF-4FB9-97F5-C27019C68C97}"/>
    </a:ext>
  </a:extLst>
</a:theme>
</file>

<file path=ppt/theme/theme3.xml><?xml version="1.0" encoding="utf-8"?>
<a:theme xmlns:a="http://schemas.openxmlformats.org/drawingml/2006/main" name="2_Okyanus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6308765_TF02895256" id="{223F986F-A9F4-4BB1-B555-73663B5E5C2D}" vid="{2DF14221-92DF-4FB9-97F5-C27019C68C97}"/>
    </a:ext>
  </a:extLst>
</a:theme>
</file>

<file path=ppt/theme/theme4.xml><?xml version="1.0" encoding="utf-8"?>
<a:theme xmlns:a="http://schemas.openxmlformats.org/drawingml/2006/main" name="3_Okyanus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6308765_TF02895256" id="{223F986F-A9F4-4BB1-B555-73663B5E5C2D}" vid="{2DF14221-92DF-4FB9-97F5-C27019C68C97}"/>
    </a:ext>
  </a:extLst>
</a:theme>
</file>

<file path=ppt/theme/theme5.xml><?xml version="1.0" encoding="utf-8"?>
<a:theme xmlns:a="http://schemas.openxmlformats.org/drawingml/2006/main" name="4_Okyanus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16308765_TF02895256" id="{223F986F-A9F4-4BB1-B555-73663B5E5C2D}" vid="{2DF14221-92DF-4FB9-97F5-C27019C68C97}"/>
    </a:ext>
  </a:extLst>
</a:theme>
</file>

<file path=ppt/theme/theme6.xml><?xml version="1.0" encoding="utf-8"?>
<a:theme xmlns:a="http://schemas.openxmlformats.org/drawingml/2006/main" name="Canl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tf02895256</Template>
  <TotalTime>3141</TotalTime>
  <Words>3895</Words>
  <Application>Microsoft Office PowerPoint</Application>
  <PresentationFormat>Ekran Gösterisi (4:3)</PresentationFormat>
  <Paragraphs>529</Paragraphs>
  <Slides>47</Slides>
  <Notes>38</Notes>
  <HiddenSlides>0</HiddenSlides>
  <MMClips>0</MMClips>
  <ScaleCrop>false</ScaleCrop>
  <HeadingPairs>
    <vt:vector size="4" baseType="variant">
      <vt:variant>
        <vt:lpstr>Tema</vt:lpstr>
      </vt:variant>
      <vt:variant>
        <vt:i4>6</vt:i4>
      </vt:variant>
      <vt:variant>
        <vt:lpstr>Slayt Başlıkları</vt:lpstr>
      </vt:variant>
      <vt:variant>
        <vt:i4>47</vt:i4>
      </vt:variant>
    </vt:vector>
  </HeadingPairs>
  <TitlesOfParts>
    <vt:vector size="53" baseType="lpstr">
      <vt:lpstr>Okyanus 16x9</vt:lpstr>
      <vt:lpstr>1_Okyanus 16x9</vt:lpstr>
      <vt:lpstr>2_Okyanus 16x9</vt:lpstr>
      <vt:lpstr>3_Okyanus 16x9</vt:lpstr>
      <vt:lpstr>4_Okyanus 16x9</vt:lpstr>
      <vt:lpstr>Canlı</vt:lpstr>
      <vt:lpstr>Slayt 1</vt:lpstr>
      <vt:lpstr>NEDEN BÖYLE BİR ÇALIŞMA?</vt:lpstr>
      <vt:lpstr>ZORBALIK NEDİR?  NE DEĞİLDİR?</vt:lpstr>
      <vt:lpstr>ZORBALIK NEDİR?</vt:lpstr>
      <vt:lpstr>ZORBALIĞIN 4 YÜZÜ</vt:lpstr>
      <vt:lpstr>SALDIRGANLIK-ŞİDDET ve ZORBALIK İLİŞKİSİ</vt:lpstr>
      <vt:lpstr>ZORBALIĞIN AYIRT EDİCİ ÖZELLİKLERİ</vt:lpstr>
      <vt:lpstr>YENİDEN DÜŞÜNELİM?</vt:lpstr>
      <vt:lpstr>ZORBALIK  TÜRLERİ</vt:lpstr>
      <vt:lpstr>Slayt 10</vt:lpstr>
      <vt:lpstr>ZORBALIK:  TARAFLARI OLAN BİR SORUN</vt:lpstr>
      <vt:lpstr>ZORBALIK OLAYLARINA KARIŞAN ÖĞRENCİLER</vt:lpstr>
      <vt:lpstr>Slayt 13</vt:lpstr>
      <vt:lpstr>ZORBA VE MAĞDURLARIN ÖZELLİKLERİ</vt:lpstr>
      <vt:lpstr>ZORBA VE MAĞDURLARIN ÖZELLİKLERİ</vt:lpstr>
      <vt:lpstr>SEYİRCİLER</vt:lpstr>
      <vt:lpstr>SİBER ZORBALIK</vt:lpstr>
      <vt:lpstr>Slayt 18</vt:lpstr>
      <vt:lpstr>Slayt 19</vt:lpstr>
      <vt:lpstr>Slayt 20</vt:lpstr>
      <vt:lpstr>Slayt 21</vt:lpstr>
      <vt:lpstr>OKUL KAYNAKLI  RİSK FAKTÖRLERİ</vt:lpstr>
      <vt:lpstr>Slayt 23</vt:lpstr>
      <vt:lpstr>Slayt 24</vt:lpstr>
      <vt:lpstr>Slayt 25</vt:lpstr>
      <vt:lpstr>Slayt 26</vt:lpstr>
      <vt:lpstr>Slayt 27</vt:lpstr>
      <vt:lpstr>OKULLARDA ZORBALIKLA MÜCADELE NEDEN ÖNEMLİDİR?</vt:lpstr>
      <vt:lpstr>OKULLAR ZORBALIĞI ÖNLEMEK İÇİN ÇALIŞMALIDIR!</vt:lpstr>
      <vt:lpstr>Okullar Zorbalığı Önlemek İçin Çalışmalıdır. Çünkü ; </vt:lpstr>
      <vt:lpstr>Okullar Zorbalığı Önlemek İçin Çalışmalıdır. Çünkü ; </vt:lpstr>
      <vt:lpstr>Slayt 32</vt:lpstr>
      <vt:lpstr>NEDEN  BÜTÜNCÜL OKUL YAKLAŞIMI ?</vt:lpstr>
      <vt:lpstr> BÜTÜNCÜL OKUL YAKLAŞIMI</vt:lpstr>
      <vt:lpstr>Okullarda  Zorbalığı Önlemek İçin  Yapılan Çalışmaların Amacı;</vt:lpstr>
      <vt:lpstr>BÜTÜNCÜL OKUL YAKLAŞIMI</vt:lpstr>
      <vt:lpstr>BÜTÜNCÜL OKUL YAKLAŞIMI</vt:lpstr>
      <vt:lpstr>OKULUMUZDA YAPILACAK ÇALIŞMALAR</vt:lpstr>
      <vt:lpstr>ÇALIŞMANIN TEMEL İLKELERİ</vt:lpstr>
      <vt:lpstr>ÇALIŞMANIN TEMEL İLKELERİ</vt:lpstr>
      <vt:lpstr>Slayt 41</vt:lpstr>
      <vt:lpstr>DEĞİŞİM İÇİN YAPABİLECEKLERİM</vt:lpstr>
      <vt:lpstr>DEĞİŞİM İÇİN YAPABİLECEKLERİM</vt:lpstr>
      <vt:lpstr>DEĞİŞİM İÇİN YAPABİLECEKLERİM</vt:lpstr>
      <vt:lpstr>Slayt 45</vt:lpstr>
      <vt:lpstr>KAYNAKÇA</vt:lpstr>
      <vt:lpstr>Slayt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ZORBALIĞI</dc:title>
  <dc:creator>UltraXP User</dc:creator>
  <cp:lastModifiedBy>user</cp:lastModifiedBy>
  <cp:revision>404</cp:revision>
  <dcterms:created xsi:type="dcterms:W3CDTF">2012-10-09T06:46:39Z</dcterms:created>
  <dcterms:modified xsi:type="dcterms:W3CDTF">2021-11-15T12:37:38Z</dcterms:modified>
</cp:coreProperties>
</file>