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0"/>
  </p:notesMasterIdLst>
  <p:sldIdLst>
    <p:sldId id="257" r:id="rId2"/>
    <p:sldId id="271" r:id="rId3"/>
    <p:sldId id="280" r:id="rId4"/>
    <p:sldId id="272" r:id="rId5"/>
    <p:sldId id="261" r:id="rId6"/>
    <p:sldId id="270" r:id="rId7"/>
    <p:sldId id="276" r:id="rId8"/>
    <p:sldId id="275" r:id="rId9"/>
    <p:sldId id="259" r:id="rId10"/>
    <p:sldId id="264" r:id="rId11"/>
    <p:sldId id="265" r:id="rId12"/>
    <p:sldId id="267" r:id="rId13"/>
    <p:sldId id="268" r:id="rId14"/>
    <p:sldId id="269" r:id="rId15"/>
    <p:sldId id="277" r:id="rId16"/>
    <p:sldId id="278" r:id="rId17"/>
    <p:sldId id="279" r:id="rId18"/>
    <p:sldId id="274"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87663" autoAdjust="0"/>
  </p:normalViewPr>
  <p:slideViewPr>
    <p:cSldViewPr snapToGrid="0">
      <p:cViewPr varScale="1">
        <p:scale>
          <a:sx n="81" d="100"/>
          <a:sy n="81" d="100"/>
        </p:scale>
        <p:origin x="90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9F0CE-39B6-445B-B19D-B60B6741B0FB}" type="doc">
      <dgm:prSet loTypeId="urn:microsoft.com/office/officeart/2005/8/layout/venn1" loCatId="relationship" qsTypeId="urn:microsoft.com/office/officeart/2005/8/quickstyle/simple3" qsCatId="simple" csTypeId="urn:microsoft.com/office/officeart/2005/8/colors/colorful2" csCatId="colorful" phldr="1"/>
      <dgm:spPr/>
      <dgm:t>
        <a:bodyPr/>
        <a:lstStyle/>
        <a:p>
          <a:endParaRPr lang="tr-TR"/>
        </a:p>
      </dgm:t>
    </dgm:pt>
    <dgm:pt modelId="{76955FC6-7D7E-4D5D-8627-D1E1AC372447}">
      <dgm:prSet phldrT="[Metin]" custT="1"/>
      <dgm:spPr/>
      <dgm:t>
        <a:bodyPr/>
        <a:lstStyle/>
        <a:p>
          <a:r>
            <a:rPr lang="tr-TR" sz="2900" dirty="0" smtClean="0"/>
            <a:t>Başarı</a:t>
          </a:r>
          <a:endParaRPr lang="tr-TR" sz="2900" dirty="0"/>
        </a:p>
      </dgm:t>
    </dgm:pt>
    <dgm:pt modelId="{332DFE55-1C75-477E-83BE-FBA50F4CD9A6}" type="parTrans" cxnId="{7B6216A4-E0ED-4A88-82C6-28BEFE8BDE63}">
      <dgm:prSet/>
      <dgm:spPr/>
      <dgm:t>
        <a:bodyPr/>
        <a:lstStyle/>
        <a:p>
          <a:endParaRPr lang="tr-TR"/>
        </a:p>
      </dgm:t>
    </dgm:pt>
    <dgm:pt modelId="{9FBFCB23-B49C-477B-A382-28B36C754099}" type="sibTrans" cxnId="{7B6216A4-E0ED-4A88-82C6-28BEFE8BDE63}">
      <dgm:prSet/>
      <dgm:spPr/>
      <dgm:t>
        <a:bodyPr/>
        <a:lstStyle/>
        <a:p>
          <a:endParaRPr lang="tr-TR"/>
        </a:p>
      </dgm:t>
    </dgm:pt>
    <dgm:pt modelId="{37103EE8-3052-4149-A708-35F5A88B9B90}">
      <dgm:prSet phldrT="[Metin]" custT="1"/>
      <dgm:spPr/>
      <dgm:t>
        <a:bodyPr/>
        <a:lstStyle/>
        <a:p>
          <a:r>
            <a:rPr lang="tr-TR" sz="2900" dirty="0" smtClean="0"/>
            <a:t>Bağımsızlık</a:t>
          </a:r>
          <a:endParaRPr lang="tr-TR" sz="2900" dirty="0"/>
        </a:p>
      </dgm:t>
    </dgm:pt>
    <dgm:pt modelId="{16411BD3-87DD-4A7D-A892-6C21E4142DA3}" type="parTrans" cxnId="{6A91E0AC-8965-4936-8B44-982C0C94925D}">
      <dgm:prSet/>
      <dgm:spPr/>
      <dgm:t>
        <a:bodyPr/>
        <a:lstStyle/>
        <a:p>
          <a:endParaRPr lang="tr-TR"/>
        </a:p>
      </dgm:t>
    </dgm:pt>
    <dgm:pt modelId="{1BE2EE45-5B0F-4D45-B5AC-BF93F442540B}" type="sibTrans" cxnId="{6A91E0AC-8965-4936-8B44-982C0C94925D}">
      <dgm:prSet/>
      <dgm:spPr/>
      <dgm:t>
        <a:bodyPr/>
        <a:lstStyle/>
        <a:p>
          <a:endParaRPr lang="tr-TR"/>
        </a:p>
      </dgm:t>
    </dgm:pt>
    <dgm:pt modelId="{35AD3FF0-10B2-4716-AADC-1BDADA625D38}">
      <dgm:prSet phldrT="[Metin]"/>
      <dgm:spPr/>
      <dgm:t>
        <a:bodyPr/>
        <a:lstStyle/>
        <a:p>
          <a:r>
            <a:rPr lang="tr-TR" dirty="0" smtClean="0"/>
            <a:t>Ekonomi</a:t>
          </a:r>
          <a:endParaRPr lang="tr-TR" dirty="0"/>
        </a:p>
      </dgm:t>
    </dgm:pt>
    <dgm:pt modelId="{BC461488-AD86-4342-BC2E-E3457F7D877B}" type="parTrans" cxnId="{DE7D6F75-22D0-4CA6-A302-D87020B55763}">
      <dgm:prSet/>
      <dgm:spPr/>
      <dgm:t>
        <a:bodyPr/>
        <a:lstStyle/>
        <a:p>
          <a:endParaRPr lang="tr-TR"/>
        </a:p>
      </dgm:t>
    </dgm:pt>
    <dgm:pt modelId="{ED40EED5-DE23-45B5-B5AA-CA2B8FBB91B4}" type="sibTrans" cxnId="{DE7D6F75-22D0-4CA6-A302-D87020B55763}">
      <dgm:prSet/>
      <dgm:spPr/>
      <dgm:t>
        <a:bodyPr/>
        <a:lstStyle/>
        <a:p>
          <a:endParaRPr lang="tr-TR"/>
        </a:p>
      </dgm:t>
    </dgm:pt>
    <dgm:pt modelId="{71918A07-A0C7-4F72-B271-D21A5DF9681C}">
      <dgm:prSet phldrT="[Metin]"/>
      <dgm:spPr/>
      <dgm:t>
        <a:bodyPr/>
        <a:lstStyle/>
        <a:p>
          <a:r>
            <a:rPr lang="tr-TR" dirty="0" smtClean="0"/>
            <a:t>Arkadaş</a:t>
          </a:r>
          <a:endParaRPr lang="tr-TR" dirty="0"/>
        </a:p>
      </dgm:t>
    </dgm:pt>
    <dgm:pt modelId="{3A74FD0F-D262-46FE-ADFB-75DBB56F36F7}" type="parTrans" cxnId="{3DC2E225-1649-4D69-B33D-9AE7E77A7D3A}">
      <dgm:prSet/>
      <dgm:spPr/>
      <dgm:t>
        <a:bodyPr/>
        <a:lstStyle/>
        <a:p>
          <a:endParaRPr lang="tr-TR"/>
        </a:p>
      </dgm:t>
    </dgm:pt>
    <dgm:pt modelId="{28EAE617-5B7E-4BFE-8D0A-D7AC1D600955}" type="sibTrans" cxnId="{3DC2E225-1649-4D69-B33D-9AE7E77A7D3A}">
      <dgm:prSet/>
      <dgm:spPr/>
      <dgm:t>
        <a:bodyPr/>
        <a:lstStyle/>
        <a:p>
          <a:endParaRPr lang="tr-TR"/>
        </a:p>
      </dgm:t>
    </dgm:pt>
    <dgm:pt modelId="{8239DA5B-6A71-42B3-BC4F-113B99772BB4}">
      <dgm:prSet phldrT="[Metin]"/>
      <dgm:spPr/>
      <dgm:t>
        <a:bodyPr/>
        <a:lstStyle/>
        <a:p>
          <a:r>
            <a:rPr lang="tr-TR" dirty="0" smtClean="0"/>
            <a:t>Statü</a:t>
          </a:r>
          <a:endParaRPr lang="tr-TR" dirty="0"/>
        </a:p>
      </dgm:t>
    </dgm:pt>
    <dgm:pt modelId="{F6A786A8-E9EF-4D59-AC29-BB905D4E0EBA}" type="parTrans" cxnId="{3904A285-CBAA-421F-9CDA-EA609B3D590E}">
      <dgm:prSet/>
      <dgm:spPr/>
      <dgm:t>
        <a:bodyPr/>
        <a:lstStyle/>
        <a:p>
          <a:endParaRPr lang="tr-TR"/>
        </a:p>
      </dgm:t>
    </dgm:pt>
    <dgm:pt modelId="{4281056B-56B5-4949-A5F3-CF5F56C16F2F}" type="sibTrans" cxnId="{3904A285-CBAA-421F-9CDA-EA609B3D590E}">
      <dgm:prSet/>
      <dgm:spPr/>
      <dgm:t>
        <a:bodyPr/>
        <a:lstStyle/>
        <a:p>
          <a:endParaRPr lang="tr-TR"/>
        </a:p>
      </dgm:t>
    </dgm:pt>
    <dgm:pt modelId="{1C1FFE95-EA22-4DE0-AB3C-1E1696A330A2}">
      <dgm:prSet phldrT="[Metin]"/>
      <dgm:spPr/>
      <dgm:t>
        <a:bodyPr/>
        <a:lstStyle/>
        <a:p>
          <a:r>
            <a:rPr lang="tr-TR" dirty="0" smtClean="0"/>
            <a:t>Öğrenme Arzusu</a:t>
          </a:r>
          <a:endParaRPr lang="tr-TR" dirty="0"/>
        </a:p>
      </dgm:t>
    </dgm:pt>
    <dgm:pt modelId="{5B3E4E1C-74E7-454D-9D31-0E4CDA845265}" type="parTrans" cxnId="{397A52D1-C8B0-4A9F-9D53-45C5AFF7D2EF}">
      <dgm:prSet/>
      <dgm:spPr/>
      <dgm:t>
        <a:bodyPr/>
        <a:lstStyle/>
        <a:p>
          <a:endParaRPr lang="tr-TR"/>
        </a:p>
      </dgm:t>
    </dgm:pt>
    <dgm:pt modelId="{9D4D98D9-7537-482B-967B-DB080AEC5FFE}" type="sibTrans" cxnId="{397A52D1-C8B0-4A9F-9D53-45C5AFF7D2EF}">
      <dgm:prSet/>
      <dgm:spPr/>
      <dgm:t>
        <a:bodyPr/>
        <a:lstStyle/>
        <a:p>
          <a:endParaRPr lang="tr-TR"/>
        </a:p>
      </dgm:t>
    </dgm:pt>
    <dgm:pt modelId="{F1096502-4943-4ACE-9E24-575B257BA183}">
      <dgm:prSet phldrT="[Metin]"/>
      <dgm:spPr/>
      <dgm:t>
        <a:bodyPr/>
        <a:lstStyle/>
        <a:p>
          <a:endParaRPr lang="tr-TR" dirty="0"/>
        </a:p>
      </dgm:t>
    </dgm:pt>
    <dgm:pt modelId="{49C1540A-8995-40F0-A08D-006DB2E1C515}" type="parTrans" cxnId="{7C7C0C33-3622-4957-9975-47F1353999C4}">
      <dgm:prSet/>
      <dgm:spPr/>
      <dgm:t>
        <a:bodyPr/>
        <a:lstStyle/>
        <a:p>
          <a:endParaRPr lang="tr-TR"/>
        </a:p>
      </dgm:t>
    </dgm:pt>
    <dgm:pt modelId="{447EAB17-75DE-44E2-B9D4-CB9D4B9A6BB7}" type="sibTrans" cxnId="{7C7C0C33-3622-4957-9975-47F1353999C4}">
      <dgm:prSet/>
      <dgm:spPr/>
      <dgm:t>
        <a:bodyPr/>
        <a:lstStyle/>
        <a:p>
          <a:endParaRPr lang="tr-TR"/>
        </a:p>
      </dgm:t>
    </dgm:pt>
    <dgm:pt modelId="{81C0FEE9-A6BE-482E-9F2D-9484FE1853A2}">
      <dgm:prSet phldrT="[Metin]" custLinFactNeighborX="-2798" custLinFactNeighborY="-43847"/>
      <dgm:spPr/>
      <dgm:t>
        <a:bodyPr/>
        <a:lstStyle/>
        <a:p>
          <a:endParaRPr lang="tr-TR" dirty="0"/>
        </a:p>
      </dgm:t>
    </dgm:pt>
    <dgm:pt modelId="{C3632AF7-C310-4E41-99BA-3DC64B370767}" type="parTrans" cxnId="{AD666CA2-DB27-4E45-ABEC-7228DA1D14AB}">
      <dgm:prSet/>
      <dgm:spPr/>
      <dgm:t>
        <a:bodyPr/>
        <a:lstStyle/>
        <a:p>
          <a:endParaRPr lang="tr-TR"/>
        </a:p>
      </dgm:t>
    </dgm:pt>
    <dgm:pt modelId="{4C007F37-4A5C-4449-A8D4-0A00C0776D75}" type="sibTrans" cxnId="{AD666CA2-DB27-4E45-ABEC-7228DA1D14AB}">
      <dgm:prSet/>
      <dgm:spPr/>
      <dgm:t>
        <a:bodyPr/>
        <a:lstStyle/>
        <a:p>
          <a:endParaRPr lang="tr-TR"/>
        </a:p>
      </dgm:t>
    </dgm:pt>
    <dgm:pt modelId="{9DDD8441-4477-4804-9314-0B34DED00CAF}">
      <dgm:prSet phldrT="[Metin]"/>
      <dgm:spPr/>
      <dgm:t>
        <a:bodyPr/>
        <a:lstStyle/>
        <a:p>
          <a:endParaRPr lang="tr-TR" dirty="0"/>
        </a:p>
      </dgm:t>
    </dgm:pt>
    <dgm:pt modelId="{07190394-4576-4E8F-A2F3-B0ECFFB4BF38}" type="parTrans" cxnId="{70736D4B-C119-4719-8D85-B1509A0A6379}">
      <dgm:prSet/>
      <dgm:spPr/>
      <dgm:t>
        <a:bodyPr/>
        <a:lstStyle/>
        <a:p>
          <a:endParaRPr lang="tr-TR"/>
        </a:p>
      </dgm:t>
    </dgm:pt>
    <dgm:pt modelId="{7EED5EB3-5BF0-42BE-A460-91CA9EEC4417}" type="sibTrans" cxnId="{70736D4B-C119-4719-8D85-B1509A0A6379}">
      <dgm:prSet/>
      <dgm:spPr/>
      <dgm:t>
        <a:bodyPr/>
        <a:lstStyle/>
        <a:p>
          <a:endParaRPr lang="tr-TR"/>
        </a:p>
      </dgm:t>
    </dgm:pt>
    <dgm:pt modelId="{72E4D40E-B04F-4126-B9B3-9F790128B6DA}">
      <dgm:prSet phldrT="[Metin]" custLinFactNeighborX="-954"/>
      <dgm:spPr/>
      <dgm:t>
        <a:bodyPr/>
        <a:lstStyle/>
        <a:p>
          <a:endParaRPr lang="tr-TR"/>
        </a:p>
      </dgm:t>
    </dgm:pt>
    <dgm:pt modelId="{26CE85D5-2F58-4435-AE90-BE20F5D4CBD7}" type="parTrans" cxnId="{659D93C8-0CDF-4C22-AEF4-791F2BF75202}">
      <dgm:prSet/>
      <dgm:spPr/>
      <dgm:t>
        <a:bodyPr/>
        <a:lstStyle/>
        <a:p>
          <a:endParaRPr lang="tr-TR"/>
        </a:p>
      </dgm:t>
    </dgm:pt>
    <dgm:pt modelId="{C8160823-0CE4-4E5D-BEA7-BC979ACCBA10}" type="sibTrans" cxnId="{659D93C8-0CDF-4C22-AEF4-791F2BF75202}">
      <dgm:prSet/>
      <dgm:spPr/>
      <dgm:t>
        <a:bodyPr/>
        <a:lstStyle/>
        <a:p>
          <a:endParaRPr lang="tr-TR"/>
        </a:p>
      </dgm:t>
    </dgm:pt>
    <dgm:pt modelId="{41A682B2-2C1C-4763-918D-E6FCDCCC53A2}" type="pres">
      <dgm:prSet presAssocID="{AC99F0CE-39B6-445B-B19D-B60B6741B0FB}" presName="compositeShape" presStyleCnt="0">
        <dgm:presLayoutVars>
          <dgm:chMax val="7"/>
          <dgm:dir/>
          <dgm:resizeHandles val="exact"/>
        </dgm:presLayoutVars>
      </dgm:prSet>
      <dgm:spPr/>
      <dgm:t>
        <a:bodyPr/>
        <a:lstStyle/>
        <a:p>
          <a:endParaRPr lang="tr-TR"/>
        </a:p>
      </dgm:t>
    </dgm:pt>
    <dgm:pt modelId="{086C0F31-6ECB-48CA-88E8-C71DBA03D005}" type="pres">
      <dgm:prSet presAssocID="{76955FC6-7D7E-4D5D-8627-D1E1AC372447}" presName="circ1" presStyleLbl="vennNode1" presStyleIdx="0" presStyleCnt="7"/>
      <dgm:spPr/>
      <dgm:t>
        <a:bodyPr/>
        <a:lstStyle/>
        <a:p>
          <a:endParaRPr lang="tr-TR"/>
        </a:p>
      </dgm:t>
    </dgm:pt>
    <dgm:pt modelId="{E2B1A267-EB77-402B-98B8-4D38498475B3}" type="pres">
      <dgm:prSet presAssocID="{76955FC6-7D7E-4D5D-8627-D1E1AC372447}" presName="circ1Tx" presStyleLbl="revTx" presStyleIdx="0" presStyleCnt="0">
        <dgm:presLayoutVars>
          <dgm:chMax val="0"/>
          <dgm:chPref val="0"/>
          <dgm:bulletEnabled val="1"/>
        </dgm:presLayoutVars>
      </dgm:prSet>
      <dgm:spPr/>
      <dgm:t>
        <a:bodyPr/>
        <a:lstStyle/>
        <a:p>
          <a:endParaRPr lang="tr-TR"/>
        </a:p>
      </dgm:t>
    </dgm:pt>
    <dgm:pt modelId="{4AF2DD8E-5C51-4B30-BF44-4E37BD2FB5C7}" type="pres">
      <dgm:prSet presAssocID="{37103EE8-3052-4149-A708-35F5A88B9B90}" presName="circ2" presStyleLbl="vennNode1" presStyleIdx="1" presStyleCnt="7"/>
      <dgm:spPr/>
      <dgm:t>
        <a:bodyPr/>
        <a:lstStyle/>
        <a:p>
          <a:endParaRPr lang="tr-TR"/>
        </a:p>
      </dgm:t>
    </dgm:pt>
    <dgm:pt modelId="{E5B1F702-A1F8-48BD-AEC1-956FAF073F1A}" type="pres">
      <dgm:prSet presAssocID="{37103EE8-3052-4149-A708-35F5A88B9B90}" presName="circ2Tx" presStyleLbl="revTx" presStyleIdx="0" presStyleCnt="0" custScaleX="174470">
        <dgm:presLayoutVars>
          <dgm:chMax val="0"/>
          <dgm:chPref val="0"/>
          <dgm:bulletEnabled val="1"/>
        </dgm:presLayoutVars>
      </dgm:prSet>
      <dgm:spPr/>
      <dgm:t>
        <a:bodyPr/>
        <a:lstStyle/>
        <a:p>
          <a:endParaRPr lang="tr-TR"/>
        </a:p>
      </dgm:t>
    </dgm:pt>
    <dgm:pt modelId="{20596ED0-1D65-45DB-BD25-1017AD7C3D8C}" type="pres">
      <dgm:prSet presAssocID="{35AD3FF0-10B2-4716-AADC-1BDADA625D38}" presName="circ3" presStyleLbl="vennNode1" presStyleIdx="2" presStyleCnt="7"/>
      <dgm:spPr/>
      <dgm:t>
        <a:bodyPr/>
        <a:lstStyle/>
        <a:p>
          <a:endParaRPr lang="tr-TR"/>
        </a:p>
      </dgm:t>
    </dgm:pt>
    <dgm:pt modelId="{02F551AD-B77B-44A8-864F-27B85AB8BD6D}" type="pres">
      <dgm:prSet presAssocID="{35AD3FF0-10B2-4716-AADC-1BDADA625D38}" presName="circ3Tx" presStyleLbl="revTx" presStyleIdx="0" presStyleCnt="0">
        <dgm:presLayoutVars>
          <dgm:chMax val="0"/>
          <dgm:chPref val="0"/>
          <dgm:bulletEnabled val="1"/>
        </dgm:presLayoutVars>
      </dgm:prSet>
      <dgm:spPr/>
      <dgm:t>
        <a:bodyPr/>
        <a:lstStyle/>
        <a:p>
          <a:endParaRPr lang="tr-TR"/>
        </a:p>
      </dgm:t>
    </dgm:pt>
    <dgm:pt modelId="{27A24C2E-C71A-4FBB-A934-20E9F2AC6FBB}" type="pres">
      <dgm:prSet presAssocID="{71918A07-A0C7-4F72-B271-D21A5DF9681C}" presName="circ4" presStyleLbl="vennNode1" presStyleIdx="3" presStyleCnt="7"/>
      <dgm:spPr/>
      <dgm:t>
        <a:bodyPr/>
        <a:lstStyle/>
        <a:p>
          <a:endParaRPr lang="tr-TR"/>
        </a:p>
      </dgm:t>
    </dgm:pt>
    <dgm:pt modelId="{48D031D0-BE3E-4E76-91D0-A55172B5FD18}" type="pres">
      <dgm:prSet presAssocID="{71918A07-A0C7-4F72-B271-D21A5DF9681C}" presName="circ4Tx" presStyleLbl="revTx" presStyleIdx="0" presStyleCnt="0">
        <dgm:presLayoutVars>
          <dgm:chMax val="0"/>
          <dgm:chPref val="0"/>
          <dgm:bulletEnabled val="1"/>
        </dgm:presLayoutVars>
      </dgm:prSet>
      <dgm:spPr/>
      <dgm:t>
        <a:bodyPr/>
        <a:lstStyle/>
        <a:p>
          <a:endParaRPr lang="tr-TR"/>
        </a:p>
      </dgm:t>
    </dgm:pt>
    <dgm:pt modelId="{17A976BA-EF6A-47B5-A6A8-2F5FC31E496F}" type="pres">
      <dgm:prSet presAssocID="{8239DA5B-6A71-42B3-BC4F-113B99772BB4}" presName="circ5" presStyleLbl="vennNode1" presStyleIdx="4" presStyleCnt="7"/>
      <dgm:spPr/>
      <dgm:t>
        <a:bodyPr/>
        <a:lstStyle/>
        <a:p>
          <a:endParaRPr lang="tr-TR"/>
        </a:p>
      </dgm:t>
    </dgm:pt>
    <dgm:pt modelId="{3F27E8FC-5084-4833-AC6D-4AB6B2900964}" type="pres">
      <dgm:prSet presAssocID="{8239DA5B-6A71-42B3-BC4F-113B99772BB4}" presName="circ5Tx" presStyleLbl="revTx" presStyleIdx="0" presStyleCnt="0">
        <dgm:presLayoutVars>
          <dgm:chMax val="0"/>
          <dgm:chPref val="0"/>
          <dgm:bulletEnabled val="1"/>
        </dgm:presLayoutVars>
      </dgm:prSet>
      <dgm:spPr/>
      <dgm:t>
        <a:bodyPr/>
        <a:lstStyle/>
        <a:p>
          <a:endParaRPr lang="tr-TR"/>
        </a:p>
      </dgm:t>
    </dgm:pt>
    <dgm:pt modelId="{90F054D4-DE36-4CE7-A8F3-F5CA01CC3A1C}" type="pres">
      <dgm:prSet presAssocID="{1C1FFE95-EA22-4DE0-AB3C-1E1696A330A2}" presName="circ6" presStyleLbl="vennNode1" presStyleIdx="5" presStyleCnt="7"/>
      <dgm:spPr/>
      <dgm:t>
        <a:bodyPr/>
        <a:lstStyle/>
        <a:p>
          <a:endParaRPr lang="tr-TR"/>
        </a:p>
      </dgm:t>
    </dgm:pt>
    <dgm:pt modelId="{0A71ED4A-AD0C-4162-A150-C8FDC4023700}" type="pres">
      <dgm:prSet presAssocID="{1C1FFE95-EA22-4DE0-AB3C-1E1696A330A2}" presName="circ6Tx" presStyleLbl="revTx" presStyleIdx="0" presStyleCnt="0" custLinFactNeighborX="7312" custLinFactNeighborY="-59434">
        <dgm:presLayoutVars>
          <dgm:chMax val="0"/>
          <dgm:chPref val="0"/>
          <dgm:bulletEnabled val="1"/>
        </dgm:presLayoutVars>
      </dgm:prSet>
      <dgm:spPr/>
      <dgm:t>
        <a:bodyPr/>
        <a:lstStyle/>
        <a:p>
          <a:endParaRPr lang="tr-TR"/>
        </a:p>
      </dgm:t>
    </dgm:pt>
    <dgm:pt modelId="{D92E475B-E8B5-4842-83D0-9699EFD80021}" type="pres">
      <dgm:prSet presAssocID="{F1096502-4943-4ACE-9E24-575B257BA183}" presName="circ7" presStyleLbl="vennNode1" presStyleIdx="6" presStyleCnt="7"/>
      <dgm:spPr/>
      <dgm:t>
        <a:bodyPr/>
        <a:lstStyle/>
        <a:p>
          <a:endParaRPr lang="tr-TR"/>
        </a:p>
      </dgm:t>
    </dgm:pt>
    <dgm:pt modelId="{89B7F150-27D4-4A8B-893B-197A342C0625}" type="pres">
      <dgm:prSet presAssocID="{F1096502-4943-4ACE-9E24-575B257BA183}" presName="circ7Tx" presStyleLbl="revTx" presStyleIdx="0" presStyleCnt="0" custLinFactNeighborX="-2798" custLinFactNeighborY="-43847">
        <dgm:presLayoutVars>
          <dgm:chMax val="0"/>
          <dgm:chPref val="0"/>
          <dgm:bulletEnabled val="1"/>
        </dgm:presLayoutVars>
      </dgm:prSet>
      <dgm:spPr/>
      <dgm:t>
        <a:bodyPr/>
        <a:lstStyle/>
        <a:p>
          <a:endParaRPr lang="tr-TR"/>
        </a:p>
      </dgm:t>
    </dgm:pt>
  </dgm:ptLst>
  <dgm:cxnLst>
    <dgm:cxn modelId="{AD666CA2-DB27-4E45-ABEC-7228DA1D14AB}" srcId="{AC99F0CE-39B6-445B-B19D-B60B6741B0FB}" destId="{81C0FEE9-A6BE-482E-9F2D-9484FE1853A2}" srcOrd="7" destOrd="0" parTransId="{C3632AF7-C310-4E41-99BA-3DC64B370767}" sibTransId="{4C007F37-4A5C-4449-A8D4-0A00C0776D75}"/>
    <dgm:cxn modelId="{CE56F7A1-4401-4074-948D-D3F22D0F170C}" type="presOf" srcId="{71918A07-A0C7-4F72-B271-D21A5DF9681C}" destId="{48D031D0-BE3E-4E76-91D0-A55172B5FD18}" srcOrd="0" destOrd="0" presId="urn:microsoft.com/office/officeart/2005/8/layout/venn1"/>
    <dgm:cxn modelId="{3904A285-CBAA-421F-9CDA-EA609B3D590E}" srcId="{AC99F0CE-39B6-445B-B19D-B60B6741B0FB}" destId="{8239DA5B-6A71-42B3-BC4F-113B99772BB4}" srcOrd="4" destOrd="0" parTransId="{F6A786A8-E9EF-4D59-AC29-BB905D4E0EBA}" sibTransId="{4281056B-56B5-4949-A5F3-CF5F56C16F2F}"/>
    <dgm:cxn modelId="{70736D4B-C119-4719-8D85-B1509A0A6379}" srcId="{AC99F0CE-39B6-445B-B19D-B60B6741B0FB}" destId="{9DDD8441-4477-4804-9314-0B34DED00CAF}" srcOrd="8" destOrd="0" parTransId="{07190394-4576-4E8F-A2F3-B0ECFFB4BF38}" sibTransId="{7EED5EB3-5BF0-42BE-A460-91CA9EEC4417}"/>
    <dgm:cxn modelId="{10C37715-2A94-400B-B40C-C3CD26D188B7}" type="presOf" srcId="{F1096502-4943-4ACE-9E24-575B257BA183}" destId="{89B7F150-27D4-4A8B-893B-197A342C0625}" srcOrd="0" destOrd="0" presId="urn:microsoft.com/office/officeart/2005/8/layout/venn1"/>
    <dgm:cxn modelId="{7B6216A4-E0ED-4A88-82C6-28BEFE8BDE63}" srcId="{AC99F0CE-39B6-445B-B19D-B60B6741B0FB}" destId="{76955FC6-7D7E-4D5D-8627-D1E1AC372447}" srcOrd="0" destOrd="0" parTransId="{332DFE55-1C75-477E-83BE-FBA50F4CD9A6}" sibTransId="{9FBFCB23-B49C-477B-A382-28B36C754099}"/>
    <dgm:cxn modelId="{A4CA97D5-DF9B-4A2E-9AF5-14DB43FDA347}" type="presOf" srcId="{AC99F0CE-39B6-445B-B19D-B60B6741B0FB}" destId="{41A682B2-2C1C-4763-918D-E6FCDCCC53A2}" srcOrd="0" destOrd="0" presId="urn:microsoft.com/office/officeart/2005/8/layout/venn1"/>
    <dgm:cxn modelId="{C3935D90-1499-43B3-BC3C-3166150E7F8F}" type="presOf" srcId="{8239DA5B-6A71-42B3-BC4F-113B99772BB4}" destId="{3F27E8FC-5084-4833-AC6D-4AB6B2900964}" srcOrd="0" destOrd="0" presId="urn:microsoft.com/office/officeart/2005/8/layout/venn1"/>
    <dgm:cxn modelId="{C5DD20FE-4769-4905-9BA0-1B41B249E14A}" type="presOf" srcId="{76955FC6-7D7E-4D5D-8627-D1E1AC372447}" destId="{E2B1A267-EB77-402B-98B8-4D38498475B3}" srcOrd="0" destOrd="0" presId="urn:microsoft.com/office/officeart/2005/8/layout/venn1"/>
    <dgm:cxn modelId="{397A52D1-C8B0-4A9F-9D53-45C5AFF7D2EF}" srcId="{AC99F0CE-39B6-445B-B19D-B60B6741B0FB}" destId="{1C1FFE95-EA22-4DE0-AB3C-1E1696A330A2}" srcOrd="5" destOrd="0" parTransId="{5B3E4E1C-74E7-454D-9D31-0E4CDA845265}" sibTransId="{9D4D98D9-7537-482B-967B-DB080AEC5FFE}"/>
    <dgm:cxn modelId="{659D93C8-0CDF-4C22-AEF4-791F2BF75202}" srcId="{AC99F0CE-39B6-445B-B19D-B60B6741B0FB}" destId="{72E4D40E-B04F-4126-B9B3-9F790128B6DA}" srcOrd="9" destOrd="0" parTransId="{26CE85D5-2F58-4435-AE90-BE20F5D4CBD7}" sibTransId="{C8160823-0CE4-4E5D-BEA7-BC979ACCBA10}"/>
    <dgm:cxn modelId="{3DC2E225-1649-4D69-B33D-9AE7E77A7D3A}" srcId="{AC99F0CE-39B6-445B-B19D-B60B6741B0FB}" destId="{71918A07-A0C7-4F72-B271-D21A5DF9681C}" srcOrd="3" destOrd="0" parTransId="{3A74FD0F-D262-46FE-ADFB-75DBB56F36F7}" sibTransId="{28EAE617-5B7E-4BFE-8D0A-D7AC1D600955}"/>
    <dgm:cxn modelId="{FEEAAA5B-346E-47EF-85DD-0FFBFE8BDF45}" type="presOf" srcId="{35AD3FF0-10B2-4716-AADC-1BDADA625D38}" destId="{02F551AD-B77B-44A8-864F-27B85AB8BD6D}" srcOrd="0" destOrd="0" presId="urn:microsoft.com/office/officeart/2005/8/layout/venn1"/>
    <dgm:cxn modelId="{6A91E0AC-8965-4936-8B44-982C0C94925D}" srcId="{AC99F0CE-39B6-445B-B19D-B60B6741B0FB}" destId="{37103EE8-3052-4149-A708-35F5A88B9B90}" srcOrd="1" destOrd="0" parTransId="{16411BD3-87DD-4A7D-A892-6C21E4142DA3}" sibTransId="{1BE2EE45-5B0F-4D45-B5AC-BF93F442540B}"/>
    <dgm:cxn modelId="{7C7C0C33-3622-4957-9975-47F1353999C4}" srcId="{AC99F0CE-39B6-445B-B19D-B60B6741B0FB}" destId="{F1096502-4943-4ACE-9E24-575B257BA183}" srcOrd="6" destOrd="0" parTransId="{49C1540A-8995-40F0-A08D-006DB2E1C515}" sibTransId="{447EAB17-75DE-44E2-B9D4-CB9D4B9A6BB7}"/>
    <dgm:cxn modelId="{DE7D6F75-22D0-4CA6-A302-D87020B55763}" srcId="{AC99F0CE-39B6-445B-B19D-B60B6741B0FB}" destId="{35AD3FF0-10B2-4716-AADC-1BDADA625D38}" srcOrd="2" destOrd="0" parTransId="{BC461488-AD86-4342-BC2E-E3457F7D877B}" sibTransId="{ED40EED5-DE23-45B5-B5AA-CA2B8FBB91B4}"/>
    <dgm:cxn modelId="{F977BF7F-AC84-4172-8998-A766A108A54C}" type="presOf" srcId="{37103EE8-3052-4149-A708-35F5A88B9B90}" destId="{E5B1F702-A1F8-48BD-AEC1-956FAF073F1A}" srcOrd="0" destOrd="0" presId="urn:microsoft.com/office/officeart/2005/8/layout/venn1"/>
    <dgm:cxn modelId="{A1CDBD77-F947-45C7-BB8C-A681A680B125}" type="presOf" srcId="{1C1FFE95-EA22-4DE0-AB3C-1E1696A330A2}" destId="{0A71ED4A-AD0C-4162-A150-C8FDC4023700}" srcOrd="0" destOrd="0" presId="urn:microsoft.com/office/officeart/2005/8/layout/venn1"/>
    <dgm:cxn modelId="{BA51C3B1-8302-46C2-BAE4-1A193E7D5050}" type="presParOf" srcId="{41A682B2-2C1C-4763-918D-E6FCDCCC53A2}" destId="{086C0F31-6ECB-48CA-88E8-C71DBA03D005}" srcOrd="0" destOrd="0" presId="urn:microsoft.com/office/officeart/2005/8/layout/venn1"/>
    <dgm:cxn modelId="{D210904B-E868-40CD-94A5-ED19F7438650}" type="presParOf" srcId="{41A682B2-2C1C-4763-918D-E6FCDCCC53A2}" destId="{E2B1A267-EB77-402B-98B8-4D38498475B3}" srcOrd="1" destOrd="0" presId="urn:microsoft.com/office/officeart/2005/8/layout/venn1"/>
    <dgm:cxn modelId="{7F7859B3-1191-49DB-890C-0EA926822614}" type="presParOf" srcId="{41A682B2-2C1C-4763-918D-E6FCDCCC53A2}" destId="{4AF2DD8E-5C51-4B30-BF44-4E37BD2FB5C7}" srcOrd="2" destOrd="0" presId="urn:microsoft.com/office/officeart/2005/8/layout/venn1"/>
    <dgm:cxn modelId="{89409422-FEB9-451B-8DB5-942B5AEBBEED}" type="presParOf" srcId="{41A682B2-2C1C-4763-918D-E6FCDCCC53A2}" destId="{E5B1F702-A1F8-48BD-AEC1-956FAF073F1A}" srcOrd="3" destOrd="0" presId="urn:microsoft.com/office/officeart/2005/8/layout/venn1"/>
    <dgm:cxn modelId="{5CFA3253-150C-48A1-A51B-60BCEFC1DEAE}" type="presParOf" srcId="{41A682B2-2C1C-4763-918D-E6FCDCCC53A2}" destId="{20596ED0-1D65-45DB-BD25-1017AD7C3D8C}" srcOrd="4" destOrd="0" presId="urn:microsoft.com/office/officeart/2005/8/layout/venn1"/>
    <dgm:cxn modelId="{5022283D-0F6A-4FC3-9A92-E233FB8AB05F}" type="presParOf" srcId="{41A682B2-2C1C-4763-918D-E6FCDCCC53A2}" destId="{02F551AD-B77B-44A8-864F-27B85AB8BD6D}" srcOrd="5" destOrd="0" presId="urn:microsoft.com/office/officeart/2005/8/layout/venn1"/>
    <dgm:cxn modelId="{86F56C45-4F03-4A4E-AB2B-3D09708EA0A7}" type="presParOf" srcId="{41A682B2-2C1C-4763-918D-E6FCDCCC53A2}" destId="{27A24C2E-C71A-4FBB-A934-20E9F2AC6FBB}" srcOrd="6" destOrd="0" presId="urn:microsoft.com/office/officeart/2005/8/layout/venn1"/>
    <dgm:cxn modelId="{903BF9A0-B375-48FF-B048-A0563C0173C7}" type="presParOf" srcId="{41A682B2-2C1C-4763-918D-E6FCDCCC53A2}" destId="{48D031D0-BE3E-4E76-91D0-A55172B5FD18}" srcOrd="7" destOrd="0" presId="urn:microsoft.com/office/officeart/2005/8/layout/venn1"/>
    <dgm:cxn modelId="{FE8D1B59-D142-45D4-9874-0F970E8C3BAD}" type="presParOf" srcId="{41A682B2-2C1C-4763-918D-E6FCDCCC53A2}" destId="{17A976BA-EF6A-47B5-A6A8-2F5FC31E496F}" srcOrd="8" destOrd="0" presId="urn:microsoft.com/office/officeart/2005/8/layout/venn1"/>
    <dgm:cxn modelId="{F2D98BAE-4E5A-4B0C-B32D-BB787157D87B}" type="presParOf" srcId="{41A682B2-2C1C-4763-918D-E6FCDCCC53A2}" destId="{3F27E8FC-5084-4833-AC6D-4AB6B2900964}" srcOrd="9" destOrd="0" presId="urn:microsoft.com/office/officeart/2005/8/layout/venn1"/>
    <dgm:cxn modelId="{0576EE0E-0E62-4249-B3F1-A481E7305FEB}" type="presParOf" srcId="{41A682B2-2C1C-4763-918D-E6FCDCCC53A2}" destId="{90F054D4-DE36-4CE7-A8F3-F5CA01CC3A1C}" srcOrd="10" destOrd="0" presId="urn:microsoft.com/office/officeart/2005/8/layout/venn1"/>
    <dgm:cxn modelId="{8D4443BC-9732-42E0-BC1C-02A6C0982FEC}" type="presParOf" srcId="{41A682B2-2C1C-4763-918D-E6FCDCCC53A2}" destId="{0A71ED4A-AD0C-4162-A150-C8FDC4023700}" srcOrd="11" destOrd="0" presId="urn:microsoft.com/office/officeart/2005/8/layout/venn1"/>
    <dgm:cxn modelId="{4E728813-FE9D-4DC0-88B3-BC5EF3B2244D}" type="presParOf" srcId="{41A682B2-2C1C-4763-918D-E6FCDCCC53A2}" destId="{D92E475B-E8B5-4842-83D0-9699EFD80021}" srcOrd="12" destOrd="0" presId="urn:microsoft.com/office/officeart/2005/8/layout/venn1"/>
    <dgm:cxn modelId="{0523DC42-324D-4135-9E86-F728B3C08890}" type="presParOf" srcId="{41A682B2-2C1C-4763-918D-E6FCDCCC53A2}" destId="{89B7F150-27D4-4A8B-893B-197A342C0625}"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CEC91-8022-4317-BE92-B1B8E87515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BC9BE28F-2281-4958-AAF5-6103463357D7}">
      <dgm:prSet phldrT="[Metin]" phldr="1"/>
      <dgm:spPr/>
      <dgm:t>
        <a:bodyPr/>
        <a:lstStyle/>
        <a:p>
          <a:endParaRPr lang="tr-TR" dirty="0"/>
        </a:p>
      </dgm:t>
    </dgm:pt>
    <dgm:pt modelId="{3ADD7AB1-7923-4A74-9329-D997D5D84466}" type="parTrans" cxnId="{8BBA884E-8093-4D07-9EB0-3A056FD4B63E}">
      <dgm:prSet/>
      <dgm:spPr/>
      <dgm:t>
        <a:bodyPr/>
        <a:lstStyle/>
        <a:p>
          <a:endParaRPr lang="tr-TR"/>
        </a:p>
      </dgm:t>
    </dgm:pt>
    <dgm:pt modelId="{6C2A9E2B-9F7F-4863-8912-542F66721BF7}" type="sibTrans" cxnId="{8BBA884E-8093-4D07-9EB0-3A056FD4B63E}">
      <dgm:prSet/>
      <dgm:spPr/>
      <dgm:t>
        <a:bodyPr/>
        <a:lstStyle/>
        <a:p>
          <a:endParaRPr lang="tr-TR"/>
        </a:p>
      </dgm:t>
    </dgm:pt>
    <dgm:pt modelId="{9A726173-FF51-44B8-AE60-9C59DC3E6E56}">
      <dgm:prSet phldrT="[Metin]"/>
      <dgm:spPr/>
      <dgm:t>
        <a:bodyPr/>
        <a:lstStyle/>
        <a:p>
          <a:pPr algn="ctr"/>
          <a:r>
            <a:rPr lang="tr-TR" dirty="0" smtClean="0"/>
            <a:t>Bu amaçlara/düşüncelere sahipken;                                Bu doğrultuda mı ilerliyoruz?</a:t>
          </a:r>
          <a:endParaRPr lang="tr-TR" dirty="0"/>
        </a:p>
      </dgm:t>
    </dgm:pt>
    <dgm:pt modelId="{9D53DB05-1B7D-4135-A4E7-AAFACC8EE0CD}" type="parTrans" cxnId="{5FE8C92A-60B7-463D-A3A3-27E99EFBD8E0}">
      <dgm:prSet/>
      <dgm:spPr/>
      <dgm:t>
        <a:bodyPr/>
        <a:lstStyle/>
        <a:p>
          <a:endParaRPr lang="tr-TR"/>
        </a:p>
      </dgm:t>
    </dgm:pt>
    <dgm:pt modelId="{617185B2-A90C-4BAE-9310-8708AF7452E8}" type="sibTrans" cxnId="{5FE8C92A-60B7-463D-A3A3-27E99EFBD8E0}">
      <dgm:prSet/>
      <dgm:spPr/>
      <dgm:t>
        <a:bodyPr/>
        <a:lstStyle/>
        <a:p>
          <a:endParaRPr lang="tr-TR"/>
        </a:p>
      </dgm:t>
    </dgm:pt>
    <dgm:pt modelId="{23239C87-E30B-437F-84AE-3C204B1AF912}">
      <dgm:prSet phldrT="[Metin]" phldr="1"/>
      <dgm:spPr/>
      <dgm:t>
        <a:bodyPr/>
        <a:lstStyle/>
        <a:p>
          <a:endParaRPr lang="tr-TR" dirty="0"/>
        </a:p>
      </dgm:t>
    </dgm:pt>
    <dgm:pt modelId="{82A5FD2A-7FF3-413B-87F9-12DAABDFD078}" type="parTrans" cxnId="{C311C428-6E2F-46C6-A587-89B729F1B656}">
      <dgm:prSet/>
      <dgm:spPr/>
      <dgm:t>
        <a:bodyPr/>
        <a:lstStyle/>
        <a:p>
          <a:endParaRPr lang="tr-TR"/>
        </a:p>
      </dgm:t>
    </dgm:pt>
    <dgm:pt modelId="{9D44D3CD-1BBD-4912-BF55-D8D23167A602}" type="sibTrans" cxnId="{C311C428-6E2F-46C6-A587-89B729F1B656}">
      <dgm:prSet/>
      <dgm:spPr/>
      <dgm:t>
        <a:bodyPr/>
        <a:lstStyle/>
        <a:p>
          <a:endParaRPr lang="tr-TR"/>
        </a:p>
      </dgm:t>
    </dgm:pt>
    <dgm:pt modelId="{B8065D8B-6BF9-479E-A454-9DDCF11DE928}">
      <dgm:prSet phldrT="[Metin]"/>
      <dgm:spPr/>
      <dgm:t>
        <a:bodyPr/>
        <a:lstStyle/>
        <a:p>
          <a:pPr algn="ctr"/>
          <a:r>
            <a:rPr lang="tr-TR" dirty="0" smtClean="0"/>
            <a:t>Yoksa </a:t>
          </a:r>
          <a:r>
            <a:rPr lang="tr-TR" b="1" dirty="0" smtClean="0">
              <a:latin typeface="Batang" pitchFamily="18" charset="-127"/>
              <a:ea typeface="Batang" pitchFamily="18" charset="-127"/>
            </a:rPr>
            <a:t>‘sürükleniyor’</a:t>
          </a:r>
          <a:r>
            <a:rPr lang="tr-TR" dirty="0" smtClean="0"/>
            <a:t> muyuz? </a:t>
          </a:r>
          <a:r>
            <a:rPr lang="tr-TR" dirty="0" smtClean="0">
              <a:latin typeface="Arial Tur"/>
              <a:cs typeface="Arial Tur"/>
            </a:rPr>
            <a:t>⃰</a:t>
          </a:r>
          <a:endParaRPr lang="tr-TR" dirty="0"/>
        </a:p>
      </dgm:t>
    </dgm:pt>
    <dgm:pt modelId="{20F9D467-DEF8-4421-BBF6-D485C8EAA451}" type="parTrans" cxnId="{25972887-3C1A-487D-BCAF-1489CEE52D4B}">
      <dgm:prSet/>
      <dgm:spPr/>
      <dgm:t>
        <a:bodyPr/>
        <a:lstStyle/>
        <a:p>
          <a:endParaRPr lang="tr-TR"/>
        </a:p>
      </dgm:t>
    </dgm:pt>
    <dgm:pt modelId="{7BA9C949-E0A5-4AE5-9326-EF21CAC010A3}" type="sibTrans" cxnId="{25972887-3C1A-487D-BCAF-1489CEE52D4B}">
      <dgm:prSet/>
      <dgm:spPr/>
      <dgm:t>
        <a:bodyPr/>
        <a:lstStyle/>
        <a:p>
          <a:endParaRPr lang="tr-TR"/>
        </a:p>
      </dgm:t>
    </dgm:pt>
    <dgm:pt modelId="{AFF255BA-8C22-4987-985C-7A14E58042A9}">
      <dgm:prSet phldrT="[Metin]"/>
      <dgm:spPr/>
      <dgm:t>
        <a:bodyPr/>
        <a:lstStyle/>
        <a:p>
          <a:endParaRPr lang="tr-TR" dirty="0"/>
        </a:p>
      </dgm:t>
    </dgm:pt>
    <dgm:pt modelId="{A78095CD-75E3-4C98-9D31-B2BA734FEE00}" type="parTrans" cxnId="{5DBC51B7-1084-45E5-ADFE-B78C8E1553EC}">
      <dgm:prSet/>
      <dgm:spPr/>
      <dgm:t>
        <a:bodyPr/>
        <a:lstStyle/>
        <a:p>
          <a:endParaRPr lang="tr-TR"/>
        </a:p>
      </dgm:t>
    </dgm:pt>
    <dgm:pt modelId="{05788879-9E66-4850-BBBA-A1995811C6F9}" type="sibTrans" cxnId="{5DBC51B7-1084-45E5-ADFE-B78C8E1553EC}">
      <dgm:prSet/>
      <dgm:spPr/>
      <dgm:t>
        <a:bodyPr/>
        <a:lstStyle/>
        <a:p>
          <a:endParaRPr lang="tr-TR"/>
        </a:p>
      </dgm:t>
    </dgm:pt>
    <dgm:pt modelId="{9A025E4D-DFF0-4B1A-A67A-A356D3A8CF7E}">
      <dgm:prSet phldrT="[Metin]"/>
      <dgm:spPr/>
      <dgm:t>
        <a:bodyPr/>
        <a:lstStyle/>
        <a:p>
          <a:pPr algn="ctr"/>
          <a:r>
            <a:rPr lang="tr-TR" dirty="0" smtClean="0"/>
            <a:t>Günümüz nasıl geçiyor?                            </a:t>
          </a:r>
          <a:r>
            <a:rPr lang="tr-TR" u="sng" dirty="0" smtClean="0"/>
            <a:t>“Günün Analizi</a:t>
          </a:r>
          <a:r>
            <a:rPr lang="tr-TR" u="sng" smtClean="0"/>
            <a:t>” </a:t>
          </a:r>
          <a:r>
            <a:rPr lang="tr-TR" u="none" smtClean="0"/>
            <a:t>-</a:t>
          </a:r>
          <a:endParaRPr lang="tr-TR" dirty="0"/>
        </a:p>
      </dgm:t>
    </dgm:pt>
    <dgm:pt modelId="{F86B6F01-1B59-4BD8-8E4E-9A931ECE6881}" type="parTrans" cxnId="{422F6BBE-2F58-4C46-8E48-EBCF8742360C}">
      <dgm:prSet/>
      <dgm:spPr/>
      <dgm:t>
        <a:bodyPr/>
        <a:lstStyle/>
        <a:p>
          <a:endParaRPr lang="tr-TR"/>
        </a:p>
      </dgm:t>
    </dgm:pt>
    <dgm:pt modelId="{C918C933-9E7A-4314-B9D0-9DEEF549F949}" type="sibTrans" cxnId="{422F6BBE-2F58-4C46-8E48-EBCF8742360C}">
      <dgm:prSet/>
      <dgm:spPr/>
      <dgm:t>
        <a:bodyPr/>
        <a:lstStyle/>
        <a:p>
          <a:endParaRPr lang="tr-TR"/>
        </a:p>
      </dgm:t>
    </dgm:pt>
    <dgm:pt modelId="{67EF2526-C109-44DF-B421-A80CC760A32F}" type="pres">
      <dgm:prSet presAssocID="{18DCEC91-8022-4317-BE92-B1B8E87515B5}" presName="linearFlow" presStyleCnt="0">
        <dgm:presLayoutVars>
          <dgm:dir/>
          <dgm:animLvl val="lvl"/>
          <dgm:resizeHandles val="exact"/>
        </dgm:presLayoutVars>
      </dgm:prSet>
      <dgm:spPr/>
      <dgm:t>
        <a:bodyPr/>
        <a:lstStyle/>
        <a:p>
          <a:endParaRPr lang="tr-TR"/>
        </a:p>
      </dgm:t>
    </dgm:pt>
    <dgm:pt modelId="{1148D1B4-FAF2-42EE-A0D8-2150AA6EDCEB}" type="pres">
      <dgm:prSet presAssocID="{BC9BE28F-2281-4958-AAF5-6103463357D7}" presName="composite" presStyleCnt="0"/>
      <dgm:spPr/>
    </dgm:pt>
    <dgm:pt modelId="{639586BE-F788-433A-ABE1-70263BA86BFA}" type="pres">
      <dgm:prSet presAssocID="{BC9BE28F-2281-4958-AAF5-6103463357D7}" presName="parentText" presStyleLbl="alignNode1" presStyleIdx="0" presStyleCnt="3">
        <dgm:presLayoutVars>
          <dgm:chMax val="1"/>
          <dgm:bulletEnabled val="1"/>
        </dgm:presLayoutVars>
      </dgm:prSet>
      <dgm:spPr/>
      <dgm:t>
        <a:bodyPr/>
        <a:lstStyle/>
        <a:p>
          <a:endParaRPr lang="tr-TR"/>
        </a:p>
      </dgm:t>
    </dgm:pt>
    <dgm:pt modelId="{ACA8285F-DF76-4E50-BCC9-9A6F3EADDC96}" type="pres">
      <dgm:prSet presAssocID="{BC9BE28F-2281-4958-AAF5-6103463357D7}" presName="descendantText" presStyleLbl="alignAcc1" presStyleIdx="0" presStyleCnt="3">
        <dgm:presLayoutVars>
          <dgm:bulletEnabled val="1"/>
        </dgm:presLayoutVars>
      </dgm:prSet>
      <dgm:spPr/>
      <dgm:t>
        <a:bodyPr/>
        <a:lstStyle/>
        <a:p>
          <a:endParaRPr lang="tr-TR"/>
        </a:p>
      </dgm:t>
    </dgm:pt>
    <dgm:pt modelId="{CAA65C1F-53FF-4377-9C1C-6A6A351A26ED}" type="pres">
      <dgm:prSet presAssocID="{6C2A9E2B-9F7F-4863-8912-542F66721BF7}" presName="sp" presStyleCnt="0"/>
      <dgm:spPr/>
    </dgm:pt>
    <dgm:pt modelId="{DB6BFE0E-F166-4DC0-8959-EF1490C14A5B}" type="pres">
      <dgm:prSet presAssocID="{23239C87-E30B-437F-84AE-3C204B1AF912}" presName="composite" presStyleCnt="0"/>
      <dgm:spPr/>
    </dgm:pt>
    <dgm:pt modelId="{1B0AADD6-CF84-473E-8A0C-0ADC68DB8FAF}" type="pres">
      <dgm:prSet presAssocID="{23239C87-E30B-437F-84AE-3C204B1AF912}" presName="parentText" presStyleLbl="alignNode1" presStyleIdx="1" presStyleCnt="3">
        <dgm:presLayoutVars>
          <dgm:chMax val="1"/>
          <dgm:bulletEnabled val="1"/>
        </dgm:presLayoutVars>
      </dgm:prSet>
      <dgm:spPr/>
      <dgm:t>
        <a:bodyPr/>
        <a:lstStyle/>
        <a:p>
          <a:endParaRPr lang="tr-TR"/>
        </a:p>
      </dgm:t>
    </dgm:pt>
    <dgm:pt modelId="{19545D09-8724-488A-A68B-E8DEB0341E5D}" type="pres">
      <dgm:prSet presAssocID="{23239C87-E30B-437F-84AE-3C204B1AF912}" presName="descendantText" presStyleLbl="alignAcc1" presStyleIdx="1" presStyleCnt="3" custLinFactNeighborX="-485" custLinFactNeighborY="-1481">
        <dgm:presLayoutVars>
          <dgm:bulletEnabled val="1"/>
        </dgm:presLayoutVars>
      </dgm:prSet>
      <dgm:spPr/>
      <dgm:t>
        <a:bodyPr/>
        <a:lstStyle/>
        <a:p>
          <a:endParaRPr lang="tr-TR"/>
        </a:p>
      </dgm:t>
    </dgm:pt>
    <dgm:pt modelId="{9C04B473-87E5-43EA-8C76-9EA31D7288CD}" type="pres">
      <dgm:prSet presAssocID="{9D44D3CD-1BBD-4912-BF55-D8D23167A602}" presName="sp" presStyleCnt="0"/>
      <dgm:spPr/>
    </dgm:pt>
    <dgm:pt modelId="{F638F00A-BB91-4C20-B69D-4A60C14A68A8}" type="pres">
      <dgm:prSet presAssocID="{AFF255BA-8C22-4987-985C-7A14E58042A9}" presName="composite" presStyleCnt="0"/>
      <dgm:spPr/>
    </dgm:pt>
    <dgm:pt modelId="{3717D167-4B04-4D0B-A799-F0536EC09A05}" type="pres">
      <dgm:prSet presAssocID="{AFF255BA-8C22-4987-985C-7A14E58042A9}" presName="parentText" presStyleLbl="alignNode1" presStyleIdx="2" presStyleCnt="3">
        <dgm:presLayoutVars>
          <dgm:chMax val="1"/>
          <dgm:bulletEnabled val="1"/>
        </dgm:presLayoutVars>
      </dgm:prSet>
      <dgm:spPr/>
      <dgm:t>
        <a:bodyPr/>
        <a:lstStyle/>
        <a:p>
          <a:endParaRPr lang="tr-TR"/>
        </a:p>
      </dgm:t>
    </dgm:pt>
    <dgm:pt modelId="{9E911FA8-23A9-40D0-A5C0-3C0C8CF2AFD6}" type="pres">
      <dgm:prSet presAssocID="{AFF255BA-8C22-4987-985C-7A14E58042A9}" presName="descendantText" presStyleLbl="alignAcc1" presStyleIdx="2" presStyleCnt="3">
        <dgm:presLayoutVars>
          <dgm:bulletEnabled val="1"/>
        </dgm:presLayoutVars>
      </dgm:prSet>
      <dgm:spPr/>
      <dgm:t>
        <a:bodyPr/>
        <a:lstStyle/>
        <a:p>
          <a:endParaRPr lang="tr-TR"/>
        </a:p>
      </dgm:t>
    </dgm:pt>
  </dgm:ptLst>
  <dgm:cxnLst>
    <dgm:cxn modelId="{4125712A-D772-4508-B881-E9DB542006F5}" type="presOf" srcId="{BC9BE28F-2281-4958-AAF5-6103463357D7}" destId="{639586BE-F788-433A-ABE1-70263BA86BFA}" srcOrd="0" destOrd="0" presId="urn:microsoft.com/office/officeart/2005/8/layout/chevron2"/>
    <dgm:cxn modelId="{C311C428-6E2F-46C6-A587-89B729F1B656}" srcId="{18DCEC91-8022-4317-BE92-B1B8E87515B5}" destId="{23239C87-E30B-437F-84AE-3C204B1AF912}" srcOrd="1" destOrd="0" parTransId="{82A5FD2A-7FF3-413B-87F9-12DAABDFD078}" sibTransId="{9D44D3CD-1BBD-4912-BF55-D8D23167A602}"/>
    <dgm:cxn modelId="{8702361E-B2CE-4502-AB08-FDF89D9D52CD}" type="presOf" srcId="{18DCEC91-8022-4317-BE92-B1B8E87515B5}" destId="{67EF2526-C109-44DF-B421-A80CC760A32F}" srcOrd="0" destOrd="0" presId="urn:microsoft.com/office/officeart/2005/8/layout/chevron2"/>
    <dgm:cxn modelId="{BEC567DA-73AD-4D25-B5F6-B66BA073BC76}" type="presOf" srcId="{B8065D8B-6BF9-479E-A454-9DDCF11DE928}" destId="{19545D09-8724-488A-A68B-E8DEB0341E5D}" srcOrd="0" destOrd="0" presId="urn:microsoft.com/office/officeart/2005/8/layout/chevron2"/>
    <dgm:cxn modelId="{D6CD0E22-8E77-4393-A212-08DEC4254054}" type="presOf" srcId="{AFF255BA-8C22-4987-985C-7A14E58042A9}" destId="{3717D167-4B04-4D0B-A799-F0536EC09A05}" srcOrd="0" destOrd="0" presId="urn:microsoft.com/office/officeart/2005/8/layout/chevron2"/>
    <dgm:cxn modelId="{25972887-3C1A-487D-BCAF-1489CEE52D4B}" srcId="{23239C87-E30B-437F-84AE-3C204B1AF912}" destId="{B8065D8B-6BF9-479E-A454-9DDCF11DE928}" srcOrd="0" destOrd="0" parTransId="{20F9D467-DEF8-4421-BBF6-D485C8EAA451}" sibTransId="{7BA9C949-E0A5-4AE5-9326-EF21CAC010A3}"/>
    <dgm:cxn modelId="{E6A13A00-9C78-421B-9500-6476F7D86071}" type="presOf" srcId="{23239C87-E30B-437F-84AE-3C204B1AF912}" destId="{1B0AADD6-CF84-473E-8A0C-0ADC68DB8FAF}" srcOrd="0" destOrd="0" presId="urn:microsoft.com/office/officeart/2005/8/layout/chevron2"/>
    <dgm:cxn modelId="{31140226-D652-4E05-9585-A87F3D5805A8}" type="presOf" srcId="{9A025E4D-DFF0-4B1A-A67A-A356D3A8CF7E}" destId="{9E911FA8-23A9-40D0-A5C0-3C0C8CF2AFD6}" srcOrd="0" destOrd="0" presId="urn:microsoft.com/office/officeart/2005/8/layout/chevron2"/>
    <dgm:cxn modelId="{5FE8C92A-60B7-463D-A3A3-27E99EFBD8E0}" srcId="{BC9BE28F-2281-4958-AAF5-6103463357D7}" destId="{9A726173-FF51-44B8-AE60-9C59DC3E6E56}" srcOrd="0" destOrd="0" parTransId="{9D53DB05-1B7D-4135-A4E7-AAFACC8EE0CD}" sibTransId="{617185B2-A90C-4BAE-9310-8708AF7452E8}"/>
    <dgm:cxn modelId="{422F6BBE-2F58-4C46-8E48-EBCF8742360C}" srcId="{AFF255BA-8C22-4987-985C-7A14E58042A9}" destId="{9A025E4D-DFF0-4B1A-A67A-A356D3A8CF7E}" srcOrd="0" destOrd="0" parTransId="{F86B6F01-1B59-4BD8-8E4E-9A931ECE6881}" sibTransId="{C918C933-9E7A-4314-B9D0-9DEEF549F949}"/>
    <dgm:cxn modelId="{0113649C-C006-4BEE-8081-89D5CAE40151}" type="presOf" srcId="{9A726173-FF51-44B8-AE60-9C59DC3E6E56}" destId="{ACA8285F-DF76-4E50-BCC9-9A6F3EADDC96}" srcOrd="0" destOrd="0" presId="urn:microsoft.com/office/officeart/2005/8/layout/chevron2"/>
    <dgm:cxn modelId="{5DBC51B7-1084-45E5-ADFE-B78C8E1553EC}" srcId="{18DCEC91-8022-4317-BE92-B1B8E87515B5}" destId="{AFF255BA-8C22-4987-985C-7A14E58042A9}" srcOrd="2" destOrd="0" parTransId="{A78095CD-75E3-4C98-9D31-B2BA734FEE00}" sibTransId="{05788879-9E66-4850-BBBA-A1995811C6F9}"/>
    <dgm:cxn modelId="{8BBA884E-8093-4D07-9EB0-3A056FD4B63E}" srcId="{18DCEC91-8022-4317-BE92-B1B8E87515B5}" destId="{BC9BE28F-2281-4958-AAF5-6103463357D7}" srcOrd="0" destOrd="0" parTransId="{3ADD7AB1-7923-4A74-9329-D997D5D84466}" sibTransId="{6C2A9E2B-9F7F-4863-8912-542F66721BF7}"/>
    <dgm:cxn modelId="{290A1A03-A318-4FE4-91F7-22624C3C1FFB}" type="presParOf" srcId="{67EF2526-C109-44DF-B421-A80CC760A32F}" destId="{1148D1B4-FAF2-42EE-A0D8-2150AA6EDCEB}" srcOrd="0" destOrd="0" presId="urn:microsoft.com/office/officeart/2005/8/layout/chevron2"/>
    <dgm:cxn modelId="{7D46243F-3AF1-4FB7-A05C-20324A7C1219}" type="presParOf" srcId="{1148D1B4-FAF2-42EE-A0D8-2150AA6EDCEB}" destId="{639586BE-F788-433A-ABE1-70263BA86BFA}" srcOrd="0" destOrd="0" presId="urn:microsoft.com/office/officeart/2005/8/layout/chevron2"/>
    <dgm:cxn modelId="{7A5E2345-19CB-45BC-BDC7-85653104EC5B}" type="presParOf" srcId="{1148D1B4-FAF2-42EE-A0D8-2150AA6EDCEB}" destId="{ACA8285F-DF76-4E50-BCC9-9A6F3EADDC96}" srcOrd="1" destOrd="0" presId="urn:microsoft.com/office/officeart/2005/8/layout/chevron2"/>
    <dgm:cxn modelId="{4BA000A1-2AA2-4FAE-A382-BF1E6AD1755D}" type="presParOf" srcId="{67EF2526-C109-44DF-B421-A80CC760A32F}" destId="{CAA65C1F-53FF-4377-9C1C-6A6A351A26ED}" srcOrd="1" destOrd="0" presId="urn:microsoft.com/office/officeart/2005/8/layout/chevron2"/>
    <dgm:cxn modelId="{2418EF99-4CC2-4E3F-8BA9-FBFB82930D8D}" type="presParOf" srcId="{67EF2526-C109-44DF-B421-A80CC760A32F}" destId="{DB6BFE0E-F166-4DC0-8959-EF1490C14A5B}" srcOrd="2" destOrd="0" presId="urn:microsoft.com/office/officeart/2005/8/layout/chevron2"/>
    <dgm:cxn modelId="{53BA8B31-D9FE-4BD7-ACE9-BEB714DA7366}" type="presParOf" srcId="{DB6BFE0E-F166-4DC0-8959-EF1490C14A5B}" destId="{1B0AADD6-CF84-473E-8A0C-0ADC68DB8FAF}" srcOrd="0" destOrd="0" presId="urn:microsoft.com/office/officeart/2005/8/layout/chevron2"/>
    <dgm:cxn modelId="{96207BD9-6E0A-4EFB-9C7E-A64F4DFBF515}" type="presParOf" srcId="{DB6BFE0E-F166-4DC0-8959-EF1490C14A5B}" destId="{19545D09-8724-488A-A68B-E8DEB0341E5D}" srcOrd="1" destOrd="0" presId="urn:microsoft.com/office/officeart/2005/8/layout/chevron2"/>
    <dgm:cxn modelId="{6E8294E8-27D5-4A28-9E16-3CE86C3C3D6B}" type="presParOf" srcId="{67EF2526-C109-44DF-B421-A80CC760A32F}" destId="{9C04B473-87E5-43EA-8C76-9EA31D7288CD}" srcOrd="3" destOrd="0" presId="urn:microsoft.com/office/officeart/2005/8/layout/chevron2"/>
    <dgm:cxn modelId="{46A97ACE-1095-4C90-91EB-949E4B9BFA19}" type="presParOf" srcId="{67EF2526-C109-44DF-B421-A80CC760A32F}" destId="{F638F00A-BB91-4C20-B69D-4A60C14A68A8}" srcOrd="4" destOrd="0" presId="urn:microsoft.com/office/officeart/2005/8/layout/chevron2"/>
    <dgm:cxn modelId="{99297A5B-ACAC-4F0F-B044-176B199853B5}" type="presParOf" srcId="{F638F00A-BB91-4C20-B69D-4A60C14A68A8}" destId="{3717D167-4B04-4D0B-A799-F0536EC09A05}" srcOrd="0" destOrd="0" presId="urn:microsoft.com/office/officeart/2005/8/layout/chevron2"/>
    <dgm:cxn modelId="{CA6D9EF3-4459-4E66-B491-E005B7A0F2B8}" type="presParOf" srcId="{F638F00A-BB91-4C20-B69D-4A60C14A68A8}" destId="{9E911FA8-23A9-40D0-A5C0-3C0C8CF2AFD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0B987B-30CA-475B-8439-8ED91BCDBA47}"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tr-TR"/>
        </a:p>
      </dgm:t>
    </dgm:pt>
    <dgm:pt modelId="{E20D5787-F47A-4ACF-A9C2-75C5CBD5B5A4}">
      <dgm:prSet phldrT="[Metin]" custT="1"/>
      <dgm:spPr/>
      <dgm:t>
        <a:bodyPr/>
        <a:lstStyle/>
        <a:p>
          <a:r>
            <a:rPr lang="tr-TR" sz="1400" b="1" dirty="0" smtClean="0"/>
            <a:t>RUTİNLER</a:t>
          </a:r>
          <a:endParaRPr lang="tr-TR" sz="1400" b="1" dirty="0"/>
        </a:p>
      </dgm:t>
    </dgm:pt>
    <dgm:pt modelId="{56B7559F-DC7B-4ED8-A020-3C82A0897185}" type="parTrans" cxnId="{4F182FD7-EAD3-4134-8E36-DC1E9D76ACA3}">
      <dgm:prSet/>
      <dgm:spPr/>
      <dgm:t>
        <a:bodyPr/>
        <a:lstStyle/>
        <a:p>
          <a:endParaRPr lang="tr-TR"/>
        </a:p>
      </dgm:t>
    </dgm:pt>
    <dgm:pt modelId="{1C21E6EC-C4B9-4AA3-80F5-1020F4A63265}" type="sibTrans" cxnId="{4F182FD7-EAD3-4134-8E36-DC1E9D76ACA3}">
      <dgm:prSet/>
      <dgm:spPr/>
      <dgm:t>
        <a:bodyPr/>
        <a:lstStyle/>
        <a:p>
          <a:endParaRPr lang="tr-TR"/>
        </a:p>
      </dgm:t>
    </dgm:pt>
    <dgm:pt modelId="{A0DAA2E5-0614-427E-8412-6C7AF05A1436}">
      <dgm:prSet phldrT="[Metin]" custT="1"/>
      <dgm:spPr/>
      <dgm:t>
        <a:bodyPr/>
        <a:lstStyle/>
        <a:p>
          <a:r>
            <a:rPr lang="tr-TR" sz="1400" b="1" dirty="0" smtClean="0"/>
            <a:t>UĞRAŞILAR-HOBİLER</a:t>
          </a:r>
          <a:endParaRPr lang="tr-TR" sz="1400" b="1" dirty="0"/>
        </a:p>
      </dgm:t>
    </dgm:pt>
    <dgm:pt modelId="{03F29717-193B-4E37-9221-B97C1C59FF50}" type="parTrans" cxnId="{04BC1489-8020-43C4-9282-D3B8F1C9EE01}">
      <dgm:prSet/>
      <dgm:spPr/>
      <dgm:t>
        <a:bodyPr/>
        <a:lstStyle/>
        <a:p>
          <a:endParaRPr lang="tr-TR"/>
        </a:p>
      </dgm:t>
    </dgm:pt>
    <dgm:pt modelId="{78F29269-56FB-4663-BBAC-CE6762BEC3F6}" type="sibTrans" cxnId="{04BC1489-8020-43C4-9282-D3B8F1C9EE01}">
      <dgm:prSet/>
      <dgm:spPr/>
      <dgm:t>
        <a:bodyPr/>
        <a:lstStyle/>
        <a:p>
          <a:endParaRPr lang="tr-TR"/>
        </a:p>
      </dgm:t>
    </dgm:pt>
    <dgm:pt modelId="{625C0A3E-EA12-4FA4-8A61-6CBC7E595761}">
      <dgm:prSet phldrT="[Metin]" custT="1"/>
      <dgm:spPr/>
      <dgm:t>
        <a:bodyPr/>
        <a:lstStyle/>
        <a:p>
          <a:r>
            <a:rPr lang="tr-TR" sz="1400" b="1" dirty="0" smtClean="0"/>
            <a:t>İŞLER</a:t>
          </a:r>
          <a:endParaRPr lang="tr-TR" sz="1400" b="1" dirty="0"/>
        </a:p>
      </dgm:t>
    </dgm:pt>
    <dgm:pt modelId="{6CEB0D11-56AF-4BE7-A384-D8A96B9EFC4E}" type="parTrans" cxnId="{354FF3F8-2406-453E-BEC6-50199D29BCE9}">
      <dgm:prSet/>
      <dgm:spPr/>
      <dgm:t>
        <a:bodyPr/>
        <a:lstStyle/>
        <a:p>
          <a:endParaRPr lang="tr-TR"/>
        </a:p>
      </dgm:t>
    </dgm:pt>
    <dgm:pt modelId="{82AB8AF5-7B64-4857-842F-0F308853EF65}" type="sibTrans" cxnId="{354FF3F8-2406-453E-BEC6-50199D29BCE9}">
      <dgm:prSet/>
      <dgm:spPr/>
      <dgm:t>
        <a:bodyPr/>
        <a:lstStyle/>
        <a:p>
          <a:endParaRPr lang="tr-TR"/>
        </a:p>
      </dgm:t>
    </dgm:pt>
    <dgm:pt modelId="{7FEDFE66-9F75-4CAD-8145-DF551793AC5F}">
      <dgm:prSet phldrT="[Metin]" custT="1"/>
      <dgm:spPr/>
      <dgm:t>
        <a:bodyPr/>
        <a:lstStyle/>
        <a:p>
          <a:r>
            <a:rPr lang="tr-TR" sz="1400" b="1" dirty="0" smtClean="0"/>
            <a:t>OKUL İŞLERİ</a:t>
          </a:r>
          <a:endParaRPr lang="tr-TR" sz="1400" b="1" dirty="0"/>
        </a:p>
      </dgm:t>
    </dgm:pt>
    <dgm:pt modelId="{6CE9CA6F-C42E-4BC8-B0E3-7F9F6E060905}" type="parTrans" cxnId="{2FB43EDC-A586-42FE-900C-AEE19E10C9D1}">
      <dgm:prSet/>
      <dgm:spPr/>
      <dgm:t>
        <a:bodyPr/>
        <a:lstStyle/>
        <a:p>
          <a:endParaRPr lang="tr-TR"/>
        </a:p>
      </dgm:t>
    </dgm:pt>
    <dgm:pt modelId="{7B4479A3-7EA6-492B-B464-99C0D8730742}" type="sibTrans" cxnId="{2FB43EDC-A586-42FE-900C-AEE19E10C9D1}">
      <dgm:prSet/>
      <dgm:spPr/>
      <dgm:t>
        <a:bodyPr/>
        <a:lstStyle/>
        <a:p>
          <a:endParaRPr lang="tr-TR"/>
        </a:p>
      </dgm:t>
    </dgm:pt>
    <dgm:pt modelId="{D36EC50C-3E97-4A1A-8E8B-5C883513BD1A}">
      <dgm:prSet phldrT="[Metin]" custT="1"/>
      <dgm:spPr/>
      <dgm:t>
        <a:bodyPr/>
        <a:lstStyle/>
        <a:p>
          <a:r>
            <a:rPr lang="tr-TR" sz="1400" b="1" dirty="0" smtClean="0"/>
            <a:t>GÜÇLÜKLER-ENGELLER</a:t>
          </a:r>
          <a:endParaRPr lang="tr-TR" sz="1400" b="1" dirty="0"/>
        </a:p>
      </dgm:t>
    </dgm:pt>
    <dgm:pt modelId="{166425BB-CE17-49FA-AAFF-4BEDA26E74F6}" type="parTrans" cxnId="{B2852CA5-F4AB-4368-A14A-3D59644A93CE}">
      <dgm:prSet/>
      <dgm:spPr/>
      <dgm:t>
        <a:bodyPr/>
        <a:lstStyle/>
        <a:p>
          <a:endParaRPr lang="tr-TR"/>
        </a:p>
      </dgm:t>
    </dgm:pt>
    <dgm:pt modelId="{FDA245C6-A1F5-47C8-8BC1-EACB21793305}" type="sibTrans" cxnId="{B2852CA5-F4AB-4368-A14A-3D59644A93CE}">
      <dgm:prSet/>
      <dgm:spPr/>
      <dgm:t>
        <a:bodyPr/>
        <a:lstStyle/>
        <a:p>
          <a:endParaRPr lang="tr-TR"/>
        </a:p>
      </dgm:t>
    </dgm:pt>
    <dgm:pt modelId="{05207040-4496-4D2A-A253-0402EADEAF75}" type="pres">
      <dgm:prSet presAssocID="{1C0B987B-30CA-475B-8439-8ED91BCDBA47}" presName="cycle" presStyleCnt="0">
        <dgm:presLayoutVars>
          <dgm:dir/>
          <dgm:resizeHandles val="exact"/>
        </dgm:presLayoutVars>
      </dgm:prSet>
      <dgm:spPr/>
      <dgm:t>
        <a:bodyPr/>
        <a:lstStyle/>
        <a:p>
          <a:endParaRPr lang="tr-TR"/>
        </a:p>
      </dgm:t>
    </dgm:pt>
    <dgm:pt modelId="{3DA84805-7CC8-4747-8BC1-CAD32BEDE0EE}" type="pres">
      <dgm:prSet presAssocID="{E20D5787-F47A-4ACF-A9C2-75C5CBD5B5A4}" presName="node" presStyleLbl="node1" presStyleIdx="0" presStyleCnt="5" custScaleX="116944">
        <dgm:presLayoutVars>
          <dgm:bulletEnabled val="1"/>
        </dgm:presLayoutVars>
      </dgm:prSet>
      <dgm:spPr/>
      <dgm:t>
        <a:bodyPr/>
        <a:lstStyle/>
        <a:p>
          <a:endParaRPr lang="tr-TR"/>
        </a:p>
      </dgm:t>
    </dgm:pt>
    <dgm:pt modelId="{28A5E175-2221-4267-9FE5-BBDE45D99BA7}" type="pres">
      <dgm:prSet presAssocID="{1C21E6EC-C4B9-4AA3-80F5-1020F4A63265}" presName="sibTrans" presStyleLbl="sibTrans2D1" presStyleIdx="0" presStyleCnt="5"/>
      <dgm:spPr/>
      <dgm:t>
        <a:bodyPr/>
        <a:lstStyle/>
        <a:p>
          <a:endParaRPr lang="tr-TR"/>
        </a:p>
      </dgm:t>
    </dgm:pt>
    <dgm:pt modelId="{C8B9402E-8077-4A7C-BD75-884FFABD9DA8}" type="pres">
      <dgm:prSet presAssocID="{1C21E6EC-C4B9-4AA3-80F5-1020F4A63265}" presName="connectorText" presStyleLbl="sibTrans2D1" presStyleIdx="0" presStyleCnt="5"/>
      <dgm:spPr/>
      <dgm:t>
        <a:bodyPr/>
        <a:lstStyle/>
        <a:p>
          <a:endParaRPr lang="tr-TR"/>
        </a:p>
      </dgm:t>
    </dgm:pt>
    <dgm:pt modelId="{F45894BD-6C02-446F-A28B-89D0A0959D72}" type="pres">
      <dgm:prSet presAssocID="{A0DAA2E5-0614-427E-8412-6C7AF05A1436}" presName="node" presStyleLbl="node1" presStyleIdx="1" presStyleCnt="5" custScaleX="137294" custRadScaleRad="120564" custRadScaleInc="9978">
        <dgm:presLayoutVars>
          <dgm:bulletEnabled val="1"/>
        </dgm:presLayoutVars>
      </dgm:prSet>
      <dgm:spPr/>
      <dgm:t>
        <a:bodyPr/>
        <a:lstStyle/>
        <a:p>
          <a:endParaRPr lang="tr-TR"/>
        </a:p>
      </dgm:t>
    </dgm:pt>
    <dgm:pt modelId="{9B5A62CC-9210-4A56-897A-923EBA57BFBB}" type="pres">
      <dgm:prSet presAssocID="{78F29269-56FB-4663-BBAC-CE6762BEC3F6}" presName="sibTrans" presStyleLbl="sibTrans2D1" presStyleIdx="1" presStyleCnt="5"/>
      <dgm:spPr/>
      <dgm:t>
        <a:bodyPr/>
        <a:lstStyle/>
        <a:p>
          <a:endParaRPr lang="tr-TR"/>
        </a:p>
      </dgm:t>
    </dgm:pt>
    <dgm:pt modelId="{CF3C4968-D1E5-4B59-95D3-CF0B7C049AC4}" type="pres">
      <dgm:prSet presAssocID="{78F29269-56FB-4663-BBAC-CE6762BEC3F6}" presName="connectorText" presStyleLbl="sibTrans2D1" presStyleIdx="1" presStyleCnt="5"/>
      <dgm:spPr/>
      <dgm:t>
        <a:bodyPr/>
        <a:lstStyle/>
        <a:p>
          <a:endParaRPr lang="tr-TR"/>
        </a:p>
      </dgm:t>
    </dgm:pt>
    <dgm:pt modelId="{DDFBCF72-7633-4A00-BFD9-C6BCC32E4B0E}" type="pres">
      <dgm:prSet presAssocID="{625C0A3E-EA12-4FA4-8A61-6CBC7E595761}" presName="node" presStyleLbl="node1" presStyleIdx="2" presStyleCnt="5" custScaleX="131113" custRadScaleRad="122261" custRadScaleInc="-39558">
        <dgm:presLayoutVars>
          <dgm:bulletEnabled val="1"/>
        </dgm:presLayoutVars>
      </dgm:prSet>
      <dgm:spPr/>
      <dgm:t>
        <a:bodyPr/>
        <a:lstStyle/>
        <a:p>
          <a:endParaRPr lang="tr-TR"/>
        </a:p>
      </dgm:t>
    </dgm:pt>
    <dgm:pt modelId="{A27F1583-F374-4EC5-8FB8-5EBEE5C35822}" type="pres">
      <dgm:prSet presAssocID="{82AB8AF5-7B64-4857-842F-0F308853EF65}" presName="sibTrans" presStyleLbl="sibTrans2D1" presStyleIdx="2" presStyleCnt="5" custScaleX="99909"/>
      <dgm:spPr/>
      <dgm:t>
        <a:bodyPr/>
        <a:lstStyle/>
        <a:p>
          <a:endParaRPr lang="tr-TR"/>
        </a:p>
      </dgm:t>
    </dgm:pt>
    <dgm:pt modelId="{136DDDBD-3FA2-423E-BB28-8330107B0A44}" type="pres">
      <dgm:prSet presAssocID="{82AB8AF5-7B64-4857-842F-0F308853EF65}" presName="connectorText" presStyleLbl="sibTrans2D1" presStyleIdx="2" presStyleCnt="5"/>
      <dgm:spPr/>
      <dgm:t>
        <a:bodyPr/>
        <a:lstStyle/>
        <a:p>
          <a:endParaRPr lang="tr-TR"/>
        </a:p>
      </dgm:t>
    </dgm:pt>
    <dgm:pt modelId="{92574ED7-6127-4980-9EBE-082BE838A4E1}" type="pres">
      <dgm:prSet presAssocID="{7FEDFE66-9F75-4CAD-8145-DF551793AC5F}" presName="node" presStyleLbl="node1" presStyleIdx="3" presStyleCnt="5" custScaleX="131699" custRadScaleRad="104869" custRadScaleInc="11901">
        <dgm:presLayoutVars>
          <dgm:bulletEnabled val="1"/>
        </dgm:presLayoutVars>
      </dgm:prSet>
      <dgm:spPr/>
      <dgm:t>
        <a:bodyPr/>
        <a:lstStyle/>
        <a:p>
          <a:endParaRPr lang="tr-TR"/>
        </a:p>
      </dgm:t>
    </dgm:pt>
    <dgm:pt modelId="{13A50FF3-34D7-4297-851E-74012C3A84EE}" type="pres">
      <dgm:prSet presAssocID="{7B4479A3-7EA6-492B-B464-99C0D8730742}" presName="sibTrans" presStyleLbl="sibTrans2D1" presStyleIdx="3" presStyleCnt="5"/>
      <dgm:spPr/>
      <dgm:t>
        <a:bodyPr/>
        <a:lstStyle/>
        <a:p>
          <a:endParaRPr lang="tr-TR"/>
        </a:p>
      </dgm:t>
    </dgm:pt>
    <dgm:pt modelId="{203B8A4D-38BC-4EC3-A164-611CF0BE9FB8}" type="pres">
      <dgm:prSet presAssocID="{7B4479A3-7EA6-492B-B464-99C0D8730742}" presName="connectorText" presStyleLbl="sibTrans2D1" presStyleIdx="3" presStyleCnt="5"/>
      <dgm:spPr/>
      <dgm:t>
        <a:bodyPr/>
        <a:lstStyle/>
        <a:p>
          <a:endParaRPr lang="tr-TR"/>
        </a:p>
      </dgm:t>
    </dgm:pt>
    <dgm:pt modelId="{35B14A59-CF0C-4E32-B88E-6AFB919B89D3}" type="pres">
      <dgm:prSet presAssocID="{D36EC50C-3E97-4A1A-8E8B-5C883513BD1A}" presName="node" presStyleLbl="node1" presStyleIdx="4" presStyleCnt="5" custScaleX="131535" custRadScaleRad="102579" custRadScaleInc="-1299">
        <dgm:presLayoutVars>
          <dgm:bulletEnabled val="1"/>
        </dgm:presLayoutVars>
      </dgm:prSet>
      <dgm:spPr/>
      <dgm:t>
        <a:bodyPr/>
        <a:lstStyle/>
        <a:p>
          <a:endParaRPr lang="tr-TR"/>
        </a:p>
      </dgm:t>
    </dgm:pt>
    <dgm:pt modelId="{11F93EF8-C02A-46B9-B4BC-EABDA5CB8C1E}" type="pres">
      <dgm:prSet presAssocID="{FDA245C6-A1F5-47C8-8BC1-EACB21793305}" presName="sibTrans" presStyleLbl="sibTrans2D1" presStyleIdx="4" presStyleCnt="5"/>
      <dgm:spPr/>
      <dgm:t>
        <a:bodyPr/>
        <a:lstStyle/>
        <a:p>
          <a:endParaRPr lang="tr-TR"/>
        </a:p>
      </dgm:t>
    </dgm:pt>
    <dgm:pt modelId="{8F5F3A35-E9DE-482A-B49B-61AEDD811A95}" type="pres">
      <dgm:prSet presAssocID="{FDA245C6-A1F5-47C8-8BC1-EACB21793305}" presName="connectorText" presStyleLbl="sibTrans2D1" presStyleIdx="4" presStyleCnt="5"/>
      <dgm:spPr/>
      <dgm:t>
        <a:bodyPr/>
        <a:lstStyle/>
        <a:p>
          <a:endParaRPr lang="tr-TR"/>
        </a:p>
      </dgm:t>
    </dgm:pt>
  </dgm:ptLst>
  <dgm:cxnLst>
    <dgm:cxn modelId="{A936BCA4-ACB4-45FD-87C6-CF4F392BC8C7}" type="presOf" srcId="{D36EC50C-3E97-4A1A-8E8B-5C883513BD1A}" destId="{35B14A59-CF0C-4E32-B88E-6AFB919B89D3}" srcOrd="0" destOrd="0" presId="urn:microsoft.com/office/officeart/2005/8/layout/cycle2"/>
    <dgm:cxn modelId="{2FCA25C6-6922-4A05-A082-FB80A7544A09}" type="presOf" srcId="{82AB8AF5-7B64-4857-842F-0F308853EF65}" destId="{A27F1583-F374-4EC5-8FB8-5EBEE5C35822}" srcOrd="0" destOrd="0" presId="urn:microsoft.com/office/officeart/2005/8/layout/cycle2"/>
    <dgm:cxn modelId="{50D485CE-6156-4105-92FC-90398F5582D7}" type="presOf" srcId="{7FEDFE66-9F75-4CAD-8145-DF551793AC5F}" destId="{92574ED7-6127-4980-9EBE-082BE838A4E1}" srcOrd="0" destOrd="0" presId="urn:microsoft.com/office/officeart/2005/8/layout/cycle2"/>
    <dgm:cxn modelId="{354FF3F8-2406-453E-BEC6-50199D29BCE9}" srcId="{1C0B987B-30CA-475B-8439-8ED91BCDBA47}" destId="{625C0A3E-EA12-4FA4-8A61-6CBC7E595761}" srcOrd="2" destOrd="0" parTransId="{6CEB0D11-56AF-4BE7-A384-D8A96B9EFC4E}" sibTransId="{82AB8AF5-7B64-4857-842F-0F308853EF65}"/>
    <dgm:cxn modelId="{A4D3A1B9-9D90-4D84-A753-B7CD0582669B}" type="presOf" srcId="{625C0A3E-EA12-4FA4-8A61-6CBC7E595761}" destId="{DDFBCF72-7633-4A00-BFD9-C6BCC32E4B0E}" srcOrd="0" destOrd="0" presId="urn:microsoft.com/office/officeart/2005/8/layout/cycle2"/>
    <dgm:cxn modelId="{EAE947E4-5A6D-443F-8782-7AC3DF3F82C7}" type="presOf" srcId="{A0DAA2E5-0614-427E-8412-6C7AF05A1436}" destId="{F45894BD-6C02-446F-A28B-89D0A0959D72}" srcOrd="0" destOrd="0" presId="urn:microsoft.com/office/officeart/2005/8/layout/cycle2"/>
    <dgm:cxn modelId="{CAE67E3E-F3BA-472A-832C-2B44767A3003}" type="presOf" srcId="{1C21E6EC-C4B9-4AA3-80F5-1020F4A63265}" destId="{28A5E175-2221-4267-9FE5-BBDE45D99BA7}" srcOrd="0" destOrd="0" presId="urn:microsoft.com/office/officeart/2005/8/layout/cycle2"/>
    <dgm:cxn modelId="{CB8ADD2F-8B47-445C-A4B3-44458587DA4E}" type="presOf" srcId="{FDA245C6-A1F5-47C8-8BC1-EACB21793305}" destId="{8F5F3A35-E9DE-482A-B49B-61AEDD811A95}" srcOrd="1" destOrd="0" presId="urn:microsoft.com/office/officeart/2005/8/layout/cycle2"/>
    <dgm:cxn modelId="{97249AD9-21D3-47E9-BC6F-0A452AF899F2}" type="presOf" srcId="{78F29269-56FB-4663-BBAC-CE6762BEC3F6}" destId="{CF3C4968-D1E5-4B59-95D3-CF0B7C049AC4}" srcOrd="1" destOrd="0" presId="urn:microsoft.com/office/officeart/2005/8/layout/cycle2"/>
    <dgm:cxn modelId="{9712AAAB-5971-4D08-BACA-C7A52C0BDA8B}" type="presOf" srcId="{82AB8AF5-7B64-4857-842F-0F308853EF65}" destId="{136DDDBD-3FA2-423E-BB28-8330107B0A44}" srcOrd="1" destOrd="0" presId="urn:microsoft.com/office/officeart/2005/8/layout/cycle2"/>
    <dgm:cxn modelId="{948BD394-7B12-4DD9-8649-130C433BCFB4}" type="presOf" srcId="{7B4479A3-7EA6-492B-B464-99C0D8730742}" destId="{203B8A4D-38BC-4EC3-A164-611CF0BE9FB8}" srcOrd="1" destOrd="0" presId="urn:microsoft.com/office/officeart/2005/8/layout/cycle2"/>
    <dgm:cxn modelId="{FCAA4E8B-8E84-4422-89ED-4FDC29F7ABC8}" type="presOf" srcId="{FDA245C6-A1F5-47C8-8BC1-EACB21793305}" destId="{11F93EF8-C02A-46B9-B4BC-EABDA5CB8C1E}" srcOrd="0" destOrd="0" presId="urn:microsoft.com/office/officeart/2005/8/layout/cycle2"/>
    <dgm:cxn modelId="{4F182FD7-EAD3-4134-8E36-DC1E9D76ACA3}" srcId="{1C0B987B-30CA-475B-8439-8ED91BCDBA47}" destId="{E20D5787-F47A-4ACF-A9C2-75C5CBD5B5A4}" srcOrd="0" destOrd="0" parTransId="{56B7559F-DC7B-4ED8-A020-3C82A0897185}" sibTransId="{1C21E6EC-C4B9-4AA3-80F5-1020F4A63265}"/>
    <dgm:cxn modelId="{BFDEEAE3-BAE8-4C05-9663-A4F5C8DBDDC7}" type="presOf" srcId="{E20D5787-F47A-4ACF-A9C2-75C5CBD5B5A4}" destId="{3DA84805-7CC8-4747-8BC1-CAD32BEDE0EE}" srcOrd="0" destOrd="0" presId="urn:microsoft.com/office/officeart/2005/8/layout/cycle2"/>
    <dgm:cxn modelId="{95591DC6-F709-44FC-BDB3-A563B380C9F1}" type="presOf" srcId="{1C0B987B-30CA-475B-8439-8ED91BCDBA47}" destId="{05207040-4496-4D2A-A253-0402EADEAF75}" srcOrd="0" destOrd="0" presId="urn:microsoft.com/office/officeart/2005/8/layout/cycle2"/>
    <dgm:cxn modelId="{29D19A4D-6C71-462B-8F49-8598EEE6914C}" type="presOf" srcId="{78F29269-56FB-4663-BBAC-CE6762BEC3F6}" destId="{9B5A62CC-9210-4A56-897A-923EBA57BFBB}" srcOrd="0" destOrd="0" presId="urn:microsoft.com/office/officeart/2005/8/layout/cycle2"/>
    <dgm:cxn modelId="{EAD4751F-5270-479B-9132-297367E84FC0}" type="presOf" srcId="{7B4479A3-7EA6-492B-B464-99C0D8730742}" destId="{13A50FF3-34D7-4297-851E-74012C3A84EE}" srcOrd="0" destOrd="0" presId="urn:microsoft.com/office/officeart/2005/8/layout/cycle2"/>
    <dgm:cxn modelId="{5BCDE068-6B25-4DF7-B9E0-241CD426EC10}" type="presOf" srcId="{1C21E6EC-C4B9-4AA3-80F5-1020F4A63265}" destId="{C8B9402E-8077-4A7C-BD75-884FFABD9DA8}" srcOrd="1" destOrd="0" presId="urn:microsoft.com/office/officeart/2005/8/layout/cycle2"/>
    <dgm:cxn modelId="{B2852CA5-F4AB-4368-A14A-3D59644A93CE}" srcId="{1C0B987B-30CA-475B-8439-8ED91BCDBA47}" destId="{D36EC50C-3E97-4A1A-8E8B-5C883513BD1A}" srcOrd="4" destOrd="0" parTransId="{166425BB-CE17-49FA-AAFF-4BEDA26E74F6}" sibTransId="{FDA245C6-A1F5-47C8-8BC1-EACB21793305}"/>
    <dgm:cxn modelId="{2FB43EDC-A586-42FE-900C-AEE19E10C9D1}" srcId="{1C0B987B-30CA-475B-8439-8ED91BCDBA47}" destId="{7FEDFE66-9F75-4CAD-8145-DF551793AC5F}" srcOrd="3" destOrd="0" parTransId="{6CE9CA6F-C42E-4BC8-B0E3-7F9F6E060905}" sibTransId="{7B4479A3-7EA6-492B-B464-99C0D8730742}"/>
    <dgm:cxn modelId="{04BC1489-8020-43C4-9282-D3B8F1C9EE01}" srcId="{1C0B987B-30CA-475B-8439-8ED91BCDBA47}" destId="{A0DAA2E5-0614-427E-8412-6C7AF05A1436}" srcOrd="1" destOrd="0" parTransId="{03F29717-193B-4E37-9221-B97C1C59FF50}" sibTransId="{78F29269-56FB-4663-BBAC-CE6762BEC3F6}"/>
    <dgm:cxn modelId="{0D4DEA3F-B2BD-42D7-8873-BB0EC8C4AA1E}" type="presParOf" srcId="{05207040-4496-4D2A-A253-0402EADEAF75}" destId="{3DA84805-7CC8-4747-8BC1-CAD32BEDE0EE}" srcOrd="0" destOrd="0" presId="urn:microsoft.com/office/officeart/2005/8/layout/cycle2"/>
    <dgm:cxn modelId="{2925B807-B168-4CC9-A3EC-2E2539AD99A3}" type="presParOf" srcId="{05207040-4496-4D2A-A253-0402EADEAF75}" destId="{28A5E175-2221-4267-9FE5-BBDE45D99BA7}" srcOrd="1" destOrd="0" presId="urn:microsoft.com/office/officeart/2005/8/layout/cycle2"/>
    <dgm:cxn modelId="{729F5781-1EB3-4EE7-9783-014553C46494}" type="presParOf" srcId="{28A5E175-2221-4267-9FE5-BBDE45D99BA7}" destId="{C8B9402E-8077-4A7C-BD75-884FFABD9DA8}" srcOrd="0" destOrd="0" presId="urn:microsoft.com/office/officeart/2005/8/layout/cycle2"/>
    <dgm:cxn modelId="{71FF9515-FDFC-4208-94F0-3468680927C7}" type="presParOf" srcId="{05207040-4496-4D2A-A253-0402EADEAF75}" destId="{F45894BD-6C02-446F-A28B-89D0A0959D72}" srcOrd="2" destOrd="0" presId="urn:microsoft.com/office/officeart/2005/8/layout/cycle2"/>
    <dgm:cxn modelId="{74DAEDA9-810D-438C-809D-794682AEC0A9}" type="presParOf" srcId="{05207040-4496-4D2A-A253-0402EADEAF75}" destId="{9B5A62CC-9210-4A56-897A-923EBA57BFBB}" srcOrd="3" destOrd="0" presId="urn:microsoft.com/office/officeart/2005/8/layout/cycle2"/>
    <dgm:cxn modelId="{EF26D13E-9B15-4109-97F6-7E1132C45877}" type="presParOf" srcId="{9B5A62CC-9210-4A56-897A-923EBA57BFBB}" destId="{CF3C4968-D1E5-4B59-95D3-CF0B7C049AC4}" srcOrd="0" destOrd="0" presId="urn:microsoft.com/office/officeart/2005/8/layout/cycle2"/>
    <dgm:cxn modelId="{7719C1C0-FCA3-4D0C-A295-255864936176}" type="presParOf" srcId="{05207040-4496-4D2A-A253-0402EADEAF75}" destId="{DDFBCF72-7633-4A00-BFD9-C6BCC32E4B0E}" srcOrd="4" destOrd="0" presId="urn:microsoft.com/office/officeart/2005/8/layout/cycle2"/>
    <dgm:cxn modelId="{1EF42589-655A-4690-AB09-E4E8A3345026}" type="presParOf" srcId="{05207040-4496-4D2A-A253-0402EADEAF75}" destId="{A27F1583-F374-4EC5-8FB8-5EBEE5C35822}" srcOrd="5" destOrd="0" presId="urn:microsoft.com/office/officeart/2005/8/layout/cycle2"/>
    <dgm:cxn modelId="{91E3A60D-F160-49A0-854C-6235D7E0C30F}" type="presParOf" srcId="{A27F1583-F374-4EC5-8FB8-5EBEE5C35822}" destId="{136DDDBD-3FA2-423E-BB28-8330107B0A44}" srcOrd="0" destOrd="0" presId="urn:microsoft.com/office/officeart/2005/8/layout/cycle2"/>
    <dgm:cxn modelId="{B95956DB-BA04-4976-8A8E-32E804CF5798}" type="presParOf" srcId="{05207040-4496-4D2A-A253-0402EADEAF75}" destId="{92574ED7-6127-4980-9EBE-082BE838A4E1}" srcOrd="6" destOrd="0" presId="urn:microsoft.com/office/officeart/2005/8/layout/cycle2"/>
    <dgm:cxn modelId="{F344C95C-E44D-4A1F-9374-A43915F2728B}" type="presParOf" srcId="{05207040-4496-4D2A-A253-0402EADEAF75}" destId="{13A50FF3-34D7-4297-851E-74012C3A84EE}" srcOrd="7" destOrd="0" presId="urn:microsoft.com/office/officeart/2005/8/layout/cycle2"/>
    <dgm:cxn modelId="{B79A41AD-F36C-45E5-A4BB-028FE13EE1C7}" type="presParOf" srcId="{13A50FF3-34D7-4297-851E-74012C3A84EE}" destId="{203B8A4D-38BC-4EC3-A164-611CF0BE9FB8}" srcOrd="0" destOrd="0" presId="urn:microsoft.com/office/officeart/2005/8/layout/cycle2"/>
    <dgm:cxn modelId="{36FDCEEF-8C6C-4EC1-AE73-F47E7552B1D7}" type="presParOf" srcId="{05207040-4496-4D2A-A253-0402EADEAF75}" destId="{35B14A59-CF0C-4E32-B88E-6AFB919B89D3}" srcOrd="8" destOrd="0" presId="urn:microsoft.com/office/officeart/2005/8/layout/cycle2"/>
    <dgm:cxn modelId="{D69D1AD3-38FE-4B30-94B4-DAA637321AA1}" type="presParOf" srcId="{05207040-4496-4D2A-A253-0402EADEAF75}" destId="{11F93EF8-C02A-46B9-B4BC-EABDA5CB8C1E}" srcOrd="9" destOrd="0" presId="urn:microsoft.com/office/officeart/2005/8/layout/cycle2"/>
    <dgm:cxn modelId="{F67F1EC4-B2D9-46CC-8F56-5D5A347D1735}" type="presParOf" srcId="{11F93EF8-C02A-46B9-B4BC-EABDA5CB8C1E}" destId="{8F5F3A35-E9DE-482A-B49B-61AEDD811A9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8AA31B-6FE7-4779-BDAD-7305DDDAC144}" type="doc">
      <dgm:prSet loTypeId="urn:microsoft.com/office/officeart/2005/8/layout/arrow2" loCatId="process" qsTypeId="urn:microsoft.com/office/officeart/2005/8/quickstyle/simple1" qsCatId="simple" csTypeId="urn:microsoft.com/office/officeart/2005/8/colors/colorful3" csCatId="colorful" phldr="1"/>
      <dgm:spPr/>
    </dgm:pt>
    <dgm:pt modelId="{3E7896C8-6479-44FF-A81A-BE6DD244CB2F}">
      <dgm:prSet phldrT="[Metin]"/>
      <dgm:spPr/>
      <dgm:t>
        <a:bodyPr/>
        <a:lstStyle/>
        <a:p>
          <a:r>
            <a:rPr lang="tr-TR" b="1" dirty="0" smtClean="0">
              <a:solidFill>
                <a:srgbClr val="FFFF00"/>
              </a:solidFill>
            </a:rPr>
            <a:t>DÜŞÜNCE</a:t>
          </a:r>
          <a:endParaRPr lang="tr-TR" b="1" dirty="0">
            <a:solidFill>
              <a:srgbClr val="FFFF00"/>
            </a:solidFill>
          </a:endParaRPr>
        </a:p>
      </dgm:t>
    </dgm:pt>
    <dgm:pt modelId="{8B13447A-A097-47D8-A507-6E4BD9028736}" type="parTrans" cxnId="{86234AE3-71F5-4045-BEF9-1306FE2FA738}">
      <dgm:prSet/>
      <dgm:spPr/>
      <dgm:t>
        <a:bodyPr/>
        <a:lstStyle/>
        <a:p>
          <a:endParaRPr lang="tr-TR"/>
        </a:p>
      </dgm:t>
    </dgm:pt>
    <dgm:pt modelId="{81AEDA8E-1731-4FF7-ACB3-2B6B244C5E5A}" type="sibTrans" cxnId="{86234AE3-71F5-4045-BEF9-1306FE2FA738}">
      <dgm:prSet/>
      <dgm:spPr/>
      <dgm:t>
        <a:bodyPr/>
        <a:lstStyle/>
        <a:p>
          <a:endParaRPr lang="tr-TR"/>
        </a:p>
      </dgm:t>
    </dgm:pt>
    <dgm:pt modelId="{02828191-3453-4C2A-A57D-9B8B0BAD04B6}">
      <dgm:prSet phldrT="[Metin]"/>
      <dgm:spPr/>
      <dgm:t>
        <a:bodyPr/>
        <a:lstStyle/>
        <a:p>
          <a:r>
            <a:rPr lang="tr-TR" b="1" dirty="0" smtClean="0">
              <a:solidFill>
                <a:srgbClr val="FFFF00"/>
              </a:solidFill>
            </a:rPr>
            <a:t>DUYGU</a:t>
          </a:r>
          <a:endParaRPr lang="tr-TR" b="1" dirty="0">
            <a:solidFill>
              <a:srgbClr val="FFFF00"/>
            </a:solidFill>
          </a:endParaRPr>
        </a:p>
      </dgm:t>
    </dgm:pt>
    <dgm:pt modelId="{DF79841D-3D43-4C61-914F-947385F6EF77}" type="parTrans" cxnId="{5B0A928E-1345-4C3D-8C91-F2F85B5B7A13}">
      <dgm:prSet/>
      <dgm:spPr/>
      <dgm:t>
        <a:bodyPr/>
        <a:lstStyle/>
        <a:p>
          <a:endParaRPr lang="tr-TR"/>
        </a:p>
      </dgm:t>
    </dgm:pt>
    <dgm:pt modelId="{078572A2-4786-4A90-8687-CB8F36581827}" type="sibTrans" cxnId="{5B0A928E-1345-4C3D-8C91-F2F85B5B7A13}">
      <dgm:prSet/>
      <dgm:spPr/>
      <dgm:t>
        <a:bodyPr/>
        <a:lstStyle/>
        <a:p>
          <a:endParaRPr lang="tr-TR"/>
        </a:p>
      </dgm:t>
    </dgm:pt>
    <dgm:pt modelId="{8287E4BE-8D36-419D-A345-548B485A2A09}">
      <dgm:prSet phldrT="[Metin]" custT="1"/>
      <dgm:spPr/>
      <dgm:t>
        <a:bodyPr/>
        <a:lstStyle/>
        <a:p>
          <a:r>
            <a:rPr lang="tr-TR" sz="1900" b="1" dirty="0" smtClean="0">
              <a:solidFill>
                <a:srgbClr val="FFFF00"/>
              </a:solidFill>
            </a:rPr>
            <a:t>ENERJİ ve </a:t>
          </a:r>
          <a:r>
            <a:rPr lang="tr-TR" sz="2800" b="1" dirty="0" smtClean="0">
              <a:solidFill>
                <a:srgbClr val="FFFF00"/>
              </a:solidFill>
            </a:rPr>
            <a:t>HAREKET</a:t>
          </a:r>
          <a:endParaRPr lang="tr-TR" sz="2800" b="1" dirty="0">
            <a:solidFill>
              <a:srgbClr val="FFFF00"/>
            </a:solidFill>
          </a:endParaRPr>
        </a:p>
      </dgm:t>
    </dgm:pt>
    <dgm:pt modelId="{732952E6-39C9-4C2D-B12A-DC7D85857E7D}" type="parTrans" cxnId="{0968437F-9A57-4F38-89F0-EE2CEBCD5F33}">
      <dgm:prSet/>
      <dgm:spPr/>
      <dgm:t>
        <a:bodyPr/>
        <a:lstStyle/>
        <a:p>
          <a:endParaRPr lang="tr-TR"/>
        </a:p>
      </dgm:t>
    </dgm:pt>
    <dgm:pt modelId="{29DD1D78-7349-40F3-A21B-FC9086401A25}" type="sibTrans" cxnId="{0968437F-9A57-4F38-89F0-EE2CEBCD5F33}">
      <dgm:prSet/>
      <dgm:spPr/>
      <dgm:t>
        <a:bodyPr/>
        <a:lstStyle/>
        <a:p>
          <a:endParaRPr lang="tr-TR"/>
        </a:p>
      </dgm:t>
    </dgm:pt>
    <dgm:pt modelId="{8E46EFB3-C4F4-488A-AF77-8BEC8567F9B8}" type="pres">
      <dgm:prSet presAssocID="{B08AA31B-6FE7-4779-BDAD-7305DDDAC144}" presName="arrowDiagram" presStyleCnt="0">
        <dgm:presLayoutVars>
          <dgm:chMax val="5"/>
          <dgm:dir/>
          <dgm:resizeHandles val="exact"/>
        </dgm:presLayoutVars>
      </dgm:prSet>
      <dgm:spPr/>
    </dgm:pt>
    <dgm:pt modelId="{102A4C4C-B0E7-40B8-9DA5-5BE24A52AC39}" type="pres">
      <dgm:prSet presAssocID="{B08AA31B-6FE7-4779-BDAD-7305DDDAC144}" presName="arrow" presStyleLbl="bgShp" presStyleIdx="0" presStyleCnt="1" custScaleY="172388"/>
      <dgm:spPr/>
    </dgm:pt>
    <dgm:pt modelId="{E26904AB-C696-4CA2-A9D0-E65ABDF115B9}" type="pres">
      <dgm:prSet presAssocID="{B08AA31B-6FE7-4779-BDAD-7305DDDAC144}" presName="arrowDiagram3" presStyleCnt="0"/>
      <dgm:spPr/>
    </dgm:pt>
    <dgm:pt modelId="{28877A98-2861-49D4-9D74-E880F1766F7B}" type="pres">
      <dgm:prSet presAssocID="{3E7896C8-6479-44FF-A81A-BE6DD244CB2F}" presName="bullet3a" presStyleLbl="node1" presStyleIdx="0" presStyleCnt="3" custLinFactX="80340" custLinFactY="50284" custLinFactNeighborX="100000" custLinFactNeighborY="100000"/>
      <dgm:spPr/>
    </dgm:pt>
    <dgm:pt modelId="{65F8137C-E245-4350-B27E-708D2676E97B}" type="pres">
      <dgm:prSet presAssocID="{3E7896C8-6479-44FF-A81A-BE6DD244CB2F}" presName="textBox3a" presStyleLbl="revTx" presStyleIdx="0" presStyleCnt="3" custScaleY="52545" custLinFactNeighborX="8796" custLinFactNeighborY="19451">
        <dgm:presLayoutVars>
          <dgm:bulletEnabled val="1"/>
        </dgm:presLayoutVars>
      </dgm:prSet>
      <dgm:spPr/>
      <dgm:t>
        <a:bodyPr/>
        <a:lstStyle/>
        <a:p>
          <a:endParaRPr lang="tr-TR"/>
        </a:p>
      </dgm:t>
    </dgm:pt>
    <dgm:pt modelId="{4F318E6A-69FC-4FE6-B240-3D514767345F}" type="pres">
      <dgm:prSet presAssocID="{02828191-3453-4C2A-A57D-9B8B0BAD04B6}" presName="bullet3b" presStyleLbl="node1" presStyleIdx="1" presStyleCnt="3"/>
      <dgm:spPr/>
    </dgm:pt>
    <dgm:pt modelId="{7706B60A-3C3D-4FD8-B4E0-B122CA777E5A}" type="pres">
      <dgm:prSet presAssocID="{02828191-3453-4C2A-A57D-9B8B0BAD04B6}" presName="textBox3b" presStyleLbl="revTx" presStyleIdx="1" presStyleCnt="3" custScaleY="35520" custLinFactNeighborX="-19277" custLinFactNeighborY="-17533">
        <dgm:presLayoutVars>
          <dgm:bulletEnabled val="1"/>
        </dgm:presLayoutVars>
      </dgm:prSet>
      <dgm:spPr/>
      <dgm:t>
        <a:bodyPr/>
        <a:lstStyle/>
        <a:p>
          <a:endParaRPr lang="tr-TR"/>
        </a:p>
      </dgm:t>
    </dgm:pt>
    <dgm:pt modelId="{A1F2C94C-BD4C-48EE-A988-2CDF15809A2A}" type="pres">
      <dgm:prSet presAssocID="{8287E4BE-8D36-419D-A345-548B485A2A09}" presName="bullet3c" presStyleLbl="node1" presStyleIdx="2" presStyleCnt="3"/>
      <dgm:spPr/>
    </dgm:pt>
    <dgm:pt modelId="{2FAF7218-76C8-401D-8A89-24B73CE1F053}" type="pres">
      <dgm:prSet presAssocID="{8287E4BE-8D36-419D-A345-548B485A2A09}" presName="textBox3c" presStyleLbl="revTx" presStyleIdx="2" presStyleCnt="3" custScaleX="194619" custScaleY="25372" custLinFactNeighborX="49928" custLinFactNeighborY="-27432">
        <dgm:presLayoutVars>
          <dgm:bulletEnabled val="1"/>
        </dgm:presLayoutVars>
      </dgm:prSet>
      <dgm:spPr/>
      <dgm:t>
        <a:bodyPr/>
        <a:lstStyle/>
        <a:p>
          <a:endParaRPr lang="tr-TR"/>
        </a:p>
      </dgm:t>
    </dgm:pt>
  </dgm:ptLst>
  <dgm:cxnLst>
    <dgm:cxn modelId="{FAEE9F38-CD32-4F56-B769-6DA670B66CA9}" type="presOf" srcId="{02828191-3453-4C2A-A57D-9B8B0BAD04B6}" destId="{7706B60A-3C3D-4FD8-B4E0-B122CA777E5A}" srcOrd="0" destOrd="0" presId="urn:microsoft.com/office/officeart/2005/8/layout/arrow2"/>
    <dgm:cxn modelId="{5B0A928E-1345-4C3D-8C91-F2F85B5B7A13}" srcId="{B08AA31B-6FE7-4779-BDAD-7305DDDAC144}" destId="{02828191-3453-4C2A-A57D-9B8B0BAD04B6}" srcOrd="1" destOrd="0" parTransId="{DF79841D-3D43-4C61-914F-947385F6EF77}" sibTransId="{078572A2-4786-4A90-8687-CB8F36581827}"/>
    <dgm:cxn modelId="{0CF69B49-A61E-4C18-B166-9EF88952798D}" type="presOf" srcId="{3E7896C8-6479-44FF-A81A-BE6DD244CB2F}" destId="{65F8137C-E245-4350-B27E-708D2676E97B}" srcOrd="0" destOrd="0" presId="urn:microsoft.com/office/officeart/2005/8/layout/arrow2"/>
    <dgm:cxn modelId="{9A171DA1-E5A5-490B-BE9F-F195A5BF2F86}" type="presOf" srcId="{8287E4BE-8D36-419D-A345-548B485A2A09}" destId="{2FAF7218-76C8-401D-8A89-24B73CE1F053}" srcOrd="0" destOrd="0" presId="urn:microsoft.com/office/officeart/2005/8/layout/arrow2"/>
    <dgm:cxn modelId="{86234AE3-71F5-4045-BEF9-1306FE2FA738}" srcId="{B08AA31B-6FE7-4779-BDAD-7305DDDAC144}" destId="{3E7896C8-6479-44FF-A81A-BE6DD244CB2F}" srcOrd="0" destOrd="0" parTransId="{8B13447A-A097-47D8-A507-6E4BD9028736}" sibTransId="{81AEDA8E-1731-4FF7-ACB3-2B6B244C5E5A}"/>
    <dgm:cxn modelId="{0968437F-9A57-4F38-89F0-EE2CEBCD5F33}" srcId="{B08AA31B-6FE7-4779-BDAD-7305DDDAC144}" destId="{8287E4BE-8D36-419D-A345-548B485A2A09}" srcOrd="2" destOrd="0" parTransId="{732952E6-39C9-4C2D-B12A-DC7D85857E7D}" sibTransId="{29DD1D78-7349-40F3-A21B-FC9086401A25}"/>
    <dgm:cxn modelId="{4D0C62F4-C6F2-4B3B-9B56-7935E1C21E25}" type="presOf" srcId="{B08AA31B-6FE7-4779-BDAD-7305DDDAC144}" destId="{8E46EFB3-C4F4-488A-AF77-8BEC8567F9B8}" srcOrd="0" destOrd="0" presId="urn:microsoft.com/office/officeart/2005/8/layout/arrow2"/>
    <dgm:cxn modelId="{A2BF2343-AB1A-4A97-81F0-3E25ADC6F222}" type="presParOf" srcId="{8E46EFB3-C4F4-488A-AF77-8BEC8567F9B8}" destId="{102A4C4C-B0E7-40B8-9DA5-5BE24A52AC39}" srcOrd="0" destOrd="0" presId="urn:microsoft.com/office/officeart/2005/8/layout/arrow2"/>
    <dgm:cxn modelId="{6FF2F2B1-8BA5-47F0-A5B5-04AEECC20A43}" type="presParOf" srcId="{8E46EFB3-C4F4-488A-AF77-8BEC8567F9B8}" destId="{E26904AB-C696-4CA2-A9D0-E65ABDF115B9}" srcOrd="1" destOrd="0" presId="urn:microsoft.com/office/officeart/2005/8/layout/arrow2"/>
    <dgm:cxn modelId="{6333B5BD-2DBD-402E-8654-078B24B5B329}" type="presParOf" srcId="{E26904AB-C696-4CA2-A9D0-E65ABDF115B9}" destId="{28877A98-2861-49D4-9D74-E880F1766F7B}" srcOrd="0" destOrd="0" presId="urn:microsoft.com/office/officeart/2005/8/layout/arrow2"/>
    <dgm:cxn modelId="{6B5E93BC-F603-4B99-8179-0F7E190DDF7E}" type="presParOf" srcId="{E26904AB-C696-4CA2-A9D0-E65ABDF115B9}" destId="{65F8137C-E245-4350-B27E-708D2676E97B}" srcOrd="1" destOrd="0" presId="urn:microsoft.com/office/officeart/2005/8/layout/arrow2"/>
    <dgm:cxn modelId="{F11B449F-F81A-4663-9013-B076B906BFB8}" type="presParOf" srcId="{E26904AB-C696-4CA2-A9D0-E65ABDF115B9}" destId="{4F318E6A-69FC-4FE6-B240-3D514767345F}" srcOrd="2" destOrd="0" presId="urn:microsoft.com/office/officeart/2005/8/layout/arrow2"/>
    <dgm:cxn modelId="{0EC59EA4-DD97-4F8C-AC5A-3C4EBC3D7C47}" type="presParOf" srcId="{E26904AB-C696-4CA2-A9D0-E65ABDF115B9}" destId="{7706B60A-3C3D-4FD8-B4E0-B122CA777E5A}" srcOrd="3" destOrd="0" presId="urn:microsoft.com/office/officeart/2005/8/layout/arrow2"/>
    <dgm:cxn modelId="{A56CD000-4006-43F7-8BD8-07C251D9D69C}" type="presParOf" srcId="{E26904AB-C696-4CA2-A9D0-E65ABDF115B9}" destId="{A1F2C94C-BD4C-48EE-A988-2CDF15809A2A}" srcOrd="4" destOrd="0" presId="urn:microsoft.com/office/officeart/2005/8/layout/arrow2"/>
    <dgm:cxn modelId="{26A48A1A-71B9-4088-9F98-C02640CEAF7F}" type="presParOf" srcId="{E26904AB-C696-4CA2-A9D0-E65ABDF115B9}" destId="{2FAF7218-76C8-401D-8A89-24B73CE1F053}"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ACDA44-3B9A-43D7-81D6-A6AEAD8C5230}" type="doc">
      <dgm:prSet loTypeId="urn:microsoft.com/office/officeart/2005/8/layout/venn1" loCatId="relationship" qsTypeId="urn:microsoft.com/office/officeart/2005/8/quickstyle/simple1" qsCatId="simple" csTypeId="urn:microsoft.com/office/officeart/2005/8/colors/colorful1#2" csCatId="colorful" phldr="1"/>
      <dgm:spPr/>
      <dgm:t>
        <a:bodyPr/>
        <a:lstStyle/>
        <a:p>
          <a:endParaRPr lang="tr-TR"/>
        </a:p>
      </dgm:t>
    </dgm:pt>
    <dgm:pt modelId="{BE56758E-8E0B-49CF-AF4A-4A95888E3258}">
      <dgm:prSet/>
      <dgm:spPr/>
      <dgm:t>
        <a:bodyPr/>
        <a:lstStyle/>
        <a:p>
          <a:pPr rtl="0"/>
          <a:r>
            <a:rPr lang="tr-TR" b="1" dirty="0" smtClean="0"/>
            <a:t>ANLAMAK ve ÖĞRENMEK ARASINDAKİ FARK ?</a:t>
          </a:r>
          <a:endParaRPr lang="tr-TR" dirty="0"/>
        </a:p>
      </dgm:t>
    </dgm:pt>
    <dgm:pt modelId="{2CF58A58-B715-4A2A-AC9F-0230367A5889}" type="parTrans" cxnId="{5ADDAC2C-C14E-4826-8612-D639634FF8F3}">
      <dgm:prSet/>
      <dgm:spPr/>
      <dgm:t>
        <a:bodyPr/>
        <a:lstStyle/>
        <a:p>
          <a:endParaRPr lang="tr-TR"/>
        </a:p>
      </dgm:t>
    </dgm:pt>
    <dgm:pt modelId="{7011ECB4-0B2A-431E-976A-C725D2CDF53F}" type="sibTrans" cxnId="{5ADDAC2C-C14E-4826-8612-D639634FF8F3}">
      <dgm:prSet/>
      <dgm:spPr/>
      <dgm:t>
        <a:bodyPr/>
        <a:lstStyle/>
        <a:p>
          <a:endParaRPr lang="tr-TR"/>
        </a:p>
      </dgm:t>
    </dgm:pt>
    <dgm:pt modelId="{0AA79CC4-5ABA-4D28-9BDF-8A11D23F0D26}">
      <dgm:prSet/>
      <dgm:spPr/>
      <dgm:t>
        <a:bodyPr/>
        <a:lstStyle/>
        <a:p>
          <a:pPr rtl="0"/>
          <a:endParaRPr lang="tr-TR" b="1" dirty="0"/>
        </a:p>
      </dgm:t>
    </dgm:pt>
    <dgm:pt modelId="{C2784037-14F3-4EB5-A63A-383BE52F4E23}" type="parTrans" cxnId="{15D0095A-4E91-4206-A2DA-01186DD2FE90}">
      <dgm:prSet/>
      <dgm:spPr/>
      <dgm:t>
        <a:bodyPr/>
        <a:lstStyle/>
        <a:p>
          <a:endParaRPr lang="tr-TR"/>
        </a:p>
      </dgm:t>
    </dgm:pt>
    <dgm:pt modelId="{E318973C-2FC1-416F-A8D0-FC7153E6BAD7}" type="sibTrans" cxnId="{15D0095A-4E91-4206-A2DA-01186DD2FE90}">
      <dgm:prSet/>
      <dgm:spPr/>
      <dgm:t>
        <a:bodyPr/>
        <a:lstStyle/>
        <a:p>
          <a:endParaRPr lang="tr-TR"/>
        </a:p>
      </dgm:t>
    </dgm:pt>
    <dgm:pt modelId="{BE2A1550-D465-4537-A3B8-7B04836245F3}">
      <dgm:prSet/>
      <dgm:spPr/>
      <dgm:t>
        <a:bodyPr/>
        <a:lstStyle/>
        <a:p>
          <a:pPr rtl="0"/>
          <a:endParaRPr lang="tr-TR" b="1" dirty="0"/>
        </a:p>
      </dgm:t>
    </dgm:pt>
    <dgm:pt modelId="{9E79626F-B376-4434-AE24-FC85052F4034}" type="parTrans" cxnId="{0FFBE75F-4493-48ED-886B-9A8BDF66620E}">
      <dgm:prSet/>
      <dgm:spPr/>
      <dgm:t>
        <a:bodyPr/>
        <a:lstStyle/>
        <a:p>
          <a:endParaRPr lang="tr-TR"/>
        </a:p>
      </dgm:t>
    </dgm:pt>
    <dgm:pt modelId="{37805FD8-0543-497E-BCBF-542A6F3AA9CC}" type="sibTrans" cxnId="{0FFBE75F-4493-48ED-886B-9A8BDF66620E}">
      <dgm:prSet/>
      <dgm:spPr/>
      <dgm:t>
        <a:bodyPr/>
        <a:lstStyle/>
        <a:p>
          <a:endParaRPr lang="tr-TR"/>
        </a:p>
      </dgm:t>
    </dgm:pt>
    <dgm:pt modelId="{8A3D9CCF-9AFB-42CC-BC3D-289AB35C9309}">
      <dgm:prSet/>
      <dgm:spPr/>
      <dgm:t>
        <a:bodyPr/>
        <a:lstStyle/>
        <a:p>
          <a:pPr rtl="0"/>
          <a:r>
            <a:rPr lang="tr-TR" b="1" dirty="0" smtClean="0"/>
            <a:t>Hafıza</a:t>
          </a:r>
          <a:endParaRPr lang="tr-TR" dirty="0"/>
        </a:p>
      </dgm:t>
    </dgm:pt>
    <dgm:pt modelId="{E80A8639-565E-4DA3-883E-2E83C6CFDCF7}" type="parTrans" cxnId="{9DADBEF8-B969-48E0-BA9F-439F252C8AE9}">
      <dgm:prSet/>
      <dgm:spPr/>
      <dgm:t>
        <a:bodyPr/>
        <a:lstStyle/>
        <a:p>
          <a:endParaRPr lang="tr-TR"/>
        </a:p>
      </dgm:t>
    </dgm:pt>
    <dgm:pt modelId="{38A87086-4862-490E-9EE4-1411FA30FB7C}" type="sibTrans" cxnId="{9DADBEF8-B969-48E0-BA9F-439F252C8AE9}">
      <dgm:prSet/>
      <dgm:spPr/>
      <dgm:t>
        <a:bodyPr/>
        <a:lstStyle/>
        <a:p>
          <a:endParaRPr lang="tr-TR"/>
        </a:p>
      </dgm:t>
    </dgm:pt>
    <dgm:pt modelId="{04051E6B-CF7F-4DA7-851B-4F6D55B05619}">
      <dgm:prSet/>
      <dgm:spPr/>
      <dgm:t>
        <a:bodyPr/>
        <a:lstStyle/>
        <a:p>
          <a:pPr rtl="0"/>
          <a:r>
            <a:rPr lang="tr-TR" b="1" dirty="0" smtClean="0"/>
            <a:t>Unutma</a:t>
          </a:r>
          <a:endParaRPr lang="tr-TR" dirty="0"/>
        </a:p>
      </dgm:t>
    </dgm:pt>
    <dgm:pt modelId="{88B8A5BD-6A23-4A61-B6E3-EBB426825C5F}" type="parTrans" cxnId="{3F848FDA-679B-4B62-B773-8D53B5F45389}">
      <dgm:prSet/>
      <dgm:spPr/>
      <dgm:t>
        <a:bodyPr/>
        <a:lstStyle/>
        <a:p>
          <a:endParaRPr lang="tr-TR"/>
        </a:p>
      </dgm:t>
    </dgm:pt>
    <dgm:pt modelId="{95512E7A-0537-46B6-AB68-CF32BE1C3D7D}" type="sibTrans" cxnId="{3F848FDA-679B-4B62-B773-8D53B5F45389}">
      <dgm:prSet/>
      <dgm:spPr/>
      <dgm:t>
        <a:bodyPr/>
        <a:lstStyle/>
        <a:p>
          <a:endParaRPr lang="tr-TR"/>
        </a:p>
      </dgm:t>
    </dgm:pt>
    <dgm:pt modelId="{F97A3558-6977-457A-A155-ABD31C8DCAF0}">
      <dgm:prSet/>
      <dgm:spPr/>
      <dgm:t>
        <a:bodyPr/>
        <a:lstStyle/>
        <a:p>
          <a:pPr rtl="0"/>
          <a:r>
            <a:rPr lang="tr-TR" b="1" dirty="0" smtClean="0"/>
            <a:t>Tekrar</a:t>
          </a:r>
          <a:endParaRPr lang="tr-TR" b="1" dirty="0"/>
        </a:p>
      </dgm:t>
    </dgm:pt>
    <dgm:pt modelId="{1C9F46B2-530A-49F1-9AD9-549CCAFEFB3A}" type="parTrans" cxnId="{078B8719-4F51-4DF9-8DD2-F8E7E51521EB}">
      <dgm:prSet/>
      <dgm:spPr/>
      <dgm:t>
        <a:bodyPr/>
        <a:lstStyle/>
        <a:p>
          <a:endParaRPr lang="tr-TR"/>
        </a:p>
      </dgm:t>
    </dgm:pt>
    <dgm:pt modelId="{F80AD6B3-CC67-487E-8E62-227CB70359EB}" type="sibTrans" cxnId="{078B8719-4F51-4DF9-8DD2-F8E7E51521EB}">
      <dgm:prSet/>
      <dgm:spPr/>
      <dgm:t>
        <a:bodyPr/>
        <a:lstStyle/>
        <a:p>
          <a:endParaRPr lang="tr-TR"/>
        </a:p>
      </dgm:t>
    </dgm:pt>
    <dgm:pt modelId="{FDCF6C52-68A4-4876-AD75-110B1BEF871B}">
      <dgm:prSet/>
      <dgm:spPr/>
      <dgm:t>
        <a:bodyPr/>
        <a:lstStyle/>
        <a:p>
          <a:pPr rtl="0"/>
          <a:r>
            <a:rPr lang="tr-TR" b="1" dirty="0" smtClean="0"/>
            <a:t>Öğrenme</a:t>
          </a:r>
          <a:endParaRPr lang="tr-TR" dirty="0"/>
        </a:p>
      </dgm:t>
    </dgm:pt>
    <dgm:pt modelId="{082C29E0-A5A7-4FC0-97F9-4FD13AA67B20}" type="parTrans" cxnId="{07158AF9-A966-4982-B945-EEDBA91C6C50}">
      <dgm:prSet/>
      <dgm:spPr/>
      <dgm:t>
        <a:bodyPr/>
        <a:lstStyle/>
        <a:p>
          <a:endParaRPr lang="tr-TR"/>
        </a:p>
      </dgm:t>
    </dgm:pt>
    <dgm:pt modelId="{74A39FE3-30E4-4082-BC0A-A946AB9F25E2}" type="sibTrans" cxnId="{07158AF9-A966-4982-B945-EEDBA91C6C50}">
      <dgm:prSet/>
      <dgm:spPr/>
      <dgm:t>
        <a:bodyPr/>
        <a:lstStyle/>
        <a:p>
          <a:endParaRPr lang="tr-TR"/>
        </a:p>
      </dgm:t>
    </dgm:pt>
    <dgm:pt modelId="{2826CC23-ECBD-4112-AE3C-075643BA1B24}">
      <dgm:prSet/>
      <dgm:spPr/>
      <dgm:t>
        <a:bodyPr/>
        <a:lstStyle/>
        <a:p>
          <a:pPr rtl="0"/>
          <a:endParaRPr lang="tr-TR" b="1" dirty="0"/>
        </a:p>
      </dgm:t>
    </dgm:pt>
    <dgm:pt modelId="{1B856B09-5F87-41CE-86DD-B2D9CECAAE0A}" type="parTrans" cxnId="{AD7C9669-4AC7-4626-93A5-C4E83F50EDFB}">
      <dgm:prSet/>
      <dgm:spPr/>
      <dgm:t>
        <a:bodyPr/>
        <a:lstStyle/>
        <a:p>
          <a:endParaRPr lang="tr-TR"/>
        </a:p>
      </dgm:t>
    </dgm:pt>
    <dgm:pt modelId="{E06B5B7C-EDD0-4F32-9948-98C837686953}" type="sibTrans" cxnId="{AD7C9669-4AC7-4626-93A5-C4E83F50EDFB}">
      <dgm:prSet/>
      <dgm:spPr/>
      <dgm:t>
        <a:bodyPr/>
        <a:lstStyle/>
        <a:p>
          <a:endParaRPr lang="tr-TR"/>
        </a:p>
      </dgm:t>
    </dgm:pt>
    <dgm:pt modelId="{10FC1836-3F73-4FA0-9642-D071E92415E6}">
      <dgm:prSet/>
      <dgm:spPr/>
      <dgm:t>
        <a:bodyPr/>
        <a:lstStyle/>
        <a:p>
          <a:pPr rtl="0"/>
          <a:endParaRPr lang="tr-TR" b="1" dirty="0"/>
        </a:p>
      </dgm:t>
    </dgm:pt>
    <dgm:pt modelId="{D42E7D76-F4DF-4444-8E6F-88DC103F398E}" type="parTrans" cxnId="{435CDC62-B43F-4333-B446-99B372DC03BA}">
      <dgm:prSet/>
      <dgm:spPr/>
      <dgm:t>
        <a:bodyPr/>
        <a:lstStyle/>
        <a:p>
          <a:endParaRPr lang="tr-TR"/>
        </a:p>
      </dgm:t>
    </dgm:pt>
    <dgm:pt modelId="{5F571137-5FBC-4676-B512-C51A6581913F}" type="sibTrans" cxnId="{435CDC62-B43F-4333-B446-99B372DC03BA}">
      <dgm:prSet/>
      <dgm:spPr/>
      <dgm:t>
        <a:bodyPr/>
        <a:lstStyle/>
        <a:p>
          <a:endParaRPr lang="tr-TR"/>
        </a:p>
      </dgm:t>
    </dgm:pt>
    <dgm:pt modelId="{A6308D6D-B672-4D4E-A633-13B5EE794747}">
      <dgm:prSet/>
      <dgm:spPr/>
      <dgm:t>
        <a:bodyPr/>
        <a:lstStyle/>
        <a:p>
          <a:pPr rtl="0"/>
          <a:endParaRPr lang="tr-TR" b="1" dirty="0"/>
        </a:p>
      </dgm:t>
    </dgm:pt>
    <dgm:pt modelId="{818EC952-31BF-477E-B78A-79F3C359CE64}" type="parTrans" cxnId="{D48B0060-C919-48F9-B319-0C82D7A99867}">
      <dgm:prSet/>
      <dgm:spPr/>
      <dgm:t>
        <a:bodyPr/>
        <a:lstStyle/>
        <a:p>
          <a:endParaRPr lang="tr-TR"/>
        </a:p>
      </dgm:t>
    </dgm:pt>
    <dgm:pt modelId="{A3D467CA-9F99-4CAD-8B7D-26531597F79A}" type="sibTrans" cxnId="{D48B0060-C919-48F9-B319-0C82D7A99867}">
      <dgm:prSet/>
      <dgm:spPr/>
      <dgm:t>
        <a:bodyPr/>
        <a:lstStyle/>
        <a:p>
          <a:endParaRPr lang="tr-TR"/>
        </a:p>
      </dgm:t>
    </dgm:pt>
    <dgm:pt modelId="{4DEB2DC4-ABB8-4AC7-825D-CA151C21CBE1}">
      <dgm:prSet/>
      <dgm:spPr/>
      <dgm:t>
        <a:bodyPr/>
        <a:lstStyle/>
        <a:p>
          <a:pPr rtl="0"/>
          <a:endParaRPr lang="tr-TR" b="1" dirty="0"/>
        </a:p>
      </dgm:t>
    </dgm:pt>
    <dgm:pt modelId="{BB0EB9AF-5B12-4817-862C-7AD6930D071A}" type="parTrans" cxnId="{BFFE3632-231B-4FF2-91C3-86462491A0E6}">
      <dgm:prSet/>
      <dgm:spPr/>
      <dgm:t>
        <a:bodyPr/>
        <a:lstStyle/>
        <a:p>
          <a:endParaRPr lang="tr-TR"/>
        </a:p>
      </dgm:t>
    </dgm:pt>
    <dgm:pt modelId="{B53D6513-B08A-46CA-8928-B1963B8A07F0}" type="sibTrans" cxnId="{BFFE3632-231B-4FF2-91C3-86462491A0E6}">
      <dgm:prSet/>
      <dgm:spPr/>
      <dgm:t>
        <a:bodyPr/>
        <a:lstStyle/>
        <a:p>
          <a:endParaRPr lang="tr-TR"/>
        </a:p>
      </dgm:t>
    </dgm:pt>
    <dgm:pt modelId="{C703B877-A49C-434A-BB56-54BD7314828C}">
      <dgm:prSet/>
      <dgm:spPr/>
      <dgm:t>
        <a:bodyPr/>
        <a:lstStyle/>
        <a:p>
          <a:pPr rtl="0"/>
          <a:endParaRPr lang="tr-TR" b="1" dirty="0"/>
        </a:p>
      </dgm:t>
    </dgm:pt>
    <dgm:pt modelId="{5DD71153-2372-4850-B8E8-B44D51D20CC2}" type="parTrans" cxnId="{851C5A7B-519A-49E0-8B89-F201F4147A85}">
      <dgm:prSet/>
      <dgm:spPr/>
      <dgm:t>
        <a:bodyPr/>
        <a:lstStyle/>
        <a:p>
          <a:endParaRPr lang="tr-TR"/>
        </a:p>
      </dgm:t>
    </dgm:pt>
    <dgm:pt modelId="{E1C0DB8D-2CFE-4A61-8AA0-5CDD2FBBFA33}" type="sibTrans" cxnId="{851C5A7B-519A-49E0-8B89-F201F4147A85}">
      <dgm:prSet/>
      <dgm:spPr/>
      <dgm:t>
        <a:bodyPr/>
        <a:lstStyle/>
        <a:p>
          <a:endParaRPr lang="tr-TR"/>
        </a:p>
      </dgm:t>
    </dgm:pt>
    <dgm:pt modelId="{3EB09010-5B41-428B-A4A5-7ACECF50AD17}">
      <dgm:prSet/>
      <dgm:spPr/>
      <dgm:t>
        <a:bodyPr/>
        <a:lstStyle/>
        <a:p>
          <a:pPr rtl="0"/>
          <a:endParaRPr lang="tr-TR" b="1" i="1" dirty="0"/>
        </a:p>
      </dgm:t>
    </dgm:pt>
    <dgm:pt modelId="{0682B4B1-68D3-4868-9BB1-CB26A79D4669}" type="parTrans" cxnId="{2759072E-F81E-4B94-80E7-6DA4D95F51D8}">
      <dgm:prSet/>
      <dgm:spPr/>
      <dgm:t>
        <a:bodyPr/>
        <a:lstStyle/>
        <a:p>
          <a:endParaRPr lang="tr-TR"/>
        </a:p>
      </dgm:t>
    </dgm:pt>
    <dgm:pt modelId="{16E44F24-EB02-4491-BB54-B57B0663C6B6}" type="sibTrans" cxnId="{2759072E-F81E-4B94-80E7-6DA4D95F51D8}">
      <dgm:prSet/>
      <dgm:spPr/>
      <dgm:t>
        <a:bodyPr/>
        <a:lstStyle/>
        <a:p>
          <a:endParaRPr lang="tr-TR"/>
        </a:p>
      </dgm:t>
    </dgm:pt>
    <dgm:pt modelId="{00440C6E-E829-4175-84C1-4830B24F14E7}">
      <dgm:prSet/>
      <dgm:spPr/>
      <dgm:t>
        <a:bodyPr/>
        <a:lstStyle/>
        <a:p>
          <a:pPr rtl="0"/>
          <a:endParaRPr lang="tr-TR" b="1" i="1" dirty="0"/>
        </a:p>
      </dgm:t>
    </dgm:pt>
    <dgm:pt modelId="{1FAC58DD-6F3E-4E53-886B-EC9CA5128307}" type="parTrans" cxnId="{A59142FD-08CA-41A7-B641-67DE88B9F471}">
      <dgm:prSet/>
      <dgm:spPr/>
      <dgm:t>
        <a:bodyPr/>
        <a:lstStyle/>
        <a:p>
          <a:endParaRPr lang="tr-TR"/>
        </a:p>
      </dgm:t>
    </dgm:pt>
    <dgm:pt modelId="{0065B3D3-AB50-4BF2-83A8-E21F6E3D372E}" type="sibTrans" cxnId="{A59142FD-08CA-41A7-B641-67DE88B9F471}">
      <dgm:prSet/>
      <dgm:spPr/>
      <dgm:t>
        <a:bodyPr/>
        <a:lstStyle/>
        <a:p>
          <a:endParaRPr lang="tr-TR"/>
        </a:p>
      </dgm:t>
    </dgm:pt>
    <dgm:pt modelId="{1638A58A-C610-4087-8E57-F96BDF6C64A7}" type="pres">
      <dgm:prSet presAssocID="{CDACDA44-3B9A-43D7-81D6-A6AEAD8C5230}" presName="compositeShape" presStyleCnt="0">
        <dgm:presLayoutVars>
          <dgm:chMax val="7"/>
          <dgm:dir/>
          <dgm:resizeHandles val="exact"/>
        </dgm:presLayoutVars>
      </dgm:prSet>
      <dgm:spPr/>
      <dgm:t>
        <a:bodyPr/>
        <a:lstStyle/>
        <a:p>
          <a:endParaRPr lang="tr-TR"/>
        </a:p>
      </dgm:t>
    </dgm:pt>
    <dgm:pt modelId="{2F2B9EF1-52FD-44B0-BCFD-C2E3288FAE14}" type="pres">
      <dgm:prSet presAssocID="{BE56758E-8E0B-49CF-AF4A-4A95888E3258}" presName="circ1" presStyleLbl="vennNode1" presStyleIdx="0" presStyleCnt="7"/>
      <dgm:spPr/>
    </dgm:pt>
    <dgm:pt modelId="{53FB5C36-63CD-432B-84F9-3EEA65CD4BA0}" type="pres">
      <dgm:prSet presAssocID="{BE56758E-8E0B-49CF-AF4A-4A95888E3258}" presName="circ1Tx" presStyleLbl="revTx" presStyleIdx="0" presStyleCnt="0" custScaleX="441757">
        <dgm:presLayoutVars>
          <dgm:chMax val="0"/>
          <dgm:chPref val="0"/>
          <dgm:bulletEnabled val="1"/>
        </dgm:presLayoutVars>
      </dgm:prSet>
      <dgm:spPr/>
      <dgm:t>
        <a:bodyPr/>
        <a:lstStyle/>
        <a:p>
          <a:endParaRPr lang="tr-TR"/>
        </a:p>
      </dgm:t>
    </dgm:pt>
    <dgm:pt modelId="{368516A0-F3F0-4CB7-B941-17F8EB528789}" type="pres">
      <dgm:prSet presAssocID="{0AA79CC4-5ABA-4D28-9BDF-8A11D23F0D26}" presName="circ2" presStyleLbl="vennNode1" presStyleIdx="1" presStyleCnt="7"/>
      <dgm:spPr/>
    </dgm:pt>
    <dgm:pt modelId="{33FFD5F1-DAC0-4E53-8B71-A9BDF5B5C3E8}" type="pres">
      <dgm:prSet presAssocID="{0AA79CC4-5ABA-4D28-9BDF-8A11D23F0D26}" presName="circ2Tx" presStyleLbl="revTx" presStyleIdx="0" presStyleCnt="0">
        <dgm:presLayoutVars>
          <dgm:chMax val="0"/>
          <dgm:chPref val="0"/>
          <dgm:bulletEnabled val="1"/>
        </dgm:presLayoutVars>
      </dgm:prSet>
      <dgm:spPr/>
      <dgm:t>
        <a:bodyPr/>
        <a:lstStyle/>
        <a:p>
          <a:endParaRPr lang="tr-TR"/>
        </a:p>
      </dgm:t>
    </dgm:pt>
    <dgm:pt modelId="{51EFD85A-3910-4110-8047-0B952D4096E3}" type="pres">
      <dgm:prSet presAssocID="{BE2A1550-D465-4537-A3B8-7B04836245F3}" presName="circ3" presStyleLbl="vennNode1" presStyleIdx="2" presStyleCnt="7"/>
      <dgm:spPr/>
    </dgm:pt>
    <dgm:pt modelId="{362382E5-B90A-4E40-BC77-644897A47B6E}" type="pres">
      <dgm:prSet presAssocID="{BE2A1550-D465-4537-A3B8-7B04836245F3}" presName="circ3Tx" presStyleLbl="revTx" presStyleIdx="0" presStyleCnt="0">
        <dgm:presLayoutVars>
          <dgm:chMax val="0"/>
          <dgm:chPref val="0"/>
          <dgm:bulletEnabled val="1"/>
        </dgm:presLayoutVars>
      </dgm:prSet>
      <dgm:spPr/>
      <dgm:t>
        <a:bodyPr/>
        <a:lstStyle/>
        <a:p>
          <a:endParaRPr lang="tr-TR"/>
        </a:p>
      </dgm:t>
    </dgm:pt>
    <dgm:pt modelId="{5EF985CD-9AC2-4B42-93D5-F144C4432E8A}" type="pres">
      <dgm:prSet presAssocID="{8A3D9CCF-9AFB-42CC-BC3D-289AB35C9309}" presName="circ4" presStyleLbl="vennNode1" presStyleIdx="3" presStyleCnt="7"/>
      <dgm:spPr/>
    </dgm:pt>
    <dgm:pt modelId="{68C7D9E3-ED14-43ED-9C3A-07D6D16EE85E}" type="pres">
      <dgm:prSet presAssocID="{8A3D9CCF-9AFB-42CC-BC3D-289AB35C9309}" presName="circ4Tx" presStyleLbl="revTx" presStyleIdx="0" presStyleCnt="0">
        <dgm:presLayoutVars>
          <dgm:chMax val="0"/>
          <dgm:chPref val="0"/>
          <dgm:bulletEnabled val="1"/>
        </dgm:presLayoutVars>
      </dgm:prSet>
      <dgm:spPr/>
      <dgm:t>
        <a:bodyPr/>
        <a:lstStyle/>
        <a:p>
          <a:endParaRPr lang="tr-TR"/>
        </a:p>
      </dgm:t>
    </dgm:pt>
    <dgm:pt modelId="{1D057318-80C5-400B-B5BD-609C6C375EA0}" type="pres">
      <dgm:prSet presAssocID="{04051E6B-CF7F-4DA7-851B-4F6D55B05619}" presName="circ5" presStyleLbl="vennNode1" presStyleIdx="4" presStyleCnt="7"/>
      <dgm:spPr/>
    </dgm:pt>
    <dgm:pt modelId="{7CDD6D6C-ED34-4DDA-B5B6-0C5E518FB062}" type="pres">
      <dgm:prSet presAssocID="{04051E6B-CF7F-4DA7-851B-4F6D55B05619}" presName="circ5Tx" presStyleLbl="revTx" presStyleIdx="0" presStyleCnt="0">
        <dgm:presLayoutVars>
          <dgm:chMax val="0"/>
          <dgm:chPref val="0"/>
          <dgm:bulletEnabled val="1"/>
        </dgm:presLayoutVars>
      </dgm:prSet>
      <dgm:spPr/>
      <dgm:t>
        <a:bodyPr/>
        <a:lstStyle/>
        <a:p>
          <a:endParaRPr lang="tr-TR"/>
        </a:p>
      </dgm:t>
    </dgm:pt>
    <dgm:pt modelId="{53F090C9-63AC-4512-80D0-4F7B56E89435}" type="pres">
      <dgm:prSet presAssocID="{F97A3558-6977-457A-A155-ABD31C8DCAF0}" presName="circ6" presStyleLbl="vennNode1" presStyleIdx="5" presStyleCnt="7"/>
      <dgm:spPr/>
    </dgm:pt>
    <dgm:pt modelId="{1F758AE5-9DC1-4BD3-B045-FF34B6FB3B7F}" type="pres">
      <dgm:prSet presAssocID="{F97A3558-6977-457A-A155-ABD31C8DCAF0}" presName="circ6Tx" presStyleLbl="revTx" presStyleIdx="0" presStyleCnt="0">
        <dgm:presLayoutVars>
          <dgm:chMax val="0"/>
          <dgm:chPref val="0"/>
          <dgm:bulletEnabled val="1"/>
        </dgm:presLayoutVars>
      </dgm:prSet>
      <dgm:spPr/>
      <dgm:t>
        <a:bodyPr/>
        <a:lstStyle/>
        <a:p>
          <a:endParaRPr lang="tr-TR"/>
        </a:p>
      </dgm:t>
    </dgm:pt>
    <dgm:pt modelId="{2E549A08-72DB-413C-86C0-07AB1F145A14}" type="pres">
      <dgm:prSet presAssocID="{FDCF6C52-68A4-4876-AD75-110B1BEF871B}" presName="circ7" presStyleLbl="vennNode1" presStyleIdx="6" presStyleCnt="7"/>
      <dgm:spPr/>
    </dgm:pt>
    <dgm:pt modelId="{C0D27406-5897-4F9B-B6D0-793057E16D55}" type="pres">
      <dgm:prSet presAssocID="{FDCF6C52-68A4-4876-AD75-110B1BEF871B}" presName="circ7Tx" presStyleLbl="revTx" presStyleIdx="0" presStyleCnt="0">
        <dgm:presLayoutVars>
          <dgm:chMax val="0"/>
          <dgm:chPref val="0"/>
          <dgm:bulletEnabled val="1"/>
        </dgm:presLayoutVars>
      </dgm:prSet>
      <dgm:spPr/>
      <dgm:t>
        <a:bodyPr/>
        <a:lstStyle/>
        <a:p>
          <a:endParaRPr lang="tr-TR"/>
        </a:p>
      </dgm:t>
    </dgm:pt>
  </dgm:ptLst>
  <dgm:cxnLst>
    <dgm:cxn modelId="{C91EDEFF-B37D-4C54-896F-505E14D34BC2}" type="presOf" srcId="{BE56758E-8E0B-49CF-AF4A-4A95888E3258}" destId="{53FB5C36-63CD-432B-84F9-3EEA65CD4BA0}" srcOrd="0" destOrd="0" presId="urn:microsoft.com/office/officeart/2005/8/layout/venn1"/>
    <dgm:cxn modelId="{A41EDAA6-6816-4D39-B288-7F2F31173690}" type="presOf" srcId="{F97A3558-6977-457A-A155-ABD31C8DCAF0}" destId="{1F758AE5-9DC1-4BD3-B045-FF34B6FB3B7F}" srcOrd="0" destOrd="0" presId="urn:microsoft.com/office/officeart/2005/8/layout/venn1"/>
    <dgm:cxn modelId="{0FFBE75F-4493-48ED-886B-9A8BDF66620E}" srcId="{CDACDA44-3B9A-43D7-81D6-A6AEAD8C5230}" destId="{BE2A1550-D465-4537-A3B8-7B04836245F3}" srcOrd="2" destOrd="0" parTransId="{9E79626F-B376-4434-AE24-FC85052F4034}" sibTransId="{37805FD8-0543-497E-BCBF-542A6F3AA9CC}"/>
    <dgm:cxn modelId="{07158AF9-A966-4982-B945-EEDBA91C6C50}" srcId="{CDACDA44-3B9A-43D7-81D6-A6AEAD8C5230}" destId="{FDCF6C52-68A4-4876-AD75-110B1BEF871B}" srcOrd="6" destOrd="0" parTransId="{082C29E0-A5A7-4FC0-97F9-4FD13AA67B20}" sibTransId="{74A39FE3-30E4-4082-BC0A-A946AB9F25E2}"/>
    <dgm:cxn modelId="{A6B89F36-B1A6-4B00-9F35-5E16BFF5BD7B}" type="presOf" srcId="{CDACDA44-3B9A-43D7-81D6-A6AEAD8C5230}" destId="{1638A58A-C610-4087-8E57-F96BDF6C64A7}" srcOrd="0" destOrd="0" presId="urn:microsoft.com/office/officeart/2005/8/layout/venn1"/>
    <dgm:cxn modelId="{15D0095A-4E91-4206-A2DA-01186DD2FE90}" srcId="{CDACDA44-3B9A-43D7-81D6-A6AEAD8C5230}" destId="{0AA79CC4-5ABA-4D28-9BDF-8A11D23F0D26}" srcOrd="1" destOrd="0" parTransId="{C2784037-14F3-4EB5-A63A-383BE52F4E23}" sibTransId="{E318973C-2FC1-416F-A8D0-FC7153E6BAD7}"/>
    <dgm:cxn modelId="{435CDC62-B43F-4333-B446-99B372DC03BA}" srcId="{CDACDA44-3B9A-43D7-81D6-A6AEAD8C5230}" destId="{10FC1836-3F73-4FA0-9642-D071E92415E6}" srcOrd="8" destOrd="0" parTransId="{D42E7D76-F4DF-4444-8E6F-88DC103F398E}" sibTransId="{5F571137-5FBC-4676-B512-C51A6581913F}"/>
    <dgm:cxn modelId="{9CCB76D7-893B-41B2-98FB-061908F1150B}" type="presOf" srcId="{0AA79CC4-5ABA-4D28-9BDF-8A11D23F0D26}" destId="{33FFD5F1-DAC0-4E53-8B71-A9BDF5B5C3E8}" srcOrd="0" destOrd="0" presId="urn:microsoft.com/office/officeart/2005/8/layout/venn1"/>
    <dgm:cxn modelId="{851C5A7B-519A-49E0-8B89-F201F4147A85}" srcId="{CDACDA44-3B9A-43D7-81D6-A6AEAD8C5230}" destId="{C703B877-A49C-434A-BB56-54BD7314828C}" srcOrd="11" destOrd="0" parTransId="{5DD71153-2372-4850-B8E8-B44D51D20CC2}" sibTransId="{E1C0DB8D-2CFE-4A61-8AA0-5CDD2FBBFA33}"/>
    <dgm:cxn modelId="{A59142FD-08CA-41A7-B641-67DE88B9F471}" srcId="{CDACDA44-3B9A-43D7-81D6-A6AEAD8C5230}" destId="{00440C6E-E829-4175-84C1-4830B24F14E7}" srcOrd="13" destOrd="0" parTransId="{1FAC58DD-6F3E-4E53-886B-EC9CA5128307}" sibTransId="{0065B3D3-AB50-4BF2-83A8-E21F6E3D372E}"/>
    <dgm:cxn modelId="{5488CC30-7205-47FB-9F87-C9119CE6E38E}" type="presOf" srcId="{8A3D9CCF-9AFB-42CC-BC3D-289AB35C9309}" destId="{68C7D9E3-ED14-43ED-9C3A-07D6D16EE85E}" srcOrd="0" destOrd="0" presId="urn:microsoft.com/office/officeart/2005/8/layout/venn1"/>
    <dgm:cxn modelId="{8BFFDD2F-CE2C-40F2-BC34-33DBE606DB0F}" type="presOf" srcId="{04051E6B-CF7F-4DA7-851B-4F6D55B05619}" destId="{7CDD6D6C-ED34-4DDA-B5B6-0C5E518FB062}" srcOrd="0" destOrd="0" presId="urn:microsoft.com/office/officeart/2005/8/layout/venn1"/>
    <dgm:cxn modelId="{D48B0060-C919-48F9-B319-0C82D7A99867}" srcId="{CDACDA44-3B9A-43D7-81D6-A6AEAD8C5230}" destId="{A6308D6D-B672-4D4E-A633-13B5EE794747}" srcOrd="9" destOrd="0" parTransId="{818EC952-31BF-477E-B78A-79F3C359CE64}" sibTransId="{A3D467CA-9F99-4CAD-8B7D-26531597F79A}"/>
    <dgm:cxn modelId="{BFFE3632-231B-4FF2-91C3-86462491A0E6}" srcId="{CDACDA44-3B9A-43D7-81D6-A6AEAD8C5230}" destId="{4DEB2DC4-ABB8-4AC7-825D-CA151C21CBE1}" srcOrd="10" destOrd="0" parTransId="{BB0EB9AF-5B12-4817-862C-7AD6930D071A}" sibTransId="{B53D6513-B08A-46CA-8928-B1963B8A07F0}"/>
    <dgm:cxn modelId="{2759072E-F81E-4B94-80E7-6DA4D95F51D8}" srcId="{CDACDA44-3B9A-43D7-81D6-A6AEAD8C5230}" destId="{3EB09010-5B41-428B-A4A5-7ACECF50AD17}" srcOrd="12" destOrd="0" parTransId="{0682B4B1-68D3-4868-9BB1-CB26A79D4669}" sibTransId="{16E44F24-EB02-4491-BB54-B57B0663C6B6}"/>
    <dgm:cxn modelId="{AD7C9669-4AC7-4626-93A5-C4E83F50EDFB}" srcId="{CDACDA44-3B9A-43D7-81D6-A6AEAD8C5230}" destId="{2826CC23-ECBD-4112-AE3C-075643BA1B24}" srcOrd="7" destOrd="0" parTransId="{1B856B09-5F87-41CE-86DD-B2D9CECAAE0A}" sibTransId="{E06B5B7C-EDD0-4F32-9948-98C837686953}"/>
    <dgm:cxn modelId="{9DADBEF8-B969-48E0-BA9F-439F252C8AE9}" srcId="{CDACDA44-3B9A-43D7-81D6-A6AEAD8C5230}" destId="{8A3D9CCF-9AFB-42CC-BC3D-289AB35C9309}" srcOrd="3" destOrd="0" parTransId="{E80A8639-565E-4DA3-883E-2E83C6CFDCF7}" sibTransId="{38A87086-4862-490E-9EE4-1411FA30FB7C}"/>
    <dgm:cxn modelId="{5ADDAC2C-C14E-4826-8612-D639634FF8F3}" srcId="{CDACDA44-3B9A-43D7-81D6-A6AEAD8C5230}" destId="{BE56758E-8E0B-49CF-AF4A-4A95888E3258}" srcOrd="0" destOrd="0" parTransId="{2CF58A58-B715-4A2A-AC9F-0230367A5889}" sibTransId="{7011ECB4-0B2A-431E-976A-C725D2CDF53F}"/>
    <dgm:cxn modelId="{33985D17-3B0F-4495-81E2-2F7C1C73D3DD}" type="presOf" srcId="{BE2A1550-D465-4537-A3B8-7B04836245F3}" destId="{362382E5-B90A-4E40-BC77-644897A47B6E}" srcOrd="0" destOrd="0" presId="urn:microsoft.com/office/officeart/2005/8/layout/venn1"/>
    <dgm:cxn modelId="{078B8719-4F51-4DF9-8DD2-F8E7E51521EB}" srcId="{CDACDA44-3B9A-43D7-81D6-A6AEAD8C5230}" destId="{F97A3558-6977-457A-A155-ABD31C8DCAF0}" srcOrd="5" destOrd="0" parTransId="{1C9F46B2-530A-49F1-9AD9-549CCAFEFB3A}" sibTransId="{F80AD6B3-CC67-487E-8E62-227CB70359EB}"/>
    <dgm:cxn modelId="{E6FAE55D-1EC6-402D-B58A-77B5790EFE09}" type="presOf" srcId="{FDCF6C52-68A4-4876-AD75-110B1BEF871B}" destId="{C0D27406-5897-4F9B-B6D0-793057E16D55}" srcOrd="0" destOrd="0" presId="urn:microsoft.com/office/officeart/2005/8/layout/venn1"/>
    <dgm:cxn modelId="{3F848FDA-679B-4B62-B773-8D53B5F45389}" srcId="{CDACDA44-3B9A-43D7-81D6-A6AEAD8C5230}" destId="{04051E6B-CF7F-4DA7-851B-4F6D55B05619}" srcOrd="4" destOrd="0" parTransId="{88B8A5BD-6A23-4A61-B6E3-EBB426825C5F}" sibTransId="{95512E7A-0537-46B6-AB68-CF32BE1C3D7D}"/>
    <dgm:cxn modelId="{6AD084B6-D0D7-4FF7-A757-9956BC091C35}" type="presParOf" srcId="{1638A58A-C610-4087-8E57-F96BDF6C64A7}" destId="{2F2B9EF1-52FD-44B0-BCFD-C2E3288FAE14}" srcOrd="0" destOrd="0" presId="urn:microsoft.com/office/officeart/2005/8/layout/venn1"/>
    <dgm:cxn modelId="{11F7FDFB-83B4-429F-BBE8-5DCFA66802E1}" type="presParOf" srcId="{1638A58A-C610-4087-8E57-F96BDF6C64A7}" destId="{53FB5C36-63CD-432B-84F9-3EEA65CD4BA0}" srcOrd="1" destOrd="0" presId="urn:microsoft.com/office/officeart/2005/8/layout/venn1"/>
    <dgm:cxn modelId="{6E998A0D-5EDA-4748-954C-1DEFA1C0C8DF}" type="presParOf" srcId="{1638A58A-C610-4087-8E57-F96BDF6C64A7}" destId="{368516A0-F3F0-4CB7-B941-17F8EB528789}" srcOrd="2" destOrd="0" presId="urn:microsoft.com/office/officeart/2005/8/layout/venn1"/>
    <dgm:cxn modelId="{49DB93F7-0BD6-4F2B-B882-9B0F66669D81}" type="presParOf" srcId="{1638A58A-C610-4087-8E57-F96BDF6C64A7}" destId="{33FFD5F1-DAC0-4E53-8B71-A9BDF5B5C3E8}" srcOrd="3" destOrd="0" presId="urn:microsoft.com/office/officeart/2005/8/layout/venn1"/>
    <dgm:cxn modelId="{F52211A4-5B4C-4FC7-8128-37ADC62519E4}" type="presParOf" srcId="{1638A58A-C610-4087-8E57-F96BDF6C64A7}" destId="{51EFD85A-3910-4110-8047-0B952D4096E3}" srcOrd="4" destOrd="0" presId="urn:microsoft.com/office/officeart/2005/8/layout/venn1"/>
    <dgm:cxn modelId="{5C024678-AFB5-4F09-8230-A4D634F29A64}" type="presParOf" srcId="{1638A58A-C610-4087-8E57-F96BDF6C64A7}" destId="{362382E5-B90A-4E40-BC77-644897A47B6E}" srcOrd="5" destOrd="0" presId="urn:microsoft.com/office/officeart/2005/8/layout/venn1"/>
    <dgm:cxn modelId="{59F8897E-7734-44C3-A44D-EBF0D9D044BD}" type="presParOf" srcId="{1638A58A-C610-4087-8E57-F96BDF6C64A7}" destId="{5EF985CD-9AC2-4B42-93D5-F144C4432E8A}" srcOrd="6" destOrd="0" presId="urn:microsoft.com/office/officeart/2005/8/layout/venn1"/>
    <dgm:cxn modelId="{D259ECF4-5BF4-4A31-A9E3-F3B683D49642}" type="presParOf" srcId="{1638A58A-C610-4087-8E57-F96BDF6C64A7}" destId="{68C7D9E3-ED14-43ED-9C3A-07D6D16EE85E}" srcOrd="7" destOrd="0" presId="urn:microsoft.com/office/officeart/2005/8/layout/venn1"/>
    <dgm:cxn modelId="{B90E7826-E6B6-4D60-8B06-20816C165C5D}" type="presParOf" srcId="{1638A58A-C610-4087-8E57-F96BDF6C64A7}" destId="{1D057318-80C5-400B-B5BD-609C6C375EA0}" srcOrd="8" destOrd="0" presId="urn:microsoft.com/office/officeart/2005/8/layout/venn1"/>
    <dgm:cxn modelId="{75293A90-B169-4CB9-80CA-98E28E36774B}" type="presParOf" srcId="{1638A58A-C610-4087-8E57-F96BDF6C64A7}" destId="{7CDD6D6C-ED34-4DDA-B5B6-0C5E518FB062}" srcOrd="9" destOrd="0" presId="urn:microsoft.com/office/officeart/2005/8/layout/venn1"/>
    <dgm:cxn modelId="{52361752-EF55-482D-8015-63E5538039AB}" type="presParOf" srcId="{1638A58A-C610-4087-8E57-F96BDF6C64A7}" destId="{53F090C9-63AC-4512-80D0-4F7B56E89435}" srcOrd="10" destOrd="0" presId="urn:microsoft.com/office/officeart/2005/8/layout/venn1"/>
    <dgm:cxn modelId="{B060A604-46F5-4CE7-9ED0-81DDD394DDA4}" type="presParOf" srcId="{1638A58A-C610-4087-8E57-F96BDF6C64A7}" destId="{1F758AE5-9DC1-4BD3-B045-FF34B6FB3B7F}" srcOrd="11" destOrd="0" presId="urn:microsoft.com/office/officeart/2005/8/layout/venn1"/>
    <dgm:cxn modelId="{06EA6035-B0DC-45B2-B4E7-98D0AB85A89A}" type="presParOf" srcId="{1638A58A-C610-4087-8E57-F96BDF6C64A7}" destId="{2E549A08-72DB-413C-86C0-07AB1F145A14}" srcOrd="12" destOrd="0" presId="urn:microsoft.com/office/officeart/2005/8/layout/venn1"/>
    <dgm:cxn modelId="{4D14A6D9-57DF-4002-97E1-08758541698F}" type="presParOf" srcId="{1638A58A-C610-4087-8E57-F96BDF6C64A7}" destId="{C0D27406-5897-4F9B-B6D0-793057E16D55}"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164034-E9AA-4255-8323-E25B27A97B3F}" type="doc">
      <dgm:prSet loTypeId="urn:microsoft.com/office/officeart/2005/8/layout/hierarchy3" loCatId="list" qsTypeId="urn:microsoft.com/office/officeart/2005/8/quickstyle/simple1" qsCatId="simple" csTypeId="urn:microsoft.com/office/officeart/2005/8/colors/accent3_2" csCatId="accent3" phldr="1"/>
      <dgm:spPr/>
      <dgm:t>
        <a:bodyPr/>
        <a:lstStyle/>
        <a:p>
          <a:endParaRPr lang="tr-TR"/>
        </a:p>
      </dgm:t>
    </dgm:pt>
    <dgm:pt modelId="{09B1187C-1FE0-41F4-97DD-29A162626881}">
      <dgm:prSet phldrT="[Metin]"/>
      <dgm:spPr/>
      <dgm:t>
        <a:bodyPr/>
        <a:lstStyle/>
        <a:p>
          <a:r>
            <a:rPr lang="tr-TR" dirty="0" smtClean="0"/>
            <a:t>TEKRAR</a:t>
          </a:r>
          <a:endParaRPr lang="tr-TR" dirty="0"/>
        </a:p>
      </dgm:t>
    </dgm:pt>
    <dgm:pt modelId="{B2FC858D-6335-43DE-8A60-F795208B47B2}" type="parTrans" cxnId="{F0FE37BB-6D1E-4097-B23F-5A5B32C43026}">
      <dgm:prSet/>
      <dgm:spPr/>
      <dgm:t>
        <a:bodyPr/>
        <a:lstStyle/>
        <a:p>
          <a:endParaRPr lang="tr-TR"/>
        </a:p>
      </dgm:t>
    </dgm:pt>
    <dgm:pt modelId="{6E1B91EC-E6F4-4AD5-8BF6-6C3787943EB1}" type="sibTrans" cxnId="{F0FE37BB-6D1E-4097-B23F-5A5B32C43026}">
      <dgm:prSet/>
      <dgm:spPr/>
      <dgm:t>
        <a:bodyPr/>
        <a:lstStyle/>
        <a:p>
          <a:endParaRPr lang="tr-TR"/>
        </a:p>
      </dgm:t>
    </dgm:pt>
    <dgm:pt modelId="{0A7CEFAD-1B12-44E3-BC8D-321A00DA6B67}">
      <dgm:prSet phldrT="[Metin]"/>
      <dgm:spPr/>
      <dgm:t>
        <a:bodyPr/>
        <a:lstStyle/>
        <a:p>
          <a:r>
            <a:rPr lang="tr-TR" dirty="0" smtClean="0"/>
            <a:t>İLK TEKRAR</a:t>
          </a:r>
        </a:p>
        <a:p>
          <a:r>
            <a:rPr lang="tr-TR" dirty="0" smtClean="0"/>
            <a:t>Ders İşlenirken </a:t>
          </a:r>
          <a:endParaRPr lang="tr-TR" dirty="0"/>
        </a:p>
      </dgm:t>
    </dgm:pt>
    <dgm:pt modelId="{ADE4AB79-80F2-438D-B06A-593B4386C39F}" type="parTrans" cxnId="{08191650-DE84-4004-95BE-35E3E054A22E}">
      <dgm:prSet/>
      <dgm:spPr/>
      <dgm:t>
        <a:bodyPr/>
        <a:lstStyle/>
        <a:p>
          <a:endParaRPr lang="tr-TR"/>
        </a:p>
      </dgm:t>
    </dgm:pt>
    <dgm:pt modelId="{9883B227-E8DB-4022-A9D9-60E23FCAFB39}" type="sibTrans" cxnId="{08191650-DE84-4004-95BE-35E3E054A22E}">
      <dgm:prSet/>
      <dgm:spPr/>
      <dgm:t>
        <a:bodyPr/>
        <a:lstStyle/>
        <a:p>
          <a:endParaRPr lang="tr-TR"/>
        </a:p>
      </dgm:t>
    </dgm:pt>
    <dgm:pt modelId="{8AD25B95-D6D5-43D2-858F-795D5E62A6C8}">
      <dgm:prSet phldrT="[Metin]"/>
      <dgm:spPr/>
      <dgm:t>
        <a:bodyPr/>
        <a:lstStyle/>
        <a:p>
          <a:r>
            <a:rPr lang="tr-TR" dirty="0" smtClean="0"/>
            <a:t>İKİNCİ TEKRAR</a:t>
          </a:r>
        </a:p>
        <a:p>
          <a:r>
            <a:rPr lang="tr-TR" dirty="0" smtClean="0"/>
            <a:t>Günlük</a:t>
          </a:r>
          <a:endParaRPr lang="tr-TR" dirty="0"/>
        </a:p>
      </dgm:t>
    </dgm:pt>
    <dgm:pt modelId="{4223FA7B-784C-42A4-8616-1EC099C740C3}" type="parTrans" cxnId="{9E52C9D2-DD47-4236-9437-35B9F606EE8C}">
      <dgm:prSet/>
      <dgm:spPr/>
      <dgm:t>
        <a:bodyPr/>
        <a:lstStyle/>
        <a:p>
          <a:endParaRPr lang="tr-TR"/>
        </a:p>
      </dgm:t>
    </dgm:pt>
    <dgm:pt modelId="{211232B6-4E6D-4EC4-9523-6C156D962532}" type="sibTrans" cxnId="{9E52C9D2-DD47-4236-9437-35B9F606EE8C}">
      <dgm:prSet/>
      <dgm:spPr/>
      <dgm:t>
        <a:bodyPr/>
        <a:lstStyle/>
        <a:p>
          <a:endParaRPr lang="tr-TR"/>
        </a:p>
      </dgm:t>
    </dgm:pt>
    <dgm:pt modelId="{DA66000D-87C8-4E21-BDF5-42A3B89578D3}">
      <dgm:prSet phldrT="[Metin]"/>
      <dgm:spPr/>
      <dgm:t>
        <a:bodyPr/>
        <a:lstStyle/>
        <a:p>
          <a:r>
            <a:rPr lang="tr-TR" dirty="0" smtClean="0"/>
            <a:t>SÜREÇLERİ</a:t>
          </a:r>
          <a:endParaRPr lang="tr-TR" dirty="0"/>
        </a:p>
      </dgm:t>
    </dgm:pt>
    <dgm:pt modelId="{290D7787-2B07-49C7-AB11-3898DADF0847}" type="parTrans" cxnId="{9F5B0391-0B4F-43C5-BB86-060BF48FFBAC}">
      <dgm:prSet/>
      <dgm:spPr/>
      <dgm:t>
        <a:bodyPr/>
        <a:lstStyle/>
        <a:p>
          <a:endParaRPr lang="tr-TR"/>
        </a:p>
      </dgm:t>
    </dgm:pt>
    <dgm:pt modelId="{AA05C715-F2C1-408C-A11C-9E1DA6755023}" type="sibTrans" cxnId="{9F5B0391-0B4F-43C5-BB86-060BF48FFBAC}">
      <dgm:prSet/>
      <dgm:spPr/>
      <dgm:t>
        <a:bodyPr/>
        <a:lstStyle/>
        <a:p>
          <a:endParaRPr lang="tr-TR"/>
        </a:p>
      </dgm:t>
    </dgm:pt>
    <dgm:pt modelId="{B3AE11DF-6E91-4BD7-B05D-CFB04EA6DF9D}">
      <dgm:prSet phldrT="[Metin]"/>
      <dgm:spPr/>
      <dgm:t>
        <a:bodyPr/>
        <a:lstStyle/>
        <a:p>
          <a:r>
            <a:rPr lang="tr-TR" dirty="0" smtClean="0"/>
            <a:t>ÜÇÜNCÜ TEKRAR</a:t>
          </a:r>
        </a:p>
        <a:p>
          <a:r>
            <a:rPr lang="tr-TR" dirty="0" smtClean="0"/>
            <a:t>Haftalık</a:t>
          </a:r>
          <a:endParaRPr lang="tr-TR" dirty="0"/>
        </a:p>
      </dgm:t>
    </dgm:pt>
    <dgm:pt modelId="{ED711E2C-3B5C-4238-81BB-DEB90EC54099}" type="parTrans" cxnId="{16AB0607-8366-496B-A5D5-DA517B08C8B7}">
      <dgm:prSet/>
      <dgm:spPr/>
      <dgm:t>
        <a:bodyPr/>
        <a:lstStyle/>
        <a:p>
          <a:endParaRPr lang="tr-TR"/>
        </a:p>
      </dgm:t>
    </dgm:pt>
    <dgm:pt modelId="{B52ADE9B-EB70-46BE-84AA-69D1C3CD784F}" type="sibTrans" cxnId="{16AB0607-8366-496B-A5D5-DA517B08C8B7}">
      <dgm:prSet/>
      <dgm:spPr/>
      <dgm:t>
        <a:bodyPr/>
        <a:lstStyle/>
        <a:p>
          <a:endParaRPr lang="tr-TR"/>
        </a:p>
      </dgm:t>
    </dgm:pt>
    <dgm:pt modelId="{D9C5E3E6-A3D6-4057-A58C-9DF2358EFE16}">
      <dgm:prSet phldrT="[Metin]"/>
      <dgm:spPr/>
      <dgm:t>
        <a:bodyPr/>
        <a:lstStyle/>
        <a:p>
          <a:r>
            <a:rPr lang="tr-TR" dirty="0" smtClean="0"/>
            <a:t>OKUL/DERS SINAVLARINA HAZIRLIK</a:t>
          </a:r>
        </a:p>
        <a:p>
          <a:r>
            <a:rPr lang="tr-TR" dirty="0" smtClean="0"/>
            <a:t>Test Tekrarı</a:t>
          </a:r>
          <a:endParaRPr lang="tr-TR" dirty="0"/>
        </a:p>
      </dgm:t>
    </dgm:pt>
    <dgm:pt modelId="{B785D913-797E-49D2-AEA0-D4C4F746FC2C}" type="parTrans" cxnId="{35798A98-862D-4EC8-94E7-8252C046C26D}">
      <dgm:prSet/>
      <dgm:spPr/>
      <dgm:t>
        <a:bodyPr/>
        <a:lstStyle/>
        <a:p>
          <a:endParaRPr lang="tr-TR"/>
        </a:p>
      </dgm:t>
    </dgm:pt>
    <dgm:pt modelId="{D9EE90E2-5714-4898-980D-AA36A702DAF9}" type="sibTrans" cxnId="{35798A98-862D-4EC8-94E7-8252C046C26D}">
      <dgm:prSet/>
      <dgm:spPr/>
      <dgm:t>
        <a:bodyPr/>
        <a:lstStyle/>
        <a:p>
          <a:endParaRPr lang="tr-TR"/>
        </a:p>
      </dgm:t>
    </dgm:pt>
    <dgm:pt modelId="{5D8BE9F4-6D4E-4FEF-A26A-269734348FD6}" type="pres">
      <dgm:prSet presAssocID="{D8164034-E9AA-4255-8323-E25B27A97B3F}" presName="diagram" presStyleCnt="0">
        <dgm:presLayoutVars>
          <dgm:chPref val="1"/>
          <dgm:dir/>
          <dgm:animOne val="branch"/>
          <dgm:animLvl val="lvl"/>
          <dgm:resizeHandles/>
        </dgm:presLayoutVars>
      </dgm:prSet>
      <dgm:spPr/>
      <dgm:t>
        <a:bodyPr/>
        <a:lstStyle/>
        <a:p>
          <a:endParaRPr lang="tr-TR"/>
        </a:p>
      </dgm:t>
    </dgm:pt>
    <dgm:pt modelId="{D359C173-3DA4-4A13-9D9A-48A9554B572B}" type="pres">
      <dgm:prSet presAssocID="{09B1187C-1FE0-41F4-97DD-29A162626881}" presName="root" presStyleCnt="0"/>
      <dgm:spPr/>
    </dgm:pt>
    <dgm:pt modelId="{22DD5275-5D42-4F46-BE07-EE54F687D471}" type="pres">
      <dgm:prSet presAssocID="{09B1187C-1FE0-41F4-97DD-29A162626881}" presName="rootComposite" presStyleCnt="0"/>
      <dgm:spPr/>
    </dgm:pt>
    <dgm:pt modelId="{571415EF-582C-40B4-82B8-E8DE1347DF35}" type="pres">
      <dgm:prSet presAssocID="{09B1187C-1FE0-41F4-97DD-29A162626881}" presName="rootText" presStyleLbl="node1" presStyleIdx="0" presStyleCnt="2" custScaleX="140501"/>
      <dgm:spPr/>
      <dgm:t>
        <a:bodyPr/>
        <a:lstStyle/>
        <a:p>
          <a:endParaRPr lang="tr-TR"/>
        </a:p>
      </dgm:t>
    </dgm:pt>
    <dgm:pt modelId="{BF77B508-1310-4252-999C-636FE3DA74A0}" type="pres">
      <dgm:prSet presAssocID="{09B1187C-1FE0-41F4-97DD-29A162626881}" presName="rootConnector" presStyleLbl="node1" presStyleIdx="0" presStyleCnt="2"/>
      <dgm:spPr/>
      <dgm:t>
        <a:bodyPr/>
        <a:lstStyle/>
        <a:p>
          <a:endParaRPr lang="tr-TR"/>
        </a:p>
      </dgm:t>
    </dgm:pt>
    <dgm:pt modelId="{E7FD55AB-F810-4BEB-A802-79C5E1BC0502}" type="pres">
      <dgm:prSet presAssocID="{09B1187C-1FE0-41F4-97DD-29A162626881}" presName="childShape" presStyleCnt="0"/>
      <dgm:spPr/>
    </dgm:pt>
    <dgm:pt modelId="{A8957C72-BE24-40CE-8566-69BF1C4A0DDD}" type="pres">
      <dgm:prSet presAssocID="{ADE4AB79-80F2-438D-B06A-593B4386C39F}" presName="Name13" presStyleLbl="parChTrans1D2" presStyleIdx="0" presStyleCnt="4"/>
      <dgm:spPr/>
      <dgm:t>
        <a:bodyPr/>
        <a:lstStyle/>
        <a:p>
          <a:endParaRPr lang="tr-TR"/>
        </a:p>
      </dgm:t>
    </dgm:pt>
    <dgm:pt modelId="{8C032BB4-060C-4113-AB17-75FF3A82C98A}" type="pres">
      <dgm:prSet presAssocID="{0A7CEFAD-1B12-44E3-BC8D-321A00DA6B67}" presName="childText" presStyleLbl="bgAcc1" presStyleIdx="0" presStyleCnt="4">
        <dgm:presLayoutVars>
          <dgm:bulletEnabled val="1"/>
        </dgm:presLayoutVars>
      </dgm:prSet>
      <dgm:spPr/>
      <dgm:t>
        <a:bodyPr/>
        <a:lstStyle/>
        <a:p>
          <a:endParaRPr lang="tr-TR"/>
        </a:p>
      </dgm:t>
    </dgm:pt>
    <dgm:pt modelId="{5E4A6689-E0D6-4725-A96A-5BFE9444D8AB}" type="pres">
      <dgm:prSet presAssocID="{4223FA7B-784C-42A4-8616-1EC099C740C3}" presName="Name13" presStyleLbl="parChTrans1D2" presStyleIdx="1" presStyleCnt="4"/>
      <dgm:spPr/>
      <dgm:t>
        <a:bodyPr/>
        <a:lstStyle/>
        <a:p>
          <a:endParaRPr lang="tr-TR"/>
        </a:p>
      </dgm:t>
    </dgm:pt>
    <dgm:pt modelId="{F7DEAF10-F566-4C01-8655-D060E5AFBB9A}" type="pres">
      <dgm:prSet presAssocID="{8AD25B95-D6D5-43D2-858F-795D5E62A6C8}" presName="childText" presStyleLbl="bgAcc1" presStyleIdx="1" presStyleCnt="4">
        <dgm:presLayoutVars>
          <dgm:bulletEnabled val="1"/>
        </dgm:presLayoutVars>
      </dgm:prSet>
      <dgm:spPr/>
      <dgm:t>
        <a:bodyPr/>
        <a:lstStyle/>
        <a:p>
          <a:endParaRPr lang="tr-TR"/>
        </a:p>
      </dgm:t>
    </dgm:pt>
    <dgm:pt modelId="{B7B0D8FF-A169-4C11-97A8-D519A4BA9864}" type="pres">
      <dgm:prSet presAssocID="{DA66000D-87C8-4E21-BDF5-42A3B89578D3}" presName="root" presStyleCnt="0"/>
      <dgm:spPr/>
    </dgm:pt>
    <dgm:pt modelId="{E269BA95-78E6-484D-A465-7E58557D80EE}" type="pres">
      <dgm:prSet presAssocID="{DA66000D-87C8-4E21-BDF5-42A3B89578D3}" presName="rootComposite" presStyleCnt="0"/>
      <dgm:spPr/>
    </dgm:pt>
    <dgm:pt modelId="{1B97E1B5-A223-41EE-A15B-F0D1EB157A17}" type="pres">
      <dgm:prSet presAssocID="{DA66000D-87C8-4E21-BDF5-42A3B89578D3}" presName="rootText" presStyleLbl="node1" presStyleIdx="1" presStyleCnt="2" custScaleX="133413" custLinFactNeighborY="1415"/>
      <dgm:spPr/>
      <dgm:t>
        <a:bodyPr/>
        <a:lstStyle/>
        <a:p>
          <a:endParaRPr lang="tr-TR"/>
        </a:p>
      </dgm:t>
    </dgm:pt>
    <dgm:pt modelId="{4051A65B-0796-4501-A27C-2ED06ADDED6B}" type="pres">
      <dgm:prSet presAssocID="{DA66000D-87C8-4E21-BDF5-42A3B89578D3}" presName="rootConnector" presStyleLbl="node1" presStyleIdx="1" presStyleCnt="2"/>
      <dgm:spPr/>
      <dgm:t>
        <a:bodyPr/>
        <a:lstStyle/>
        <a:p>
          <a:endParaRPr lang="tr-TR"/>
        </a:p>
      </dgm:t>
    </dgm:pt>
    <dgm:pt modelId="{2869E21D-6173-4C0E-8A30-ABE67AF556B8}" type="pres">
      <dgm:prSet presAssocID="{DA66000D-87C8-4E21-BDF5-42A3B89578D3}" presName="childShape" presStyleCnt="0"/>
      <dgm:spPr/>
    </dgm:pt>
    <dgm:pt modelId="{B1353649-35BF-4D9E-8B61-260EBBA671F5}" type="pres">
      <dgm:prSet presAssocID="{ED711E2C-3B5C-4238-81BB-DEB90EC54099}" presName="Name13" presStyleLbl="parChTrans1D2" presStyleIdx="2" presStyleCnt="4"/>
      <dgm:spPr/>
      <dgm:t>
        <a:bodyPr/>
        <a:lstStyle/>
        <a:p>
          <a:endParaRPr lang="tr-TR"/>
        </a:p>
      </dgm:t>
    </dgm:pt>
    <dgm:pt modelId="{743B92A0-275F-4A46-AC8F-4CA4D7674595}" type="pres">
      <dgm:prSet presAssocID="{B3AE11DF-6E91-4BD7-B05D-CFB04EA6DF9D}" presName="childText" presStyleLbl="bgAcc1" presStyleIdx="2" presStyleCnt="4">
        <dgm:presLayoutVars>
          <dgm:bulletEnabled val="1"/>
        </dgm:presLayoutVars>
      </dgm:prSet>
      <dgm:spPr/>
      <dgm:t>
        <a:bodyPr/>
        <a:lstStyle/>
        <a:p>
          <a:endParaRPr lang="tr-TR"/>
        </a:p>
      </dgm:t>
    </dgm:pt>
    <dgm:pt modelId="{02C72417-1DB5-402A-88AE-A5BCEEF390F0}" type="pres">
      <dgm:prSet presAssocID="{B785D913-797E-49D2-AEA0-D4C4F746FC2C}" presName="Name13" presStyleLbl="parChTrans1D2" presStyleIdx="3" presStyleCnt="4"/>
      <dgm:spPr/>
      <dgm:t>
        <a:bodyPr/>
        <a:lstStyle/>
        <a:p>
          <a:endParaRPr lang="tr-TR"/>
        </a:p>
      </dgm:t>
    </dgm:pt>
    <dgm:pt modelId="{D5601C5D-AF72-4C8F-9156-2F3F6BCDAAC6}" type="pres">
      <dgm:prSet presAssocID="{D9C5E3E6-A3D6-4057-A58C-9DF2358EFE16}" presName="childText" presStyleLbl="bgAcc1" presStyleIdx="3" presStyleCnt="4">
        <dgm:presLayoutVars>
          <dgm:bulletEnabled val="1"/>
        </dgm:presLayoutVars>
      </dgm:prSet>
      <dgm:spPr/>
      <dgm:t>
        <a:bodyPr/>
        <a:lstStyle/>
        <a:p>
          <a:endParaRPr lang="tr-TR"/>
        </a:p>
      </dgm:t>
    </dgm:pt>
  </dgm:ptLst>
  <dgm:cxnLst>
    <dgm:cxn modelId="{B5928A6B-EDC4-4526-AE60-D19C9376F1BE}" type="presOf" srcId="{DA66000D-87C8-4E21-BDF5-42A3B89578D3}" destId="{4051A65B-0796-4501-A27C-2ED06ADDED6B}" srcOrd="1" destOrd="0" presId="urn:microsoft.com/office/officeart/2005/8/layout/hierarchy3"/>
    <dgm:cxn modelId="{62BC5120-BC50-4332-AD9E-2D6835451C38}" type="presOf" srcId="{4223FA7B-784C-42A4-8616-1EC099C740C3}" destId="{5E4A6689-E0D6-4725-A96A-5BFE9444D8AB}" srcOrd="0" destOrd="0" presId="urn:microsoft.com/office/officeart/2005/8/layout/hierarchy3"/>
    <dgm:cxn modelId="{8AD13282-5E4C-4EE1-8E1B-F7E4BCF87EB6}" type="presOf" srcId="{09B1187C-1FE0-41F4-97DD-29A162626881}" destId="{571415EF-582C-40B4-82B8-E8DE1347DF35}" srcOrd="0" destOrd="0" presId="urn:microsoft.com/office/officeart/2005/8/layout/hierarchy3"/>
    <dgm:cxn modelId="{F0FE37BB-6D1E-4097-B23F-5A5B32C43026}" srcId="{D8164034-E9AA-4255-8323-E25B27A97B3F}" destId="{09B1187C-1FE0-41F4-97DD-29A162626881}" srcOrd="0" destOrd="0" parTransId="{B2FC858D-6335-43DE-8A60-F795208B47B2}" sibTransId="{6E1B91EC-E6F4-4AD5-8BF6-6C3787943EB1}"/>
    <dgm:cxn modelId="{9F5B0391-0B4F-43C5-BB86-060BF48FFBAC}" srcId="{D8164034-E9AA-4255-8323-E25B27A97B3F}" destId="{DA66000D-87C8-4E21-BDF5-42A3B89578D3}" srcOrd="1" destOrd="0" parTransId="{290D7787-2B07-49C7-AB11-3898DADF0847}" sibTransId="{AA05C715-F2C1-408C-A11C-9E1DA6755023}"/>
    <dgm:cxn modelId="{35798A98-862D-4EC8-94E7-8252C046C26D}" srcId="{DA66000D-87C8-4E21-BDF5-42A3B89578D3}" destId="{D9C5E3E6-A3D6-4057-A58C-9DF2358EFE16}" srcOrd="1" destOrd="0" parTransId="{B785D913-797E-49D2-AEA0-D4C4F746FC2C}" sibTransId="{D9EE90E2-5714-4898-980D-AA36A702DAF9}"/>
    <dgm:cxn modelId="{9B3CB3D7-8BD5-4676-B2CB-782EF1D952B3}" type="presOf" srcId="{B3AE11DF-6E91-4BD7-B05D-CFB04EA6DF9D}" destId="{743B92A0-275F-4A46-AC8F-4CA4D7674595}" srcOrd="0" destOrd="0" presId="urn:microsoft.com/office/officeart/2005/8/layout/hierarchy3"/>
    <dgm:cxn modelId="{2935A01B-43A0-4203-ADB1-4B84FD73F6AA}" type="presOf" srcId="{D8164034-E9AA-4255-8323-E25B27A97B3F}" destId="{5D8BE9F4-6D4E-4FEF-A26A-269734348FD6}" srcOrd="0" destOrd="0" presId="urn:microsoft.com/office/officeart/2005/8/layout/hierarchy3"/>
    <dgm:cxn modelId="{8BB42E6B-27E3-45BE-B7FB-53052B5627D2}" type="presOf" srcId="{D9C5E3E6-A3D6-4057-A58C-9DF2358EFE16}" destId="{D5601C5D-AF72-4C8F-9156-2F3F6BCDAAC6}" srcOrd="0" destOrd="0" presId="urn:microsoft.com/office/officeart/2005/8/layout/hierarchy3"/>
    <dgm:cxn modelId="{50BE3BB7-E1B8-4F21-B38F-ADCB2EE6B1FC}" type="presOf" srcId="{0A7CEFAD-1B12-44E3-BC8D-321A00DA6B67}" destId="{8C032BB4-060C-4113-AB17-75FF3A82C98A}" srcOrd="0" destOrd="0" presId="urn:microsoft.com/office/officeart/2005/8/layout/hierarchy3"/>
    <dgm:cxn modelId="{AEEC9E33-F34B-4C4F-903E-3A6A68F9907B}" type="presOf" srcId="{B785D913-797E-49D2-AEA0-D4C4F746FC2C}" destId="{02C72417-1DB5-402A-88AE-A5BCEEF390F0}" srcOrd="0" destOrd="0" presId="urn:microsoft.com/office/officeart/2005/8/layout/hierarchy3"/>
    <dgm:cxn modelId="{064EF194-DDA9-4EE2-8607-523574A2B1D4}" type="presOf" srcId="{09B1187C-1FE0-41F4-97DD-29A162626881}" destId="{BF77B508-1310-4252-999C-636FE3DA74A0}" srcOrd="1" destOrd="0" presId="urn:microsoft.com/office/officeart/2005/8/layout/hierarchy3"/>
    <dgm:cxn modelId="{C63CAC1D-0F8D-4C5D-AF16-610BFB9A0107}" type="presOf" srcId="{DA66000D-87C8-4E21-BDF5-42A3B89578D3}" destId="{1B97E1B5-A223-41EE-A15B-F0D1EB157A17}" srcOrd="0" destOrd="0" presId="urn:microsoft.com/office/officeart/2005/8/layout/hierarchy3"/>
    <dgm:cxn modelId="{0AF447B1-5B29-4E11-8E05-2F9489E0FEC4}" type="presOf" srcId="{8AD25B95-D6D5-43D2-858F-795D5E62A6C8}" destId="{F7DEAF10-F566-4C01-8655-D060E5AFBB9A}" srcOrd="0" destOrd="0" presId="urn:microsoft.com/office/officeart/2005/8/layout/hierarchy3"/>
    <dgm:cxn modelId="{FA05A16C-7A70-4666-A20C-FC86485EE7D9}" type="presOf" srcId="{ED711E2C-3B5C-4238-81BB-DEB90EC54099}" destId="{B1353649-35BF-4D9E-8B61-260EBBA671F5}" srcOrd="0" destOrd="0" presId="urn:microsoft.com/office/officeart/2005/8/layout/hierarchy3"/>
    <dgm:cxn modelId="{16AB0607-8366-496B-A5D5-DA517B08C8B7}" srcId="{DA66000D-87C8-4E21-BDF5-42A3B89578D3}" destId="{B3AE11DF-6E91-4BD7-B05D-CFB04EA6DF9D}" srcOrd="0" destOrd="0" parTransId="{ED711E2C-3B5C-4238-81BB-DEB90EC54099}" sibTransId="{B52ADE9B-EB70-46BE-84AA-69D1C3CD784F}"/>
    <dgm:cxn modelId="{9E52C9D2-DD47-4236-9437-35B9F606EE8C}" srcId="{09B1187C-1FE0-41F4-97DD-29A162626881}" destId="{8AD25B95-D6D5-43D2-858F-795D5E62A6C8}" srcOrd="1" destOrd="0" parTransId="{4223FA7B-784C-42A4-8616-1EC099C740C3}" sibTransId="{211232B6-4E6D-4EC4-9523-6C156D962532}"/>
    <dgm:cxn modelId="{08191650-DE84-4004-95BE-35E3E054A22E}" srcId="{09B1187C-1FE0-41F4-97DD-29A162626881}" destId="{0A7CEFAD-1B12-44E3-BC8D-321A00DA6B67}" srcOrd="0" destOrd="0" parTransId="{ADE4AB79-80F2-438D-B06A-593B4386C39F}" sibTransId="{9883B227-E8DB-4022-A9D9-60E23FCAFB39}"/>
    <dgm:cxn modelId="{6808F636-0B15-479E-BCDD-3DF13D6F7C17}" type="presOf" srcId="{ADE4AB79-80F2-438D-B06A-593B4386C39F}" destId="{A8957C72-BE24-40CE-8566-69BF1C4A0DDD}" srcOrd="0" destOrd="0" presId="urn:microsoft.com/office/officeart/2005/8/layout/hierarchy3"/>
    <dgm:cxn modelId="{10C7639B-2B5C-484A-A46C-6E29F06352DB}" type="presParOf" srcId="{5D8BE9F4-6D4E-4FEF-A26A-269734348FD6}" destId="{D359C173-3DA4-4A13-9D9A-48A9554B572B}" srcOrd="0" destOrd="0" presId="urn:microsoft.com/office/officeart/2005/8/layout/hierarchy3"/>
    <dgm:cxn modelId="{710E4B8A-70C0-4ACE-8CD0-670B64A5FB1B}" type="presParOf" srcId="{D359C173-3DA4-4A13-9D9A-48A9554B572B}" destId="{22DD5275-5D42-4F46-BE07-EE54F687D471}" srcOrd="0" destOrd="0" presId="urn:microsoft.com/office/officeart/2005/8/layout/hierarchy3"/>
    <dgm:cxn modelId="{D7F891C2-D256-482D-BB39-07DA0E9968A9}" type="presParOf" srcId="{22DD5275-5D42-4F46-BE07-EE54F687D471}" destId="{571415EF-582C-40B4-82B8-E8DE1347DF35}" srcOrd="0" destOrd="0" presId="urn:microsoft.com/office/officeart/2005/8/layout/hierarchy3"/>
    <dgm:cxn modelId="{895621A9-F916-40FB-89E5-F14B683F4C97}" type="presParOf" srcId="{22DD5275-5D42-4F46-BE07-EE54F687D471}" destId="{BF77B508-1310-4252-999C-636FE3DA74A0}" srcOrd="1" destOrd="0" presId="urn:microsoft.com/office/officeart/2005/8/layout/hierarchy3"/>
    <dgm:cxn modelId="{314E8AE7-3FC8-491F-9504-1FC0CF7FA0AF}" type="presParOf" srcId="{D359C173-3DA4-4A13-9D9A-48A9554B572B}" destId="{E7FD55AB-F810-4BEB-A802-79C5E1BC0502}" srcOrd="1" destOrd="0" presId="urn:microsoft.com/office/officeart/2005/8/layout/hierarchy3"/>
    <dgm:cxn modelId="{944C5D6E-3266-488C-8583-78ECD15DCD88}" type="presParOf" srcId="{E7FD55AB-F810-4BEB-A802-79C5E1BC0502}" destId="{A8957C72-BE24-40CE-8566-69BF1C4A0DDD}" srcOrd="0" destOrd="0" presId="urn:microsoft.com/office/officeart/2005/8/layout/hierarchy3"/>
    <dgm:cxn modelId="{241C62EB-FEBB-482A-BC89-1368E9208A0B}" type="presParOf" srcId="{E7FD55AB-F810-4BEB-A802-79C5E1BC0502}" destId="{8C032BB4-060C-4113-AB17-75FF3A82C98A}" srcOrd="1" destOrd="0" presId="urn:microsoft.com/office/officeart/2005/8/layout/hierarchy3"/>
    <dgm:cxn modelId="{48589D96-0B3D-4259-B796-86EA1BE4270A}" type="presParOf" srcId="{E7FD55AB-F810-4BEB-A802-79C5E1BC0502}" destId="{5E4A6689-E0D6-4725-A96A-5BFE9444D8AB}" srcOrd="2" destOrd="0" presId="urn:microsoft.com/office/officeart/2005/8/layout/hierarchy3"/>
    <dgm:cxn modelId="{79877450-7EA9-4446-8999-1797B190074D}" type="presParOf" srcId="{E7FD55AB-F810-4BEB-A802-79C5E1BC0502}" destId="{F7DEAF10-F566-4C01-8655-D060E5AFBB9A}" srcOrd="3" destOrd="0" presId="urn:microsoft.com/office/officeart/2005/8/layout/hierarchy3"/>
    <dgm:cxn modelId="{DEBEB73B-8AE9-4283-83BA-7A0E8034B7ED}" type="presParOf" srcId="{5D8BE9F4-6D4E-4FEF-A26A-269734348FD6}" destId="{B7B0D8FF-A169-4C11-97A8-D519A4BA9864}" srcOrd="1" destOrd="0" presId="urn:microsoft.com/office/officeart/2005/8/layout/hierarchy3"/>
    <dgm:cxn modelId="{AA89A7AC-58A2-4E64-ACFB-432B3A0D62AB}" type="presParOf" srcId="{B7B0D8FF-A169-4C11-97A8-D519A4BA9864}" destId="{E269BA95-78E6-484D-A465-7E58557D80EE}" srcOrd="0" destOrd="0" presId="urn:microsoft.com/office/officeart/2005/8/layout/hierarchy3"/>
    <dgm:cxn modelId="{5971A087-1511-4124-86BD-09F07FED4803}" type="presParOf" srcId="{E269BA95-78E6-484D-A465-7E58557D80EE}" destId="{1B97E1B5-A223-41EE-A15B-F0D1EB157A17}" srcOrd="0" destOrd="0" presId="urn:microsoft.com/office/officeart/2005/8/layout/hierarchy3"/>
    <dgm:cxn modelId="{C3C0069E-D884-4965-9702-453D24FA6F7B}" type="presParOf" srcId="{E269BA95-78E6-484D-A465-7E58557D80EE}" destId="{4051A65B-0796-4501-A27C-2ED06ADDED6B}" srcOrd="1" destOrd="0" presId="urn:microsoft.com/office/officeart/2005/8/layout/hierarchy3"/>
    <dgm:cxn modelId="{453B3DD1-4B7C-4A8D-B960-723E00F1D312}" type="presParOf" srcId="{B7B0D8FF-A169-4C11-97A8-D519A4BA9864}" destId="{2869E21D-6173-4C0E-8A30-ABE67AF556B8}" srcOrd="1" destOrd="0" presId="urn:microsoft.com/office/officeart/2005/8/layout/hierarchy3"/>
    <dgm:cxn modelId="{1F93F97B-1762-4F37-8FF4-E7EAF6FC94BD}" type="presParOf" srcId="{2869E21D-6173-4C0E-8A30-ABE67AF556B8}" destId="{B1353649-35BF-4D9E-8B61-260EBBA671F5}" srcOrd="0" destOrd="0" presId="urn:microsoft.com/office/officeart/2005/8/layout/hierarchy3"/>
    <dgm:cxn modelId="{B525BBDB-E429-4CFB-A921-23436FF34381}" type="presParOf" srcId="{2869E21D-6173-4C0E-8A30-ABE67AF556B8}" destId="{743B92A0-275F-4A46-AC8F-4CA4D7674595}" srcOrd="1" destOrd="0" presId="urn:microsoft.com/office/officeart/2005/8/layout/hierarchy3"/>
    <dgm:cxn modelId="{2CC247DA-C188-40EE-8B12-000893DDC21F}" type="presParOf" srcId="{2869E21D-6173-4C0E-8A30-ABE67AF556B8}" destId="{02C72417-1DB5-402A-88AE-A5BCEEF390F0}" srcOrd="2" destOrd="0" presId="urn:microsoft.com/office/officeart/2005/8/layout/hierarchy3"/>
    <dgm:cxn modelId="{BE4D758E-5B63-4F09-9E91-01630C15F806}" type="presParOf" srcId="{2869E21D-6173-4C0E-8A30-ABE67AF556B8}" destId="{D5601C5D-AF72-4C8F-9156-2F3F6BCDAAC6}"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009E99-67D4-4E6C-9C7B-1BC04D0117E7}" type="doc">
      <dgm:prSet loTypeId="urn:microsoft.com/office/officeart/2005/8/layout/venn1" loCatId="relationship" qsTypeId="urn:microsoft.com/office/officeart/2005/8/quickstyle/simple1" qsCatId="simple" csTypeId="urn:microsoft.com/office/officeart/2005/8/colors/colorful3" csCatId="colorful" phldr="1"/>
      <dgm:spPr/>
    </dgm:pt>
    <dgm:pt modelId="{FDB55390-E319-477A-AF74-4ED0970C4A14}">
      <dgm:prSet phldrT="[Metin]"/>
      <dgm:spPr/>
      <dgm:t>
        <a:bodyPr/>
        <a:lstStyle/>
        <a:p>
          <a:r>
            <a:rPr lang="tr-TR" b="1" dirty="0" smtClean="0"/>
            <a:t>Test niçin çözülür?</a:t>
          </a:r>
          <a:endParaRPr lang="tr-TR" b="1" dirty="0"/>
        </a:p>
      </dgm:t>
    </dgm:pt>
    <dgm:pt modelId="{FA6BB739-ED41-411D-BDE5-580042F75ADE}" type="parTrans" cxnId="{3CC66BDC-F681-4680-B2E2-4A8C6A139503}">
      <dgm:prSet/>
      <dgm:spPr/>
      <dgm:t>
        <a:bodyPr/>
        <a:lstStyle/>
        <a:p>
          <a:endParaRPr lang="tr-TR"/>
        </a:p>
      </dgm:t>
    </dgm:pt>
    <dgm:pt modelId="{F115478D-EA2E-460D-A578-B49F9F63F24C}" type="sibTrans" cxnId="{3CC66BDC-F681-4680-B2E2-4A8C6A139503}">
      <dgm:prSet/>
      <dgm:spPr/>
      <dgm:t>
        <a:bodyPr/>
        <a:lstStyle/>
        <a:p>
          <a:endParaRPr lang="tr-TR"/>
        </a:p>
      </dgm:t>
    </dgm:pt>
    <dgm:pt modelId="{87A2B31F-4D60-4111-ABE6-58D9A91EB524}">
      <dgm:prSet phldrT="[Metin]"/>
      <dgm:spPr/>
      <dgm:t>
        <a:bodyPr/>
        <a:lstStyle/>
        <a:p>
          <a:r>
            <a:rPr lang="tr-TR" b="1" dirty="0" smtClean="0"/>
            <a:t>Ne yapılmalıdır? Doğru tutum nedir?</a:t>
          </a:r>
          <a:endParaRPr lang="tr-TR" b="1" dirty="0"/>
        </a:p>
      </dgm:t>
    </dgm:pt>
    <dgm:pt modelId="{B57346C4-6B2E-448C-9A68-B83E0D84A394}" type="parTrans" cxnId="{680B389C-DC7D-43E7-A20D-F429C9D58947}">
      <dgm:prSet/>
      <dgm:spPr/>
      <dgm:t>
        <a:bodyPr/>
        <a:lstStyle/>
        <a:p>
          <a:endParaRPr lang="tr-TR"/>
        </a:p>
      </dgm:t>
    </dgm:pt>
    <dgm:pt modelId="{2F88510C-8E50-44C5-93CD-F12771BAC4EB}" type="sibTrans" cxnId="{680B389C-DC7D-43E7-A20D-F429C9D58947}">
      <dgm:prSet/>
      <dgm:spPr/>
      <dgm:t>
        <a:bodyPr/>
        <a:lstStyle/>
        <a:p>
          <a:endParaRPr lang="tr-TR"/>
        </a:p>
      </dgm:t>
    </dgm:pt>
    <dgm:pt modelId="{5CC961A0-793C-4E69-A4D3-DCD517E0F1D5}">
      <dgm:prSet phldrT="[Metin]"/>
      <dgm:spPr/>
      <dgm:t>
        <a:bodyPr/>
        <a:lstStyle/>
        <a:p>
          <a:r>
            <a:rPr lang="tr-TR" b="1" dirty="0" smtClean="0"/>
            <a:t>Test çözdükten  sonraki hatalı öğrenci tutumları nelerdir?</a:t>
          </a:r>
          <a:endParaRPr lang="tr-TR" b="1" dirty="0"/>
        </a:p>
      </dgm:t>
    </dgm:pt>
    <dgm:pt modelId="{4ED69B66-8B16-4265-9821-AEE6021C1773}" type="parTrans" cxnId="{818DEE46-6A08-45C2-A5D3-23726733B0CF}">
      <dgm:prSet/>
      <dgm:spPr/>
      <dgm:t>
        <a:bodyPr/>
        <a:lstStyle/>
        <a:p>
          <a:endParaRPr lang="tr-TR"/>
        </a:p>
      </dgm:t>
    </dgm:pt>
    <dgm:pt modelId="{05C0C947-9461-49FC-B07A-7AB0467EEE3D}" type="sibTrans" cxnId="{818DEE46-6A08-45C2-A5D3-23726733B0CF}">
      <dgm:prSet/>
      <dgm:spPr/>
      <dgm:t>
        <a:bodyPr/>
        <a:lstStyle/>
        <a:p>
          <a:endParaRPr lang="tr-TR"/>
        </a:p>
      </dgm:t>
    </dgm:pt>
    <dgm:pt modelId="{360911DB-7A54-4D07-867C-CBC04082B9CB}" type="pres">
      <dgm:prSet presAssocID="{15009E99-67D4-4E6C-9C7B-1BC04D0117E7}" presName="compositeShape" presStyleCnt="0">
        <dgm:presLayoutVars>
          <dgm:chMax val="7"/>
          <dgm:dir/>
          <dgm:resizeHandles val="exact"/>
        </dgm:presLayoutVars>
      </dgm:prSet>
      <dgm:spPr/>
    </dgm:pt>
    <dgm:pt modelId="{8952C087-9436-4B60-9122-E30A859559C9}" type="pres">
      <dgm:prSet presAssocID="{FDB55390-E319-477A-AF74-4ED0970C4A14}" presName="circ1" presStyleLbl="vennNode1" presStyleIdx="0" presStyleCnt="3"/>
      <dgm:spPr/>
      <dgm:t>
        <a:bodyPr/>
        <a:lstStyle/>
        <a:p>
          <a:endParaRPr lang="tr-TR"/>
        </a:p>
      </dgm:t>
    </dgm:pt>
    <dgm:pt modelId="{5C54B828-9A03-4C6B-9CF5-F6564DB4A7FC}" type="pres">
      <dgm:prSet presAssocID="{FDB55390-E319-477A-AF74-4ED0970C4A14}" presName="circ1Tx" presStyleLbl="revTx" presStyleIdx="0" presStyleCnt="0">
        <dgm:presLayoutVars>
          <dgm:chMax val="0"/>
          <dgm:chPref val="0"/>
          <dgm:bulletEnabled val="1"/>
        </dgm:presLayoutVars>
      </dgm:prSet>
      <dgm:spPr/>
      <dgm:t>
        <a:bodyPr/>
        <a:lstStyle/>
        <a:p>
          <a:endParaRPr lang="tr-TR"/>
        </a:p>
      </dgm:t>
    </dgm:pt>
    <dgm:pt modelId="{CEE45D19-F4A4-4F64-AC1A-324A2CE99D82}" type="pres">
      <dgm:prSet presAssocID="{87A2B31F-4D60-4111-ABE6-58D9A91EB524}" presName="circ2" presStyleLbl="vennNode1" presStyleIdx="1" presStyleCnt="3"/>
      <dgm:spPr/>
      <dgm:t>
        <a:bodyPr/>
        <a:lstStyle/>
        <a:p>
          <a:endParaRPr lang="tr-TR"/>
        </a:p>
      </dgm:t>
    </dgm:pt>
    <dgm:pt modelId="{330D0C9F-64D8-4380-9FE0-1F28BD02526A}" type="pres">
      <dgm:prSet presAssocID="{87A2B31F-4D60-4111-ABE6-58D9A91EB524}" presName="circ2Tx" presStyleLbl="revTx" presStyleIdx="0" presStyleCnt="0">
        <dgm:presLayoutVars>
          <dgm:chMax val="0"/>
          <dgm:chPref val="0"/>
          <dgm:bulletEnabled val="1"/>
        </dgm:presLayoutVars>
      </dgm:prSet>
      <dgm:spPr/>
      <dgm:t>
        <a:bodyPr/>
        <a:lstStyle/>
        <a:p>
          <a:endParaRPr lang="tr-TR"/>
        </a:p>
      </dgm:t>
    </dgm:pt>
    <dgm:pt modelId="{0EEA03AD-1436-486F-9C6D-746FADA411EA}" type="pres">
      <dgm:prSet presAssocID="{5CC961A0-793C-4E69-A4D3-DCD517E0F1D5}" presName="circ3" presStyleLbl="vennNode1" presStyleIdx="2" presStyleCnt="3" custLinFactNeighborX="-2209" custLinFactNeighborY="6627"/>
      <dgm:spPr/>
      <dgm:t>
        <a:bodyPr/>
        <a:lstStyle/>
        <a:p>
          <a:endParaRPr lang="tr-TR"/>
        </a:p>
      </dgm:t>
    </dgm:pt>
    <dgm:pt modelId="{316036DF-9416-4323-89FC-B4AD3DC2896C}" type="pres">
      <dgm:prSet presAssocID="{5CC961A0-793C-4E69-A4D3-DCD517E0F1D5}" presName="circ3Tx" presStyleLbl="revTx" presStyleIdx="0" presStyleCnt="0">
        <dgm:presLayoutVars>
          <dgm:chMax val="0"/>
          <dgm:chPref val="0"/>
          <dgm:bulletEnabled val="1"/>
        </dgm:presLayoutVars>
      </dgm:prSet>
      <dgm:spPr/>
      <dgm:t>
        <a:bodyPr/>
        <a:lstStyle/>
        <a:p>
          <a:endParaRPr lang="tr-TR"/>
        </a:p>
      </dgm:t>
    </dgm:pt>
  </dgm:ptLst>
  <dgm:cxnLst>
    <dgm:cxn modelId="{34A1BABA-22C9-4E27-88F7-D4FB066987F7}" type="presOf" srcId="{15009E99-67D4-4E6C-9C7B-1BC04D0117E7}" destId="{360911DB-7A54-4D07-867C-CBC04082B9CB}" srcOrd="0" destOrd="0" presId="urn:microsoft.com/office/officeart/2005/8/layout/venn1"/>
    <dgm:cxn modelId="{39D6C74E-E498-44A1-B26B-577461AE5DF4}" type="presOf" srcId="{FDB55390-E319-477A-AF74-4ED0970C4A14}" destId="{8952C087-9436-4B60-9122-E30A859559C9}" srcOrd="0" destOrd="0" presId="urn:microsoft.com/office/officeart/2005/8/layout/venn1"/>
    <dgm:cxn modelId="{4FE3FA5A-368B-4668-99EA-9C6B1418FEBE}" type="presOf" srcId="{87A2B31F-4D60-4111-ABE6-58D9A91EB524}" destId="{CEE45D19-F4A4-4F64-AC1A-324A2CE99D82}" srcOrd="0" destOrd="0" presId="urn:microsoft.com/office/officeart/2005/8/layout/venn1"/>
    <dgm:cxn modelId="{3CC66BDC-F681-4680-B2E2-4A8C6A139503}" srcId="{15009E99-67D4-4E6C-9C7B-1BC04D0117E7}" destId="{FDB55390-E319-477A-AF74-4ED0970C4A14}" srcOrd="0" destOrd="0" parTransId="{FA6BB739-ED41-411D-BDE5-580042F75ADE}" sibTransId="{F115478D-EA2E-460D-A578-B49F9F63F24C}"/>
    <dgm:cxn modelId="{F0040DA9-8CE9-4DC5-8F4E-E4C2228E0873}" type="presOf" srcId="{5CC961A0-793C-4E69-A4D3-DCD517E0F1D5}" destId="{0EEA03AD-1436-486F-9C6D-746FADA411EA}" srcOrd="0" destOrd="0" presId="urn:microsoft.com/office/officeart/2005/8/layout/venn1"/>
    <dgm:cxn modelId="{673B131B-B95E-4EBF-B878-7C991F2D5174}" type="presOf" srcId="{FDB55390-E319-477A-AF74-4ED0970C4A14}" destId="{5C54B828-9A03-4C6B-9CF5-F6564DB4A7FC}" srcOrd="1" destOrd="0" presId="urn:microsoft.com/office/officeart/2005/8/layout/venn1"/>
    <dgm:cxn modelId="{14467DE8-E3FA-4662-9AB8-4076DEFCA689}" type="presOf" srcId="{5CC961A0-793C-4E69-A4D3-DCD517E0F1D5}" destId="{316036DF-9416-4323-89FC-B4AD3DC2896C}" srcOrd="1" destOrd="0" presId="urn:microsoft.com/office/officeart/2005/8/layout/venn1"/>
    <dgm:cxn modelId="{E7902754-4B65-4697-928B-B1E9948E13E3}" type="presOf" srcId="{87A2B31F-4D60-4111-ABE6-58D9A91EB524}" destId="{330D0C9F-64D8-4380-9FE0-1F28BD02526A}" srcOrd="1" destOrd="0" presId="urn:microsoft.com/office/officeart/2005/8/layout/venn1"/>
    <dgm:cxn modelId="{818DEE46-6A08-45C2-A5D3-23726733B0CF}" srcId="{15009E99-67D4-4E6C-9C7B-1BC04D0117E7}" destId="{5CC961A0-793C-4E69-A4D3-DCD517E0F1D5}" srcOrd="2" destOrd="0" parTransId="{4ED69B66-8B16-4265-9821-AEE6021C1773}" sibTransId="{05C0C947-9461-49FC-B07A-7AB0467EEE3D}"/>
    <dgm:cxn modelId="{680B389C-DC7D-43E7-A20D-F429C9D58947}" srcId="{15009E99-67D4-4E6C-9C7B-1BC04D0117E7}" destId="{87A2B31F-4D60-4111-ABE6-58D9A91EB524}" srcOrd="1" destOrd="0" parTransId="{B57346C4-6B2E-448C-9A68-B83E0D84A394}" sibTransId="{2F88510C-8E50-44C5-93CD-F12771BAC4EB}"/>
    <dgm:cxn modelId="{8F8CFA92-4204-4427-8FA9-CE0B68091E3B}" type="presParOf" srcId="{360911DB-7A54-4D07-867C-CBC04082B9CB}" destId="{8952C087-9436-4B60-9122-E30A859559C9}" srcOrd="0" destOrd="0" presId="urn:microsoft.com/office/officeart/2005/8/layout/venn1"/>
    <dgm:cxn modelId="{F32F5485-F039-41CF-8BA0-EE70FF981735}" type="presParOf" srcId="{360911DB-7A54-4D07-867C-CBC04082B9CB}" destId="{5C54B828-9A03-4C6B-9CF5-F6564DB4A7FC}" srcOrd="1" destOrd="0" presId="urn:microsoft.com/office/officeart/2005/8/layout/venn1"/>
    <dgm:cxn modelId="{397B5023-44C6-418A-89B8-DF8EA03BB80F}" type="presParOf" srcId="{360911DB-7A54-4D07-867C-CBC04082B9CB}" destId="{CEE45D19-F4A4-4F64-AC1A-324A2CE99D82}" srcOrd="2" destOrd="0" presId="urn:microsoft.com/office/officeart/2005/8/layout/venn1"/>
    <dgm:cxn modelId="{2782FB7F-2E83-4E29-A041-8C5AA8AC0179}" type="presParOf" srcId="{360911DB-7A54-4D07-867C-CBC04082B9CB}" destId="{330D0C9F-64D8-4380-9FE0-1F28BD02526A}" srcOrd="3" destOrd="0" presId="urn:microsoft.com/office/officeart/2005/8/layout/venn1"/>
    <dgm:cxn modelId="{F396C82D-12BA-4DA2-A834-AB6B037605F5}" type="presParOf" srcId="{360911DB-7A54-4D07-867C-CBC04082B9CB}" destId="{0EEA03AD-1436-486F-9C6D-746FADA411EA}" srcOrd="4" destOrd="0" presId="urn:microsoft.com/office/officeart/2005/8/layout/venn1"/>
    <dgm:cxn modelId="{718C7925-D47A-4112-971A-BBBA972A336E}" type="presParOf" srcId="{360911DB-7A54-4D07-867C-CBC04082B9CB}" destId="{316036DF-9416-4323-89FC-B4AD3DC2896C}"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C0F31-6ECB-48CA-88E8-C71DBA03D005}">
      <dsp:nvSpPr>
        <dsp:cNvPr id="0" name=""/>
        <dsp:cNvSpPr/>
      </dsp:nvSpPr>
      <dsp:spPr>
        <a:xfrm>
          <a:off x="3092935" y="1190598"/>
          <a:ext cx="1525237" cy="1525425"/>
        </a:xfrm>
        <a:prstGeom prst="ellipse">
          <a:avLst/>
        </a:prstGeom>
        <a:gradFill rotWithShape="0">
          <a:gsLst>
            <a:gs pos="0">
              <a:schemeClr val="accent2">
                <a:alpha val="50000"/>
                <a:hueOff val="0"/>
                <a:satOff val="0"/>
                <a:lumOff val="0"/>
                <a:alphaOff val="0"/>
                <a:tint val="70000"/>
                <a:satMod val="180000"/>
              </a:schemeClr>
            </a:gs>
            <a:gs pos="62000">
              <a:schemeClr val="accent2">
                <a:alpha val="50000"/>
                <a:hueOff val="0"/>
                <a:satOff val="0"/>
                <a:lumOff val="0"/>
                <a:alphaOff val="0"/>
                <a:tint val="30000"/>
                <a:satMod val="180000"/>
              </a:schemeClr>
            </a:gs>
            <a:gs pos="100000">
              <a:schemeClr val="accent2">
                <a:alpha val="50000"/>
                <a:hueOff val="0"/>
                <a:satOff val="0"/>
                <a:lumOff val="0"/>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E2B1A267-EB77-402B-98B8-4D38498475B3}">
      <dsp:nvSpPr>
        <dsp:cNvPr id="0" name=""/>
        <dsp:cNvSpPr/>
      </dsp:nvSpPr>
      <dsp:spPr>
        <a:xfrm>
          <a:off x="2981720" y="0"/>
          <a:ext cx="1747668" cy="9352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tr-TR" sz="2900" kern="1200" dirty="0" smtClean="0"/>
            <a:t>Başarı</a:t>
          </a:r>
          <a:endParaRPr lang="tr-TR" sz="2900" kern="1200" dirty="0"/>
        </a:p>
      </dsp:txBody>
      <dsp:txXfrm>
        <a:off x="2981720" y="0"/>
        <a:ext cx="1747668" cy="935269"/>
      </dsp:txXfrm>
    </dsp:sp>
    <dsp:sp modelId="{4AF2DD8E-5C51-4B30-BF44-4E37BD2FB5C7}">
      <dsp:nvSpPr>
        <dsp:cNvPr id="0" name=""/>
        <dsp:cNvSpPr/>
      </dsp:nvSpPr>
      <dsp:spPr>
        <a:xfrm>
          <a:off x="3540338" y="1405710"/>
          <a:ext cx="1525237" cy="1525425"/>
        </a:xfrm>
        <a:prstGeom prst="ellipse">
          <a:avLst/>
        </a:prstGeom>
        <a:gradFill rotWithShape="0">
          <a:gsLst>
            <a:gs pos="0">
              <a:schemeClr val="accent2">
                <a:alpha val="50000"/>
                <a:hueOff val="-139687"/>
                <a:satOff val="-1610"/>
                <a:lumOff val="360"/>
                <a:alphaOff val="0"/>
                <a:tint val="70000"/>
                <a:satMod val="180000"/>
              </a:schemeClr>
            </a:gs>
            <a:gs pos="62000">
              <a:schemeClr val="accent2">
                <a:alpha val="50000"/>
                <a:hueOff val="-139687"/>
                <a:satOff val="-1610"/>
                <a:lumOff val="360"/>
                <a:alphaOff val="0"/>
                <a:tint val="30000"/>
                <a:satMod val="180000"/>
              </a:schemeClr>
            </a:gs>
            <a:gs pos="100000">
              <a:schemeClr val="accent2">
                <a:alpha val="50000"/>
                <a:hueOff val="-139687"/>
                <a:satOff val="-1610"/>
                <a:lumOff val="360"/>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E5B1F702-A1F8-48BD-AEC1-956FAF073F1A}">
      <dsp:nvSpPr>
        <dsp:cNvPr id="0" name=""/>
        <dsp:cNvSpPr/>
      </dsp:nvSpPr>
      <dsp:spPr>
        <a:xfrm>
          <a:off x="4638440" y="888506"/>
          <a:ext cx="2882839" cy="10287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tr-TR" sz="2900" kern="1200" dirty="0" smtClean="0"/>
            <a:t>Bağımsızlık</a:t>
          </a:r>
          <a:endParaRPr lang="tr-TR" sz="2900" kern="1200" dirty="0"/>
        </a:p>
      </dsp:txBody>
      <dsp:txXfrm>
        <a:off x="4638440" y="888506"/>
        <a:ext cx="2882839" cy="1028796"/>
      </dsp:txXfrm>
    </dsp:sp>
    <dsp:sp modelId="{20596ED0-1D65-45DB-BD25-1017AD7C3D8C}">
      <dsp:nvSpPr>
        <dsp:cNvPr id="0" name=""/>
        <dsp:cNvSpPr/>
      </dsp:nvSpPr>
      <dsp:spPr>
        <a:xfrm>
          <a:off x="3650282" y="1889712"/>
          <a:ext cx="1525237" cy="1525425"/>
        </a:xfrm>
        <a:prstGeom prst="ellipse">
          <a:avLst/>
        </a:prstGeom>
        <a:gradFill rotWithShape="0">
          <a:gsLst>
            <a:gs pos="0">
              <a:schemeClr val="accent2">
                <a:alpha val="50000"/>
                <a:hueOff val="-279374"/>
                <a:satOff val="-3219"/>
                <a:lumOff val="720"/>
                <a:alphaOff val="0"/>
                <a:tint val="70000"/>
                <a:satMod val="180000"/>
              </a:schemeClr>
            </a:gs>
            <a:gs pos="62000">
              <a:schemeClr val="accent2">
                <a:alpha val="50000"/>
                <a:hueOff val="-279374"/>
                <a:satOff val="-3219"/>
                <a:lumOff val="720"/>
                <a:alphaOff val="0"/>
                <a:tint val="30000"/>
                <a:satMod val="180000"/>
              </a:schemeClr>
            </a:gs>
            <a:gs pos="100000">
              <a:schemeClr val="accent2">
                <a:alpha val="50000"/>
                <a:hueOff val="-279374"/>
                <a:satOff val="-3219"/>
                <a:lumOff val="720"/>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2F551AD-B77B-44A8-864F-27B85AB8BD6D}">
      <dsp:nvSpPr>
        <dsp:cNvPr id="0" name=""/>
        <dsp:cNvSpPr/>
      </dsp:nvSpPr>
      <dsp:spPr>
        <a:xfrm>
          <a:off x="5412568" y="2197884"/>
          <a:ext cx="1620565" cy="10989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tr-TR" sz="3000" kern="1200" dirty="0" smtClean="0"/>
            <a:t>Ekonomi</a:t>
          </a:r>
          <a:endParaRPr lang="tr-TR" sz="3000" kern="1200" dirty="0"/>
        </a:p>
      </dsp:txBody>
      <dsp:txXfrm>
        <a:off x="5412568" y="2197884"/>
        <a:ext cx="1620565" cy="1098942"/>
      </dsp:txXfrm>
    </dsp:sp>
    <dsp:sp modelId="{27A24C2E-C71A-4FBB-A934-20E9F2AC6FBB}">
      <dsp:nvSpPr>
        <dsp:cNvPr id="0" name=""/>
        <dsp:cNvSpPr/>
      </dsp:nvSpPr>
      <dsp:spPr>
        <a:xfrm>
          <a:off x="3340786" y="2277849"/>
          <a:ext cx="1525237" cy="1525425"/>
        </a:xfrm>
        <a:prstGeom prst="ellipse">
          <a:avLst/>
        </a:prstGeom>
        <a:gradFill rotWithShape="0">
          <a:gsLst>
            <a:gs pos="0">
              <a:schemeClr val="accent2">
                <a:alpha val="50000"/>
                <a:hueOff val="-419062"/>
                <a:satOff val="-4829"/>
                <a:lumOff val="1079"/>
                <a:alphaOff val="0"/>
                <a:tint val="70000"/>
                <a:satMod val="180000"/>
              </a:schemeClr>
            </a:gs>
            <a:gs pos="62000">
              <a:schemeClr val="accent2">
                <a:alpha val="50000"/>
                <a:hueOff val="-419062"/>
                <a:satOff val="-4829"/>
                <a:lumOff val="1079"/>
                <a:alphaOff val="0"/>
                <a:tint val="30000"/>
                <a:satMod val="180000"/>
              </a:schemeClr>
            </a:gs>
            <a:gs pos="100000">
              <a:schemeClr val="accent2">
                <a:alpha val="50000"/>
                <a:hueOff val="-419062"/>
                <a:satOff val="-4829"/>
                <a:lumOff val="1079"/>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48D031D0-BE3E-4E76-91D0-A55172B5FD18}">
      <dsp:nvSpPr>
        <dsp:cNvPr id="0" name=""/>
        <dsp:cNvSpPr/>
      </dsp:nvSpPr>
      <dsp:spPr>
        <a:xfrm>
          <a:off x="4713500" y="3670933"/>
          <a:ext cx="1747668" cy="10054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tr-TR" sz="3000" kern="1200" dirty="0" smtClean="0"/>
            <a:t>Arkadaş</a:t>
          </a:r>
          <a:endParaRPr lang="tr-TR" sz="3000" kern="1200" dirty="0"/>
        </a:p>
      </dsp:txBody>
      <dsp:txXfrm>
        <a:off x="4713500" y="3670933"/>
        <a:ext cx="1747668" cy="1005415"/>
      </dsp:txXfrm>
    </dsp:sp>
    <dsp:sp modelId="{17A976BA-EF6A-47B5-A6A8-2F5FC31E496F}">
      <dsp:nvSpPr>
        <dsp:cNvPr id="0" name=""/>
        <dsp:cNvSpPr/>
      </dsp:nvSpPr>
      <dsp:spPr>
        <a:xfrm>
          <a:off x="2845084" y="2277849"/>
          <a:ext cx="1525237" cy="1525425"/>
        </a:xfrm>
        <a:prstGeom prst="ellipse">
          <a:avLst/>
        </a:prstGeom>
        <a:gradFill rotWithShape="0">
          <a:gsLst>
            <a:gs pos="0">
              <a:schemeClr val="accent2">
                <a:alpha val="50000"/>
                <a:hueOff val="-558749"/>
                <a:satOff val="-6439"/>
                <a:lumOff val="1439"/>
                <a:alphaOff val="0"/>
                <a:tint val="70000"/>
                <a:satMod val="180000"/>
              </a:schemeClr>
            </a:gs>
            <a:gs pos="62000">
              <a:schemeClr val="accent2">
                <a:alpha val="50000"/>
                <a:hueOff val="-558749"/>
                <a:satOff val="-6439"/>
                <a:lumOff val="1439"/>
                <a:alphaOff val="0"/>
                <a:tint val="30000"/>
                <a:satMod val="180000"/>
              </a:schemeClr>
            </a:gs>
            <a:gs pos="100000">
              <a:schemeClr val="accent2">
                <a:alpha val="50000"/>
                <a:hueOff val="-558749"/>
                <a:satOff val="-6439"/>
                <a:lumOff val="1439"/>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3F27E8FC-5084-4833-AC6D-4AB6B2900964}">
      <dsp:nvSpPr>
        <dsp:cNvPr id="0" name=""/>
        <dsp:cNvSpPr/>
      </dsp:nvSpPr>
      <dsp:spPr>
        <a:xfrm>
          <a:off x="1249939" y="3670933"/>
          <a:ext cx="1747668" cy="10054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tr-TR" sz="3000" kern="1200" dirty="0" smtClean="0"/>
            <a:t>Statü</a:t>
          </a:r>
          <a:endParaRPr lang="tr-TR" sz="3000" kern="1200" dirty="0"/>
        </a:p>
      </dsp:txBody>
      <dsp:txXfrm>
        <a:off x="1249939" y="3670933"/>
        <a:ext cx="1747668" cy="1005415"/>
      </dsp:txXfrm>
    </dsp:sp>
    <dsp:sp modelId="{90F054D4-DE36-4CE7-A8F3-F5CA01CC3A1C}">
      <dsp:nvSpPr>
        <dsp:cNvPr id="0" name=""/>
        <dsp:cNvSpPr/>
      </dsp:nvSpPr>
      <dsp:spPr>
        <a:xfrm>
          <a:off x="2535588" y="1889712"/>
          <a:ext cx="1525237" cy="1525425"/>
        </a:xfrm>
        <a:prstGeom prst="ellipse">
          <a:avLst/>
        </a:prstGeom>
        <a:gradFill rotWithShape="0">
          <a:gsLst>
            <a:gs pos="0">
              <a:schemeClr val="accent2">
                <a:alpha val="50000"/>
                <a:hueOff val="-698436"/>
                <a:satOff val="-8048"/>
                <a:lumOff val="1799"/>
                <a:alphaOff val="0"/>
                <a:tint val="70000"/>
                <a:satMod val="180000"/>
              </a:schemeClr>
            </a:gs>
            <a:gs pos="62000">
              <a:schemeClr val="accent2">
                <a:alpha val="50000"/>
                <a:hueOff val="-698436"/>
                <a:satOff val="-8048"/>
                <a:lumOff val="1799"/>
                <a:alphaOff val="0"/>
                <a:tint val="30000"/>
                <a:satMod val="180000"/>
              </a:schemeClr>
            </a:gs>
            <a:gs pos="100000">
              <a:schemeClr val="accent2">
                <a:alpha val="50000"/>
                <a:hueOff val="-698436"/>
                <a:satOff val="-8048"/>
                <a:lumOff val="1799"/>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A71ED4A-AD0C-4162-A150-C8FDC4023700}">
      <dsp:nvSpPr>
        <dsp:cNvPr id="0" name=""/>
        <dsp:cNvSpPr/>
      </dsp:nvSpPr>
      <dsp:spPr>
        <a:xfrm>
          <a:off x="796471" y="1544738"/>
          <a:ext cx="1620565" cy="10989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tr-TR" sz="3000" kern="1200" dirty="0" smtClean="0"/>
            <a:t>Öğrenme Arzusu</a:t>
          </a:r>
          <a:endParaRPr lang="tr-TR" sz="3000" kern="1200" dirty="0"/>
        </a:p>
      </dsp:txBody>
      <dsp:txXfrm>
        <a:off x="796471" y="1544738"/>
        <a:ext cx="1620565" cy="1098942"/>
      </dsp:txXfrm>
    </dsp:sp>
    <dsp:sp modelId="{D92E475B-E8B5-4842-83D0-9699EFD80021}">
      <dsp:nvSpPr>
        <dsp:cNvPr id="0" name=""/>
        <dsp:cNvSpPr/>
      </dsp:nvSpPr>
      <dsp:spPr>
        <a:xfrm>
          <a:off x="2645532" y="1405710"/>
          <a:ext cx="1525237" cy="1525425"/>
        </a:xfrm>
        <a:prstGeom prst="ellipse">
          <a:avLst/>
        </a:prstGeom>
        <a:gradFill rotWithShape="0">
          <a:gsLst>
            <a:gs pos="0">
              <a:schemeClr val="accent2">
                <a:alpha val="50000"/>
                <a:hueOff val="-838123"/>
                <a:satOff val="-9658"/>
                <a:lumOff val="2159"/>
                <a:alphaOff val="0"/>
                <a:tint val="70000"/>
                <a:satMod val="180000"/>
              </a:schemeClr>
            </a:gs>
            <a:gs pos="62000">
              <a:schemeClr val="accent2">
                <a:alpha val="50000"/>
                <a:hueOff val="-838123"/>
                <a:satOff val="-9658"/>
                <a:lumOff val="2159"/>
                <a:alphaOff val="0"/>
                <a:tint val="30000"/>
                <a:satMod val="180000"/>
              </a:schemeClr>
            </a:gs>
            <a:gs pos="100000">
              <a:schemeClr val="accent2">
                <a:alpha val="50000"/>
                <a:hueOff val="-838123"/>
                <a:satOff val="-9658"/>
                <a:lumOff val="2159"/>
                <a:alphaOff val="0"/>
                <a:tint val="22000"/>
                <a:satMod val="180000"/>
              </a:schemeClr>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89B7F150-27D4-4A8B-893B-197A342C0625}">
      <dsp:nvSpPr>
        <dsp:cNvPr id="0" name=""/>
        <dsp:cNvSpPr/>
      </dsp:nvSpPr>
      <dsp:spPr>
        <a:xfrm>
          <a:off x="758845" y="437409"/>
          <a:ext cx="1652341" cy="10287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tr-TR" sz="3000" kern="1200" dirty="0"/>
        </a:p>
      </dsp:txBody>
      <dsp:txXfrm>
        <a:off x="758845" y="437409"/>
        <a:ext cx="1652341" cy="1028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586BE-F788-433A-ABE1-70263BA86BFA}">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tr-TR" sz="2600" kern="1200" dirty="0"/>
        </a:p>
      </dsp:txBody>
      <dsp:txXfrm rot="-5400000">
        <a:off x="1" y="573596"/>
        <a:ext cx="1146297" cy="491270"/>
      </dsp:txXfrm>
    </dsp:sp>
    <dsp:sp modelId="{ACA8285F-DF76-4E50-BCC9-9A6F3EADDC96}">
      <dsp:nvSpPr>
        <dsp:cNvPr id="0" name=""/>
        <dsp:cNvSpPr/>
      </dsp:nvSpPr>
      <dsp:spPr>
        <a:xfrm rot="5400000">
          <a:off x="5493180" y="-4346435"/>
          <a:ext cx="1064418" cy="9758185"/>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ctr" defTabSz="1511300">
            <a:lnSpc>
              <a:spcPct val="90000"/>
            </a:lnSpc>
            <a:spcBef>
              <a:spcPct val="0"/>
            </a:spcBef>
            <a:spcAft>
              <a:spcPct val="15000"/>
            </a:spcAft>
            <a:buChar char="••"/>
          </a:pPr>
          <a:r>
            <a:rPr lang="tr-TR" sz="3400" kern="1200" dirty="0" smtClean="0"/>
            <a:t>Bu amaçlara/düşüncelere sahipken;                                Bu doğrultuda mı ilerliyoruz?</a:t>
          </a:r>
          <a:endParaRPr lang="tr-TR" sz="3400" kern="1200" dirty="0"/>
        </a:p>
      </dsp:txBody>
      <dsp:txXfrm rot="-5400000">
        <a:off x="1146297" y="52409"/>
        <a:ext cx="9706224" cy="960496"/>
      </dsp:txXfrm>
    </dsp:sp>
    <dsp:sp modelId="{1B0AADD6-CF84-473E-8A0C-0ADC68DB8FAF}">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tr-TR" sz="2600" kern="1200" dirty="0"/>
        </a:p>
      </dsp:txBody>
      <dsp:txXfrm rot="-5400000">
        <a:off x="1" y="2017346"/>
        <a:ext cx="1146297" cy="491270"/>
      </dsp:txXfrm>
    </dsp:sp>
    <dsp:sp modelId="{19545D09-8724-488A-A68B-E8DEB0341E5D}">
      <dsp:nvSpPr>
        <dsp:cNvPr id="0" name=""/>
        <dsp:cNvSpPr/>
      </dsp:nvSpPr>
      <dsp:spPr>
        <a:xfrm rot="5400000">
          <a:off x="5445853" y="-2918450"/>
          <a:ext cx="1064418" cy="9758185"/>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ctr" defTabSz="1511300">
            <a:lnSpc>
              <a:spcPct val="90000"/>
            </a:lnSpc>
            <a:spcBef>
              <a:spcPct val="0"/>
            </a:spcBef>
            <a:spcAft>
              <a:spcPct val="15000"/>
            </a:spcAft>
            <a:buChar char="••"/>
          </a:pPr>
          <a:r>
            <a:rPr lang="tr-TR" sz="3400" kern="1200" dirty="0" smtClean="0"/>
            <a:t>Yoksa </a:t>
          </a:r>
          <a:r>
            <a:rPr lang="tr-TR" sz="3400" b="1" kern="1200" dirty="0" smtClean="0">
              <a:latin typeface="Batang" pitchFamily="18" charset="-127"/>
              <a:ea typeface="Batang" pitchFamily="18" charset="-127"/>
            </a:rPr>
            <a:t>‘sürükleniyor’</a:t>
          </a:r>
          <a:r>
            <a:rPr lang="tr-TR" sz="3400" kern="1200" dirty="0" smtClean="0"/>
            <a:t> muyuz? </a:t>
          </a:r>
          <a:r>
            <a:rPr lang="tr-TR" sz="3400" kern="1200" dirty="0" smtClean="0">
              <a:latin typeface="Arial Tur"/>
              <a:cs typeface="Arial Tur"/>
            </a:rPr>
            <a:t>⃰</a:t>
          </a:r>
          <a:endParaRPr lang="tr-TR" sz="3400" kern="1200" dirty="0"/>
        </a:p>
      </dsp:txBody>
      <dsp:txXfrm rot="-5400000">
        <a:off x="1098970" y="1480394"/>
        <a:ext cx="9706224" cy="960496"/>
      </dsp:txXfrm>
    </dsp:sp>
    <dsp:sp modelId="{3717D167-4B04-4D0B-A799-F0536EC09A05}">
      <dsp:nvSpPr>
        <dsp:cNvPr id="0" name=""/>
        <dsp:cNvSpPr/>
      </dsp:nvSpPr>
      <dsp:spPr>
        <a:xfrm rot="5400000">
          <a:off x="-245635" y="3133581"/>
          <a:ext cx="1637567" cy="1146297"/>
        </a:xfrm>
        <a:prstGeom prst="chevron">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tr-TR" sz="3300" kern="1200" dirty="0"/>
        </a:p>
      </dsp:txBody>
      <dsp:txXfrm rot="-5400000">
        <a:off x="1" y="3461095"/>
        <a:ext cx="1146297" cy="491270"/>
      </dsp:txXfrm>
    </dsp:sp>
    <dsp:sp modelId="{9E911FA8-23A9-40D0-A5C0-3C0C8CF2AFD6}">
      <dsp:nvSpPr>
        <dsp:cNvPr id="0" name=""/>
        <dsp:cNvSpPr/>
      </dsp:nvSpPr>
      <dsp:spPr>
        <a:xfrm rot="5400000">
          <a:off x="5493180" y="-1458936"/>
          <a:ext cx="1064418" cy="9758185"/>
        </a:xfrm>
        <a:prstGeom prst="round2Same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ctr" defTabSz="1511300">
            <a:lnSpc>
              <a:spcPct val="90000"/>
            </a:lnSpc>
            <a:spcBef>
              <a:spcPct val="0"/>
            </a:spcBef>
            <a:spcAft>
              <a:spcPct val="15000"/>
            </a:spcAft>
            <a:buChar char="••"/>
          </a:pPr>
          <a:r>
            <a:rPr lang="tr-TR" sz="3400" kern="1200" dirty="0" smtClean="0"/>
            <a:t>Günümüz nasıl geçiyor?                            </a:t>
          </a:r>
          <a:r>
            <a:rPr lang="tr-TR" sz="3400" u="sng" kern="1200" dirty="0" smtClean="0"/>
            <a:t>“Günün Analizi</a:t>
          </a:r>
          <a:r>
            <a:rPr lang="tr-TR" sz="3400" u="sng" kern="1200" smtClean="0"/>
            <a:t>” </a:t>
          </a:r>
          <a:r>
            <a:rPr lang="tr-TR" sz="3400" u="none" kern="1200" smtClean="0"/>
            <a:t>-</a:t>
          </a:r>
          <a:endParaRPr lang="tr-TR" sz="3400" kern="1200" dirty="0"/>
        </a:p>
      </dsp:txBody>
      <dsp:txXfrm rot="-5400000">
        <a:off x="1146297" y="2939908"/>
        <a:ext cx="9706224" cy="960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84805-7CC8-4747-8BC1-CAD32BEDE0EE}">
      <dsp:nvSpPr>
        <dsp:cNvPr id="0" name=""/>
        <dsp:cNvSpPr/>
      </dsp:nvSpPr>
      <dsp:spPr>
        <a:xfrm>
          <a:off x="4520801" y="345"/>
          <a:ext cx="1597570" cy="136609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RUTİNLER</a:t>
          </a:r>
          <a:endParaRPr lang="tr-TR" sz="1400" b="1" kern="1200" dirty="0"/>
        </a:p>
      </dsp:txBody>
      <dsp:txXfrm>
        <a:off x="4754760" y="200405"/>
        <a:ext cx="1129652" cy="965978"/>
      </dsp:txXfrm>
    </dsp:sp>
    <dsp:sp modelId="{28A5E175-2221-4267-9FE5-BBDE45D99BA7}">
      <dsp:nvSpPr>
        <dsp:cNvPr id="0" name=""/>
        <dsp:cNvSpPr/>
      </dsp:nvSpPr>
      <dsp:spPr>
        <a:xfrm rot="1856473">
          <a:off x="6090031" y="1037165"/>
          <a:ext cx="408512" cy="46105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a:off x="6098751" y="1097871"/>
        <a:ext cx="285958" cy="276634"/>
      </dsp:txXfrm>
    </dsp:sp>
    <dsp:sp modelId="{F45894BD-6C02-446F-A28B-89D0A0959D72}">
      <dsp:nvSpPr>
        <dsp:cNvPr id="0" name=""/>
        <dsp:cNvSpPr/>
      </dsp:nvSpPr>
      <dsp:spPr>
        <a:xfrm>
          <a:off x="6421047" y="1222803"/>
          <a:ext cx="1875571" cy="136609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UĞRAŞILAR-HOBİLER</a:t>
          </a:r>
          <a:endParaRPr lang="tr-TR" sz="1400" b="1" kern="1200" dirty="0"/>
        </a:p>
      </dsp:txBody>
      <dsp:txXfrm>
        <a:off x="6695718" y="1422863"/>
        <a:ext cx="1326229" cy="965978"/>
      </dsp:txXfrm>
    </dsp:sp>
    <dsp:sp modelId="{9B5A62CC-9210-4A56-897A-923EBA57BFBB}">
      <dsp:nvSpPr>
        <dsp:cNvPr id="0" name=""/>
        <dsp:cNvSpPr/>
      </dsp:nvSpPr>
      <dsp:spPr>
        <a:xfrm rot="6113557">
          <a:off x="7015304" y="2612308"/>
          <a:ext cx="292402" cy="4610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10800000">
        <a:off x="7068203" y="2661601"/>
        <a:ext cx="204681" cy="276634"/>
      </dsp:txXfrm>
    </dsp:sp>
    <dsp:sp modelId="{DDFBCF72-7633-4A00-BFD9-C6BCC32E4B0E}">
      <dsp:nvSpPr>
        <dsp:cNvPr id="0" name=""/>
        <dsp:cNvSpPr/>
      </dsp:nvSpPr>
      <dsp:spPr>
        <a:xfrm>
          <a:off x="6065358" y="3112221"/>
          <a:ext cx="1791132" cy="136609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İŞLER</a:t>
          </a:r>
          <a:endParaRPr lang="tr-TR" sz="1400" b="1" kern="1200" dirty="0"/>
        </a:p>
      </dsp:txBody>
      <dsp:txXfrm>
        <a:off x="6327663" y="3312281"/>
        <a:ext cx="1266522" cy="965978"/>
      </dsp:txXfrm>
    </dsp:sp>
    <dsp:sp modelId="{A27F1583-F374-4EC5-8FB8-5EBEE5C35822}">
      <dsp:nvSpPr>
        <dsp:cNvPr id="0" name=""/>
        <dsp:cNvSpPr/>
      </dsp:nvSpPr>
      <dsp:spPr>
        <a:xfrm rot="10761642">
          <a:off x="5292787" y="3580310"/>
          <a:ext cx="545718" cy="46105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10800000">
        <a:off x="5431100" y="3671750"/>
        <a:ext cx="407401" cy="276634"/>
      </dsp:txXfrm>
    </dsp:sp>
    <dsp:sp modelId="{92574ED7-6127-4980-9EBE-082BE838A4E1}">
      <dsp:nvSpPr>
        <dsp:cNvPr id="0" name=""/>
        <dsp:cNvSpPr/>
      </dsp:nvSpPr>
      <dsp:spPr>
        <a:xfrm>
          <a:off x="3235882" y="3143749"/>
          <a:ext cx="1799137" cy="136609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OKUL İŞLERİ</a:t>
          </a:r>
          <a:endParaRPr lang="tr-TR" sz="1400" b="1" kern="1200" dirty="0"/>
        </a:p>
      </dsp:txBody>
      <dsp:txXfrm>
        <a:off x="3499360" y="3343809"/>
        <a:ext cx="1272181" cy="965978"/>
      </dsp:txXfrm>
    </dsp:sp>
    <dsp:sp modelId="{13A50FF3-34D7-4297-851E-74012C3A84EE}">
      <dsp:nvSpPr>
        <dsp:cNvPr id="0" name=""/>
        <dsp:cNvSpPr/>
      </dsp:nvSpPr>
      <dsp:spPr>
        <a:xfrm rot="15291562">
          <a:off x="3711529" y="2636880"/>
          <a:ext cx="328659" cy="46105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10800000">
        <a:off x="3773704" y="2776680"/>
        <a:ext cx="230061" cy="276634"/>
      </dsp:txXfrm>
    </dsp:sp>
    <dsp:sp modelId="{35B14A59-CF0C-4E32-B88E-6AFB919B89D3}">
      <dsp:nvSpPr>
        <dsp:cNvPr id="0" name=""/>
        <dsp:cNvSpPr/>
      </dsp:nvSpPr>
      <dsp:spPr>
        <a:xfrm>
          <a:off x="2712967" y="1207048"/>
          <a:ext cx="1796897" cy="1366098"/>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GÜÇLÜKLER-ENGELLER</a:t>
          </a:r>
          <a:endParaRPr lang="tr-TR" sz="1400" b="1" kern="1200" dirty="0"/>
        </a:p>
      </dsp:txBody>
      <dsp:txXfrm>
        <a:off x="2976116" y="1407108"/>
        <a:ext cx="1270599" cy="965978"/>
      </dsp:txXfrm>
    </dsp:sp>
    <dsp:sp modelId="{11F93EF8-C02A-46B9-B4BC-EABDA5CB8C1E}">
      <dsp:nvSpPr>
        <dsp:cNvPr id="0" name=""/>
        <dsp:cNvSpPr/>
      </dsp:nvSpPr>
      <dsp:spPr>
        <a:xfrm rot="19485689">
          <a:off x="4339292" y="1045859"/>
          <a:ext cx="281742" cy="46105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a:off x="4347036" y="1162455"/>
        <a:ext cx="197219" cy="276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A4C4C-B0E7-40B8-9DA5-5BE24A52AC39}">
      <dsp:nvSpPr>
        <dsp:cNvPr id="0" name=""/>
        <dsp:cNvSpPr/>
      </dsp:nvSpPr>
      <dsp:spPr>
        <a:xfrm>
          <a:off x="-56112" y="-422606"/>
          <a:ext cx="6052207" cy="6520799"/>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77A98-2861-49D4-9D74-E880F1766F7B}">
      <dsp:nvSpPr>
        <dsp:cNvPr id="0" name=""/>
        <dsp:cNvSpPr/>
      </dsp:nvSpPr>
      <dsp:spPr>
        <a:xfrm>
          <a:off x="996296" y="3793732"/>
          <a:ext cx="157357" cy="157357"/>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8137C-E245-4350-B27E-708D2676E97B}">
      <dsp:nvSpPr>
        <dsp:cNvPr id="0" name=""/>
        <dsp:cNvSpPr/>
      </dsp:nvSpPr>
      <dsp:spPr>
        <a:xfrm>
          <a:off x="915234" y="4107946"/>
          <a:ext cx="1410164" cy="57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380" tIns="0" rIns="0" bIns="0" numCol="1" spcCol="1270" anchor="t" anchorCtr="0">
          <a:noAutofit/>
        </a:bodyPr>
        <a:lstStyle/>
        <a:p>
          <a:pPr lvl="0" algn="l" defTabSz="933450">
            <a:lnSpc>
              <a:spcPct val="90000"/>
            </a:lnSpc>
            <a:spcBef>
              <a:spcPct val="0"/>
            </a:spcBef>
            <a:spcAft>
              <a:spcPct val="35000"/>
            </a:spcAft>
          </a:pPr>
          <a:r>
            <a:rPr lang="tr-TR" sz="2100" b="1" kern="1200" dirty="0" smtClean="0">
              <a:solidFill>
                <a:srgbClr val="FFFF00"/>
              </a:solidFill>
            </a:rPr>
            <a:t>DÜŞÜNCE</a:t>
          </a:r>
          <a:endParaRPr lang="tr-TR" sz="2100" b="1" kern="1200" dirty="0">
            <a:solidFill>
              <a:srgbClr val="FFFF00"/>
            </a:solidFill>
          </a:endParaRPr>
        </a:p>
      </dsp:txBody>
      <dsp:txXfrm>
        <a:off x="915234" y="4107946"/>
        <a:ext cx="1410164" cy="574411"/>
      </dsp:txXfrm>
    </dsp:sp>
    <dsp:sp modelId="{4F318E6A-69FC-4FE6-B240-3D514767345F}">
      <dsp:nvSpPr>
        <dsp:cNvPr id="0" name=""/>
        <dsp:cNvSpPr/>
      </dsp:nvSpPr>
      <dsp:spPr>
        <a:xfrm>
          <a:off x="2101499" y="2529130"/>
          <a:ext cx="284453" cy="284453"/>
        </a:xfrm>
        <a:prstGeom prst="ellipse">
          <a:avLst/>
        </a:prstGeom>
        <a:solidFill>
          <a:schemeClr val="accent3">
            <a:hueOff val="-568678"/>
            <a:satOff val="-2344"/>
            <a:lumOff val="-491"/>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6B60A-3C3D-4FD8-B4E0-B122CA777E5A}">
      <dsp:nvSpPr>
        <dsp:cNvPr id="0" name=""/>
        <dsp:cNvSpPr/>
      </dsp:nvSpPr>
      <dsp:spPr>
        <a:xfrm>
          <a:off x="1963722" y="2973990"/>
          <a:ext cx="1452529" cy="73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26" tIns="0" rIns="0" bIns="0" numCol="1" spcCol="1270" anchor="t" anchorCtr="0">
          <a:noAutofit/>
        </a:bodyPr>
        <a:lstStyle/>
        <a:p>
          <a:pPr lvl="0" algn="l" defTabSz="933450">
            <a:lnSpc>
              <a:spcPct val="90000"/>
            </a:lnSpc>
            <a:spcBef>
              <a:spcPct val="0"/>
            </a:spcBef>
            <a:spcAft>
              <a:spcPct val="35000"/>
            </a:spcAft>
          </a:pPr>
          <a:r>
            <a:rPr lang="tr-TR" sz="2100" b="1" kern="1200" dirty="0" smtClean="0">
              <a:solidFill>
                <a:srgbClr val="FFFF00"/>
              </a:solidFill>
            </a:rPr>
            <a:t>DUYGU</a:t>
          </a:r>
          <a:endParaRPr lang="tr-TR" sz="2100" b="1" kern="1200" dirty="0">
            <a:solidFill>
              <a:srgbClr val="FFFF00"/>
            </a:solidFill>
          </a:endParaRPr>
        </a:p>
      </dsp:txBody>
      <dsp:txXfrm>
        <a:off x="1963722" y="2973990"/>
        <a:ext cx="1452529" cy="730912"/>
      </dsp:txXfrm>
    </dsp:sp>
    <dsp:sp modelId="{A1F2C94C-BD4C-48EE-A988-2CDF15809A2A}">
      <dsp:nvSpPr>
        <dsp:cNvPr id="0" name=""/>
        <dsp:cNvSpPr/>
      </dsp:nvSpPr>
      <dsp:spPr>
        <a:xfrm>
          <a:off x="3771908" y="1903483"/>
          <a:ext cx="393393" cy="393393"/>
        </a:xfrm>
        <a:prstGeom prst="ellipse">
          <a:avLst/>
        </a:prstGeom>
        <a:solidFill>
          <a:schemeClr val="accent3">
            <a:hueOff val="-1137357"/>
            <a:satOff val="-4689"/>
            <a:lumOff val="-98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F7218-76C8-401D-8A89-24B73CE1F053}">
      <dsp:nvSpPr>
        <dsp:cNvPr id="0" name=""/>
        <dsp:cNvSpPr/>
      </dsp:nvSpPr>
      <dsp:spPr>
        <a:xfrm>
          <a:off x="3281420" y="2359970"/>
          <a:ext cx="2826898" cy="667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451" tIns="0" rIns="0" bIns="0" numCol="1" spcCol="1270" anchor="t" anchorCtr="0">
          <a:noAutofit/>
        </a:bodyPr>
        <a:lstStyle/>
        <a:p>
          <a:pPr lvl="0" algn="l" defTabSz="844550">
            <a:lnSpc>
              <a:spcPct val="90000"/>
            </a:lnSpc>
            <a:spcBef>
              <a:spcPct val="0"/>
            </a:spcBef>
            <a:spcAft>
              <a:spcPct val="35000"/>
            </a:spcAft>
          </a:pPr>
          <a:r>
            <a:rPr lang="tr-TR" sz="1900" b="1" kern="1200" dirty="0" smtClean="0">
              <a:solidFill>
                <a:srgbClr val="FFFF00"/>
              </a:solidFill>
            </a:rPr>
            <a:t>ENERJİ ve </a:t>
          </a:r>
          <a:r>
            <a:rPr lang="tr-TR" sz="2800" b="1" kern="1200" dirty="0" smtClean="0">
              <a:solidFill>
                <a:srgbClr val="FFFF00"/>
              </a:solidFill>
            </a:rPr>
            <a:t>HAREKET</a:t>
          </a:r>
          <a:endParaRPr lang="tr-TR" sz="2800" b="1" kern="1200" dirty="0">
            <a:solidFill>
              <a:srgbClr val="FFFF00"/>
            </a:solidFill>
          </a:endParaRPr>
        </a:p>
      </dsp:txBody>
      <dsp:txXfrm>
        <a:off x="3281420" y="2359970"/>
        <a:ext cx="2826898" cy="6670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B9EF1-52FD-44B0-BCFD-C2E3288FAE14}">
      <dsp:nvSpPr>
        <dsp:cNvPr id="0" name=""/>
        <dsp:cNvSpPr/>
      </dsp:nvSpPr>
      <dsp:spPr>
        <a:xfrm>
          <a:off x="4702299" y="1154397"/>
          <a:ext cx="1478862" cy="1479043"/>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3FB5C36-63CD-432B-84F9-3EEA65CD4BA0}">
      <dsp:nvSpPr>
        <dsp:cNvPr id="0" name=""/>
        <dsp:cNvSpPr/>
      </dsp:nvSpPr>
      <dsp:spPr>
        <a:xfrm>
          <a:off x="1698878" y="0"/>
          <a:ext cx="7485705" cy="9068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tr-TR" sz="2600" b="1" kern="1200" dirty="0" smtClean="0"/>
            <a:t>ANLAMAK ve ÖĞRENMEK ARASINDAKİ FARK ?</a:t>
          </a:r>
          <a:endParaRPr lang="tr-TR" sz="2600" kern="1200" dirty="0"/>
        </a:p>
      </dsp:txBody>
      <dsp:txXfrm>
        <a:off x="1698878" y="0"/>
        <a:ext cx="7485705" cy="906832"/>
      </dsp:txXfrm>
    </dsp:sp>
    <dsp:sp modelId="{368516A0-F3F0-4CB7-B941-17F8EB528789}">
      <dsp:nvSpPr>
        <dsp:cNvPr id="0" name=""/>
        <dsp:cNvSpPr/>
      </dsp:nvSpPr>
      <dsp:spPr>
        <a:xfrm>
          <a:off x="5136099" y="1362969"/>
          <a:ext cx="1478862" cy="1479043"/>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3FFD5F1-DAC0-4E53-8B71-A9BDF5B5C3E8}">
      <dsp:nvSpPr>
        <dsp:cNvPr id="0" name=""/>
        <dsp:cNvSpPr/>
      </dsp:nvSpPr>
      <dsp:spPr>
        <a:xfrm>
          <a:off x="6797355" y="861490"/>
          <a:ext cx="1602101" cy="997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endParaRPr lang="tr-TR" sz="2600" b="1" kern="1200" dirty="0"/>
        </a:p>
      </dsp:txBody>
      <dsp:txXfrm>
        <a:off x="6797355" y="861490"/>
        <a:ext cx="1602101" cy="997515"/>
      </dsp:txXfrm>
    </dsp:sp>
    <dsp:sp modelId="{51EFD85A-3910-4110-8047-0B952D4096E3}">
      <dsp:nvSpPr>
        <dsp:cNvPr id="0" name=""/>
        <dsp:cNvSpPr/>
      </dsp:nvSpPr>
      <dsp:spPr>
        <a:xfrm>
          <a:off x="5242700" y="1832255"/>
          <a:ext cx="1478862" cy="1479043"/>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62382E5-B90A-4E40-BC77-644897A47B6E}">
      <dsp:nvSpPr>
        <dsp:cNvPr id="0" name=""/>
        <dsp:cNvSpPr/>
      </dsp:nvSpPr>
      <dsp:spPr>
        <a:xfrm>
          <a:off x="6951403" y="2131056"/>
          <a:ext cx="1571291" cy="10655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endParaRPr lang="tr-TR" sz="2600" b="1" kern="1200" dirty="0"/>
        </a:p>
      </dsp:txBody>
      <dsp:txXfrm>
        <a:off x="6951403" y="2131056"/>
        <a:ext cx="1571291" cy="1065528"/>
      </dsp:txXfrm>
    </dsp:sp>
    <dsp:sp modelId="{5EF985CD-9AC2-4B42-93D5-F144C4432E8A}">
      <dsp:nvSpPr>
        <dsp:cNvPr id="0" name=""/>
        <dsp:cNvSpPr/>
      </dsp:nvSpPr>
      <dsp:spPr>
        <a:xfrm>
          <a:off x="4942614" y="2208590"/>
          <a:ext cx="1478862" cy="1479043"/>
        </a:xfrm>
        <a:prstGeom prst="ellipse">
          <a:avLst/>
        </a:prstGeom>
        <a:solidFill>
          <a:schemeClr val="accent5">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8C7D9E3-ED14-43ED-9C3A-07D6D16EE85E}">
      <dsp:nvSpPr>
        <dsp:cNvPr id="0" name=""/>
        <dsp:cNvSpPr/>
      </dsp:nvSpPr>
      <dsp:spPr>
        <a:xfrm>
          <a:off x="6273591" y="3559317"/>
          <a:ext cx="1694530" cy="9748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tr-TR" sz="2600" b="1" kern="1200" dirty="0" smtClean="0"/>
            <a:t>Hafıza</a:t>
          </a:r>
          <a:endParaRPr lang="tr-TR" sz="2600" kern="1200" dirty="0"/>
        </a:p>
      </dsp:txBody>
      <dsp:txXfrm>
        <a:off x="6273591" y="3559317"/>
        <a:ext cx="1694530" cy="974845"/>
      </dsp:txXfrm>
    </dsp:sp>
    <dsp:sp modelId="{1D057318-80C5-400B-B5BD-609C6C375EA0}">
      <dsp:nvSpPr>
        <dsp:cNvPr id="0" name=""/>
        <dsp:cNvSpPr/>
      </dsp:nvSpPr>
      <dsp:spPr>
        <a:xfrm>
          <a:off x="4461984" y="2208590"/>
          <a:ext cx="1478862" cy="1479043"/>
        </a:xfrm>
        <a:prstGeom prst="ellipse">
          <a:avLst/>
        </a:prstGeom>
        <a:solidFill>
          <a:schemeClr val="accent6">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CDD6D6C-ED34-4DDA-B5B6-0C5E518FB062}">
      <dsp:nvSpPr>
        <dsp:cNvPr id="0" name=""/>
        <dsp:cNvSpPr/>
      </dsp:nvSpPr>
      <dsp:spPr>
        <a:xfrm>
          <a:off x="2915340" y="3559317"/>
          <a:ext cx="1694530" cy="9748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tr-TR" sz="2600" b="1" kern="1200" dirty="0" smtClean="0"/>
            <a:t>Unutma</a:t>
          </a:r>
          <a:endParaRPr lang="tr-TR" sz="2600" kern="1200" dirty="0"/>
        </a:p>
      </dsp:txBody>
      <dsp:txXfrm>
        <a:off x="2915340" y="3559317"/>
        <a:ext cx="1694530" cy="974845"/>
      </dsp:txXfrm>
    </dsp:sp>
    <dsp:sp modelId="{53F090C9-63AC-4512-80D0-4F7B56E89435}">
      <dsp:nvSpPr>
        <dsp:cNvPr id="0" name=""/>
        <dsp:cNvSpPr/>
      </dsp:nvSpPr>
      <dsp:spPr>
        <a:xfrm>
          <a:off x="4161898" y="1832255"/>
          <a:ext cx="1478862" cy="1479043"/>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F758AE5-9DC1-4BD3-B045-FF34B6FB3B7F}">
      <dsp:nvSpPr>
        <dsp:cNvPr id="0" name=""/>
        <dsp:cNvSpPr/>
      </dsp:nvSpPr>
      <dsp:spPr>
        <a:xfrm>
          <a:off x="2360767" y="2131056"/>
          <a:ext cx="1571291" cy="10655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tr-TR" sz="2600" b="1" kern="1200" dirty="0" smtClean="0"/>
            <a:t>Tekrar</a:t>
          </a:r>
          <a:endParaRPr lang="tr-TR" sz="2600" b="1" kern="1200" dirty="0"/>
        </a:p>
      </dsp:txBody>
      <dsp:txXfrm>
        <a:off x="2360767" y="2131056"/>
        <a:ext cx="1571291" cy="1065528"/>
      </dsp:txXfrm>
    </dsp:sp>
    <dsp:sp modelId="{2E549A08-72DB-413C-86C0-07AB1F145A14}">
      <dsp:nvSpPr>
        <dsp:cNvPr id="0" name=""/>
        <dsp:cNvSpPr/>
      </dsp:nvSpPr>
      <dsp:spPr>
        <a:xfrm>
          <a:off x="4268500" y="1362969"/>
          <a:ext cx="1478862" cy="1479043"/>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0D27406-5897-4F9B-B6D0-793057E16D55}">
      <dsp:nvSpPr>
        <dsp:cNvPr id="0" name=""/>
        <dsp:cNvSpPr/>
      </dsp:nvSpPr>
      <dsp:spPr>
        <a:xfrm>
          <a:off x="2484005" y="861490"/>
          <a:ext cx="1602101" cy="997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tr-TR" sz="2600" b="1" kern="1200" dirty="0" smtClean="0"/>
            <a:t>Öğrenme</a:t>
          </a:r>
          <a:endParaRPr lang="tr-TR" sz="2600" kern="1200" dirty="0"/>
        </a:p>
      </dsp:txBody>
      <dsp:txXfrm>
        <a:off x="2484005" y="861490"/>
        <a:ext cx="1602101" cy="9975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415EF-582C-40B4-82B8-E8DE1347DF35}">
      <dsp:nvSpPr>
        <dsp:cNvPr id="0" name=""/>
        <dsp:cNvSpPr/>
      </dsp:nvSpPr>
      <dsp:spPr>
        <a:xfrm>
          <a:off x="2002221" y="772"/>
          <a:ext cx="2927106" cy="104166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tr-TR" sz="3800" kern="1200" dirty="0" smtClean="0"/>
            <a:t>TEKRAR</a:t>
          </a:r>
          <a:endParaRPr lang="tr-TR" sz="3800" kern="1200" dirty="0"/>
        </a:p>
      </dsp:txBody>
      <dsp:txXfrm>
        <a:off x="2032730" y="31281"/>
        <a:ext cx="2866088" cy="980649"/>
      </dsp:txXfrm>
    </dsp:sp>
    <dsp:sp modelId="{A8957C72-BE24-40CE-8566-69BF1C4A0DDD}">
      <dsp:nvSpPr>
        <dsp:cNvPr id="0" name=""/>
        <dsp:cNvSpPr/>
      </dsp:nvSpPr>
      <dsp:spPr>
        <a:xfrm>
          <a:off x="2294931" y="1042440"/>
          <a:ext cx="292710" cy="781250"/>
        </a:xfrm>
        <a:custGeom>
          <a:avLst/>
          <a:gdLst/>
          <a:ahLst/>
          <a:cxnLst/>
          <a:rect l="0" t="0" r="0" b="0"/>
          <a:pathLst>
            <a:path>
              <a:moveTo>
                <a:pt x="0" y="0"/>
              </a:moveTo>
              <a:lnTo>
                <a:pt x="0" y="781250"/>
              </a:lnTo>
              <a:lnTo>
                <a:pt x="292710" y="781250"/>
              </a:lnTo>
            </a:path>
          </a:pathLst>
        </a:custGeom>
        <a:noFill/>
        <a:ln w="381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32BB4-060C-4113-AB17-75FF3A82C98A}">
      <dsp:nvSpPr>
        <dsp:cNvPr id="0" name=""/>
        <dsp:cNvSpPr/>
      </dsp:nvSpPr>
      <dsp:spPr>
        <a:xfrm>
          <a:off x="2587642" y="1302856"/>
          <a:ext cx="1666667" cy="1041667"/>
        </a:xfrm>
        <a:prstGeom prst="roundRect">
          <a:avLst>
            <a:gd name="adj" fmla="val 10000"/>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t>İLK TEKRAR</a:t>
          </a:r>
        </a:p>
        <a:p>
          <a:pPr lvl="0" algn="ctr" defTabSz="666750">
            <a:lnSpc>
              <a:spcPct val="90000"/>
            </a:lnSpc>
            <a:spcBef>
              <a:spcPct val="0"/>
            </a:spcBef>
            <a:spcAft>
              <a:spcPct val="35000"/>
            </a:spcAft>
          </a:pPr>
          <a:r>
            <a:rPr lang="tr-TR" sz="1500" kern="1200" dirty="0" smtClean="0"/>
            <a:t>Ders İşlenirken </a:t>
          </a:r>
          <a:endParaRPr lang="tr-TR" sz="1500" kern="1200" dirty="0"/>
        </a:p>
      </dsp:txBody>
      <dsp:txXfrm>
        <a:off x="2618151" y="1333365"/>
        <a:ext cx="1605649" cy="980649"/>
      </dsp:txXfrm>
    </dsp:sp>
    <dsp:sp modelId="{5E4A6689-E0D6-4725-A96A-5BFE9444D8AB}">
      <dsp:nvSpPr>
        <dsp:cNvPr id="0" name=""/>
        <dsp:cNvSpPr/>
      </dsp:nvSpPr>
      <dsp:spPr>
        <a:xfrm>
          <a:off x="2294931" y="1042440"/>
          <a:ext cx="292710" cy="2083334"/>
        </a:xfrm>
        <a:custGeom>
          <a:avLst/>
          <a:gdLst/>
          <a:ahLst/>
          <a:cxnLst/>
          <a:rect l="0" t="0" r="0" b="0"/>
          <a:pathLst>
            <a:path>
              <a:moveTo>
                <a:pt x="0" y="0"/>
              </a:moveTo>
              <a:lnTo>
                <a:pt x="0" y="2083334"/>
              </a:lnTo>
              <a:lnTo>
                <a:pt x="292710" y="2083334"/>
              </a:lnTo>
            </a:path>
          </a:pathLst>
        </a:custGeom>
        <a:noFill/>
        <a:ln w="381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EAF10-F566-4C01-8655-D060E5AFBB9A}">
      <dsp:nvSpPr>
        <dsp:cNvPr id="0" name=""/>
        <dsp:cNvSpPr/>
      </dsp:nvSpPr>
      <dsp:spPr>
        <a:xfrm>
          <a:off x="2587642" y="2604940"/>
          <a:ext cx="1666667" cy="1041667"/>
        </a:xfrm>
        <a:prstGeom prst="roundRect">
          <a:avLst>
            <a:gd name="adj" fmla="val 10000"/>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t>İKİNCİ TEKRAR</a:t>
          </a:r>
        </a:p>
        <a:p>
          <a:pPr lvl="0" algn="ctr" defTabSz="666750">
            <a:lnSpc>
              <a:spcPct val="90000"/>
            </a:lnSpc>
            <a:spcBef>
              <a:spcPct val="0"/>
            </a:spcBef>
            <a:spcAft>
              <a:spcPct val="35000"/>
            </a:spcAft>
          </a:pPr>
          <a:r>
            <a:rPr lang="tr-TR" sz="1500" kern="1200" dirty="0" smtClean="0"/>
            <a:t>Günlük</a:t>
          </a:r>
          <a:endParaRPr lang="tr-TR" sz="1500" kern="1200" dirty="0"/>
        </a:p>
      </dsp:txBody>
      <dsp:txXfrm>
        <a:off x="2618151" y="2635449"/>
        <a:ext cx="1605649" cy="980649"/>
      </dsp:txXfrm>
    </dsp:sp>
    <dsp:sp modelId="{1B97E1B5-A223-41EE-A15B-F0D1EB157A17}">
      <dsp:nvSpPr>
        <dsp:cNvPr id="0" name=""/>
        <dsp:cNvSpPr/>
      </dsp:nvSpPr>
      <dsp:spPr>
        <a:xfrm>
          <a:off x="5450160" y="15512"/>
          <a:ext cx="2779439" cy="104166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tr-TR" sz="3800" kern="1200" dirty="0" smtClean="0"/>
            <a:t>SÜREÇLERİ</a:t>
          </a:r>
          <a:endParaRPr lang="tr-TR" sz="3800" kern="1200" dirty="0"/>
        </a:p>
      </dsp:txBody>
      <dsp:txXfrm>
        <a:off x="5480669" y="46021"/>
        <a:ext cx="2718421" cy="980649"/>
      </dsp:txXfrm>
    </dsp:sp>
    <dsp:sp modelId="{B1353649-35BF-4D9E-8B61-260EBBA671F5}">
      <dsp:nvSpPr>
        <dsp:cNvPr id="0" name=""/>
        <dsp:cNvSpPr/>
      </dsp:nvSpPr>
      <dsp:spPr>
        <a:xfrm>
          <a:off x="5728104" y="1057179"/>
          <a:ext cx="277943" cy="766510"/>
        </a:xfrm>
        <a:custGeom>
          <a:avLst/>
          <a:gdLst/>
          <a:ahLst/>
          <a:cxnLst/>
          <a:rect l="0" t="0" r="0" b="0"/>
          <a:pathLst>
            <a:path>
              <a:moveTo>
                <a:pt x="0" y="0"/>
              </a:moveTo>
              <a:lnTo>
                <a:pt x="0" y="766510"/>
              </a:lnTo>
              <a:lnTo>
                <a:pt x="277943" y="766510"/>
              </a:lnTo>
            </a:path>
          </a:pathLst>
        </a:custGeom>
        <a:noFill/>
        <a:ln w="381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B92A0-275F-4A46-AC8F-4CA4D7674595}">
      <dsp:nvSpPr>
        <dsp:cNvPr id="0" name=""/>
        <dsp:cNvSpPr/>
      </dsp:nvSpPr>
      <dsp:spPr>
        <a:xfrm>
          <a:off x="6006048" y="1302856"/>
          <a:ext cx="1666667" cy="1041667"/>
        </a:xfrm>
        <a:prstGeom prst="roundRect">
          <a:avLst>
            <a:gd name="adj" fmla="val 10000"/>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t>ÜÇÜNCÜ TEKRAR</a:t>
          </a:r>
        </a:p>
        <a:p>
          <a:pPr lvl="0" algn="ctr" defTabSz="666750">
            <a:lnSpc>
              <a:spcPct val="90000"/>
            </a:lnSpc>
            <a:spcBef>
              <a:spcPct val="0"/>
            </a:spcBef>
            <a:spcAft>
              <a:spcPct val="35000"/>
            </a:spcAft>
          </a:pPr>
          <a:r>
            <a:rPr lang="tr-TR" sz="1500" kern="1200" dirty="0" smtClean="0"/>
            <a:t>Haftalık</a:t>
          </a:r>
          <a:endParaRPr lang="tr-TR" sz="1500" kern="1200" dirty="0"/>
        </a:p>
      </dsp:txBody>
      <dsp:txXfrm>
        <a:off x="6036557" y="1333365"/>
        <a:ext cx="1605649" cy="980649"/>
      </dsp:txXfrm>
    </dsp:sp>
    <dsp:sp modelId="{02C72417-1DB5-402A-88AE-A5BCEEF390F0}">
      <dsp:nvSpPr>
        <dsp:cNvPr id="0" name=""/>
        <dsp:cNvSpPr/>
      </dsp:nvSpPr>
      <dsp:spPr>
        <a:xfrm>
          <a:off x="5728104" y="1057179"/>
          <a:ext cx="277943" cy="2068595"/>
        </a:xfrm>
        <a:custGeom>
          <a:avLst/>
          <a:gdLst/>
          <a:ahLst/>
          <a:cxnLst/>
          <a:rect l="0" t="0" r="0" b="0"/>
          <a:pathLst>
            <a:path>
              <a:moveTo>
                <a:pt x="0" y="0"/>
              </a:moveTo>
              <a:lnTo>
                <a:pt x="0" y="2068595"/>
              </a:lnTo>
              <a:lnTo>
                <a:pt x="277943" y="2068595"/>
              </a:lnTo>
            </a:path>
          </a:pathLst>
        </a:custGeom>
        <a:noFill/>
        <a:ln w="381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601C5D-AF72-4C8F-9156-2F3F6BCDAAC6}">
      <dsp:nvSpPr>
        <dsp:cNvPr id="0" name=""/>
        <dsp:cNvSpPr/>
      </dsp:nvSpPr>
      <dsp:spPr>
        <a:xfrm>
          <a:off x="6006048" y="2604940"/>
          <a:ext cx="1666667" cy="1041667"/>
        </a:xfrm>
        <a:prstGeom prst="roundRect">
          <a:avLst>
            <a:gd name="adj" fmla="val 10000"/>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t>OKUL/DERS SINAVLARINA HAZIRLIK</a:t>
          </a:r>
        </a:p>
        <a:p>
          <a:pPr lvl="0" algn="ctr" defTabSz="666750">
            <a:lnSpc>
              <a:spcPct val="90000"/>
            </a:lnSpc>
            <a:spcBef>
              <a:spcPct val="0"/>
            </a:spcBef>
            <a:spcAft>
              <a:spcPct val="35000"/>
            </a:spcAft>
          </a:pPr>
          <a:r>
            <a:rPr lang="tr-TR" sz="1500" kern="1200" dirty="0" smtClean="0"/>
            <a:t>Test Tekrarı</a:t>
          </a:r>
          <a:endParaRPr lang="tr-TR" sz="1500" kern="1200" dirty="0"/>
        </a:p>
      </dsp:txBody>
      <dsp:txXfrm>
        <a:off x="6036557" y="2635449"/>
        <a:ext cx="1605649" cy="980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2C087-9436-4B60-9122-E30A859559C9}">
      <dsp:nvSpPr>
        <dsp:cNvPr id="0" name=""/>
        <dsp:cNvSpPr/>
      </dsp:nvSpPr>
      <dsp:spPr>
        <a:xfrm>
          <a:off x="3897236" y="52420"/>
          <a:ext cx="2516176" cy="2516176"/>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tr-TR" sz="1700" b="1" kern="1200" dirty="0" smtClean="0"/>
            <a:t>Test niçin çözülür?</a:t>
          </a:r>
          <a:endParaRPr lang="tr-TR" sz="1700" b="1" kern="1200" dirty="0"/>
        </a:p>
      </dsp:txBody>
      <dsp:txXfrm>
        <a:off x="4232726" y="492751"/>
        <a:ext cx="1845196" cy="1132279"/>
      </dsp:txXfrm>
    </dsp:sp>
    <dsp:sp modelId="{CEE45D19-F4A4-4F64-AC1A-324A2CE99D82}">
      <dsp:nvSpPr>
        <dsp:cNvPr id="0" name=""/>
        <dsp:cNvSpPr/>
      </dsp:nvSpPr>
      <dsp:spPr>
        <a:xfrm>
          <a:off x="4805157" y="1625030"/>
          <a:ext cx="2516176" cy="2516176"/>
        </a:xfrm>
        <a:prstGeom prst="ellipse">
          <a:avLst/>
        </a:prstGeom>
        <a:solidFill>
          <a:schemeClr val="accent3">
            <a:alpha val="50000"/>
            <a:hueOff val="-568678"/>
            <a:satOff val="-2344"/>
            <a:lumOff val="-491"/>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tr-TR" sz="1700" b="1" kern="1200" dirty="0" smtClean="0"/>
            <a:t>Ne yapılmalıdır? Doğru tutum nedir?</a:t>
          </a:r>
          <a:endParaRPr lang="tr-TR" sz="1700" b="1" kern="1200" dirty="0"/>
        </a:p>
      </dsp:txBody>
      <dsp:txXfrm>
        <a:off x="5574687" y="2275043"/>
        <a:ext cx="1509706" cy="1383897"/>
      </dsp:txXfrm>
    </dsp:sp>
    <dsp:sp modelId="{0EEA03AD-1436-486F-9C6D-746FADA411EA}">
      <dsp:nvSpPr>
        <dsp:cNvPr id="0" name=""/>
        <dsp:cNvSpPr/>
      </dsp:nvSpPr>
      <dsp:spPr>
        <a:xfrm>
          <a:off x="2933733" y="1677451"/>
          <a:ext cx="2516176" cy="2516176"/>
        </a:xfrm>
        <a:prstGeom prst="ellipse">
          <a:avLst/>
        </a:prstGeom>
        <a:solidFill>
          <a:schemeClr val="accent3">
            <a:alpha val="50000"/>
            <a:hueOff val="-1137357"/>
            <a:satOff val="-4689"/>
            <a:lumOff val="-98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tr-TR" sz="1700" b="1" kern="1200" dirty="0" smtClean="0"/>
            <a:t>Test çözdükten  sonraki hatalı öğrenci tutumları nelerdir?</a:t>
          </a:r>
          <a:endParaRPr lang="tr-TR" sz="1700" b="1" kern="1200" dirty="0"/>
        </a:p>
      </dsp:txBody>
      <dsp:txXfrm>
        <a:off x="3170673" y="2327463"/>
        <a:ext cx="1509706" cy="13838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D91E4-35EF-40F6-AC78-79AB60286CBD}" type="datetimeFigureOut">
              <a:rPr lang="tr-TR" smtClean="0"/>
              <a:pPr/>
              <a:t>4.01.2022</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705E2-336C-4AAA-B647-52FA4BF85F0E}" type="slidenum">
              <a:rPr lang="tr-TR" smtClean="0"/>
              <a:pPr/>
              <a:t>‹#›</a:t>
            </a:fld>
            <a:endParaRPr lang="tr-TR"/>
          </a:p>
        </p:txBody>
      </p:sp>
    </p:spTree>
    <p:extLst>
      <p:ext uri="{BB962C8B-B14F-4D97-AF65-F5344CB8AC3E}">
        <p14:creationId xmlns:p14="http://schemas.microsoft.com/office/powerpoint/2010/main" val="321953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Sunuma öğrencilere yöneltilen “Ne için buradasın?” sorusu ile başlanabilir. Bu doğrultuda</a:t>
            </a:r>
            <a:r>
              <a:rPr lang="tr-TR" baseline="0" dirty="0" smtClean="0"/>
              <a:t> s</a:t>
            </a:r>
            <a:r>
              <a:rPr lang="tr-TR" dirty="0" smtClean="0"/>
              <a:t>orgulama</a:t>
            </a:r>
            <a:r>
              <a:rPr lang="tr-TR" baseline="0" dirty="0" smtClean="0"/>
              <a:t> içinde bulunulan ‘an’dan başlamalıdır.Öğrencilerde bu felsefi düşünceye ilişkin bir soru/sorun oluşturma amaçlanmalıdır. Öğretmen bu noktada  farklı sorular yönelterek öğrencilerde kendine yönelik, an’a yönelik genel bir </a:t>
            </a:r>
            <a:r>
              <a:rPr lang="tr-TR" baseline="0" dirty="0" err="1" smtClean="0"/>
              <a:t>farkındalık</a:t>
            </a:r>
            <a:r>
              <a:rPr lang="tr-TR" baseline="0" dirty="0" smtClean="0"/>
              <a:t> oluşturulabilir: “Ne için sabah uyanıp okula geldin? Ne için bu derstesin? …..vb.” Öğrencilerden benzer sorulara ilişkin alınan amaç cümleleri tahtada listelenir. Öğretmen her bir öğrencinin okul yaşantılarıyla ilgili farklı anlamları, amaçları ve gerekçeleri olduğunu vurgular.</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2</a:t>
            </a:fld>
            <a:endParaRPr lang="tr-TR"/>
          </a:p>
        </p:txBody>
      </p:sp>
    </p:spTree>
    <p:extLst>
      <p:ext uri="{BB962C8B-B14F-4D97-AF65-F5344CB8AC3E}">
        <p14:creationId xmlns:p14="http://schemas.microsoft.com/office/powerpoint/2010/main" val="143224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228600" indent="-228600">
              <a:buAutoNum type="arabicPeriod"/>
            </a:pPr>
            <a:r>
              <a:rPr lang="tr-TR" b="0" baseline="0" dirty="0" smtClean="0"/>
              <a:t>Öğrencilerin </a:t>
            </a:r>
            <a:r>
              <a:rPr lang="tr-TR" b="0" baseline="0" dirty="0" smtClean="0"/>
              <a:t>ders çalışmaya ilişkin amaçları, burada bulunma sebepleri ve güçlü nedenleri yoksa öğrenci ders çalışmaya motive olamayacaktır.  Çalışma engelinin temelini bu oluşturmaktadır.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sz="1200" b="0" kern="1200" dirty="0" smtClean="0">
                <a:solidFill>
                  <a:schemeClr val="tx1"/>
                </a:solidFill>
                <a:latin typeface="+mn-lt"/>
                <a:ea typeface="+mn-ea"/>
                <a:cs typeface="+mn-cs"/>
              </a:rPr>
              <a:t>Bir diğer temel neden ise ders çalışarak mevcut sorunlarının önemli bir kısmından kurtulabileceğine dair öğrencilerin gerçekçi görülerinin olmamasıdır. </a:t>
            </a:r>
            <a:r>
              <a:rPr lang="tr-TR" sz="1200" kern="1200" dirty="0" smtClean="0">
                <a:solidFill>
                  <a:schemeClr val="tx1"/>
                </a:solidFill>
                <a:latin typeface="+mn-lt"/>
                <a:ea typeface="+mn-ea"/>
                <a:cs typeface="+mn-cs"/>
              </a:rPr>
              <a:t>Öğrenci için okul ders süreçleri ve mevcut performansına dair çevreden gelen olumsuz tepkilerden sıyrılma amacı</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dahi ders çalışmak </a:t>
            </a:r>
            <a:r>
              <a:rPr lang="tr-TR" sz="1200" kern="1200" dirty="0" smtClean="0">
                <a:solidFill>
                  <a:schemeClr val="tx1"/>
                </a:solidFill>
                <a:latin typeface="+mn-lt"/>
                <a:ea typeface="+mn-ea"/>
                <a:cs typeface="+mn-cs"/>
              </a:rPr>
              <a:t>için</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çok </a:t>
            </a:r>
            <a:r>
              <a:rPr lang="tr-TR" sz="1200" kern="1200" dirty="0" smtClean="0">
                <a:solidFill>
                  <a:schemeClr val="tx1"/>
                </a:solidFill>
                <a:latin typeface="+mn-lt"/>
                <a:ea typeface="+mn-ea"/>
                <a:cs typeface="+mn-cs"/>
              </a:rPr>
              <a:t>önemli bir neden olabilmektedir.Öğrencilere bu düşünce ve bakış açısı da sunulabilir. (Bu</a:t>
            </a:r>
            <a:r>
              <a:rPr lang="tr-TR" sz="1200" kern="1200" baseline="0" dirty="0" smtClean="0">
                <a:solidFill>
                  <a:schemeClr val="tx1"/>
                </a:solidFill>
                <a:latin typeface="+mn-lt"/>
                <a:ea typeface="+mn-ea"/>
                <a:cs typeface="+mn-cs"/>
              </a:rPr>
              <a:t> durum tercih edilen/beklenilen bir düşünce değildir; ancak pek çok öğrencinin mevcut gerçekliğini yansıtabilmektedir.) </a:t>
            </a:r>
            <a:endParaRPr lang="tr-TR" baseline="0" dirty="0" smtClean="0"/>
          </a:p>
          <a:p>
            <a:pPr marL="228600" indent="-228600">
              <a:buAutoNum type="arabicPeriod"/>
            </a:pPr>
            <a:r>
              <a:rPr lang="tr-TR" baseline="0" dirty="0" smtClean="0"/>
              <a:t>Öğretmen, öğrencilere başka özel engelleri/güçlükleri var ise bunları da Okul Rehberlik ve Psikolojik Danışmanlık Servisini ziyaret ederek görüşebileceklerini  belirtir.   </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11</a:t>
            </a:fld>
            <a:endParaRPr lang="tr-TR"/>
          </a:p>
        </p:txBody>
      </p:sp>
    </p:spTree>
    <p:extLst>
      <p:ext uri="{BB962C8B-B14F-4D97-AF65-F5344CB8AC3E}">
        <p14:creationId xmlns:p14="http://schemas.microsoft.com/office/powerpoint/2010/main" val="304298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12</a:t>
            </a:fld>
            <a:endParaRPr lang="tr-TR"/>
          </a:p>
        </p:txBody>
      </p:sp>
    </p:spTree>
    <p:extLst>
      <p:ext uri="{BB962C8B-B14F-4D97-AF65-F5344CB8AC3E}">
        <p14:creationId xmlns:p14="http://schemas.microsoft.com/office/powerpoint/2010/main" val="357381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13</a:t>
            </a:fld>
            <a:endParaRPr lang="tr-TR"/>
          </a:p>
        </p:txBody>
      </p:sp>
    </p:spTree>
    <p:extLst>
      <p:ext uri="{BB962C8B-B14F-4D97-AF65-F5344CB8AC3E}">
        <p14:creationId xmlns:p14="http://schemas.microsoft.com/office/powerpoint/2010/main" val="3485031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14</a:t>
            </a:fld>
            <a:endParaRPr lang="tr-TR"/>
          </a:p>
        </p:txBody>
      </p:sp>
    </p:spTree>
    <p:extLst>
      <p:ext uri="{BB962C8B-B14F-4D97-AF65-F5344CB8AC3E}">
        <p14:creationId xmlns:p14="http://schemas.microsoft.com/office/powerpoint/2010/main" val="756663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baseline="0" dirty="0" smtClean="0"/>
              <a:t>“Anlamak ve öğrenmek arasında bir fark var mıdır?” sorusu öğrencilere yöneltilir.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baseline="0" dirty="0" smtClean="0"/>
              <a:t>Derslerde anladığımız ancak bir süre sonra karşılaştığımızda cevap vermekte/hatırlamakta zorlandığımız bir bilgiyi öğrenemediğimizi ifade edebiliriz. </a:t>
            </a:r>
            <a:r>
              <a:rPr lang="tr-TR" baseline="0" dirty="0" smtClean="0"/>
              <a:t>‘O </a:t>
            </a:r>
            <a:r>
              <a:rPr lang="tr-TR" baseline="0" dirty="0" smtClean="0"/>
              <a:t>zaman anladığımız bir şeyi nasıl öğrenebiliriz</a:t>
            </a:r>
            <a:r>
              <a:rPr lang="tr-TR" baseline="0" smtClean="0"/>
              <a:t>?’ sorusu </a:t>
            </a:r>
            <a:r>
              <a:rPr lang="tr-TR" sz="1200" kern="1200" smtClean="0">
                <a:solidFill>
                  <a:schemeClr val="tx1"/>
                </a:solidFill>
                <a:effectLst/>
                <a:latin typeface="+mn-lt"/>
                <a:ea typeface="+mn-ea"/>
                <a:cs typeface="+mn-cs"/>
              </a:rPr>
              <a:t>üzerinden öğrenme süreçleri ile ilgili bilgilendirme yapılır.</a:t>
            </a:r>
            <a:endParaRPr lang="tr-TR"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15</a:t>
            </a:fld>
            <a:endParaRPr lang="tr-TR"/>
          </a:p>
        </p:txBody>
      </p:sp>
    </p:spTree>
    <p:extLst>
      <p:ext uri="{BB962C8B-B14F-4D97-AF65-F5344CB8AC3E}">
        <p14:creationId xmlns:p14="http://schemas.microsoft.com/office/powerpoint/2010/main" val="2881474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16</a:t>
            </a:fld>
            <a:endParaRPr lang="tr-TR"/>
          </a:p>
        </p:txBody>
      </p:sp>
    </p:spTree>
    <p:extLst>
      <p:ext uri="{BB962C8B-B14F-4D97-AF65-F5344CB8AC3E}">
        <p14:creationId xmlns:p14="http://schemas.microsoft.com/office/powerpoint/2010/main" val="262036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17</a:t>
            </a:fld>
            <a:endParaRPr lang="tr-TR"/>
          </a:p>
        </p:txBody>
      </p:sp>
    </p:spTree>
    <p:extLst>
      <p:ext uri="{BB962C8B-B14F-4D97-AF65-F5344CB8AC3E}">
        <p14:creationId xmlns:p14="http://schemas.microsoft.com/office/powerpoint/2010/main" val="309863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18</a:t>
            </a:fld>
            <a:endParaRPr lang="tr-TR"/>
          </a:p>
        </p:txBody>
      </p:sp>
    </p:spTree>
    <p:extLst>
      <p:ext uri="{BB962C8B-B14F-4D97-AF65-F5344CB8AC3E}">
        <p14:creationId xmlns:p14="http://schemas.microsoft.com/office/powerpoint/2010/main" val="12316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Bir önceki slaytta burada olma gerekçeleriyle ilişkili olarak, öğretmen amaçlar/gerekçeler</a:t>
            </a:r>
            <a:r>
              <a:rPr lang="tr-TR" baseline="0" dirty="0" smtClean="0"/>
              <a:t> açısından </a:t>
            </a:r>
            <a:r>
              <a:rPr lang="tr-TR" dirty="0" smtClean="0"/>
              <a:t>çeşitli öğrenci profilleri çizer:” Kimi</a:t>
            </a:r>
            <a:r>
              <a:rPr lang="tr-TR" baseline="0" dirty="0" smtClean="0"/>
              <a:t> başarılı olabilmek için buradadır, kimi kendini burada mutlu hissettiği için, kimi arkadaş ortamını </a:t>
            </a:r>
            <a:r>
              <a:rPr lang="tr-TR" baseline="0" dirty="0" err="1" smtClean="0"/>
              <a:t>önceliklendirdiği</a:t>
            </a:r>
            <a:r>
              <a:rPr lang="tr-TR" baseline="0" dirty="0" smtClean="0"/>
              <a:t> için, kimi ekonomik nedenlerle bu süreçlere katılmaktadır…” diyerek öğrencileri kendi amaçlarını düşünmeye yönlendirir.</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3</a:t>
            </a:fld>
            <a:endParaRPr lang="tr-TR"/>
          </a:p>
        </p:txBody>
      </p:sp>
    </p:spTree>
    <p:extLst>
      <p:ext uri="{BB962C8B-B14F-4D97-AF65-F5344CB8AC3E}">
        <p14:creationId xmlns:p14="http://schemas.microsoft.com/office/powerpoint/2010/main" val="36207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Öğretmen öğrencilerin</a:t>
            </a:r>
            <a:r>
              <a:rPr lang="tr-TR" baseline="0" dirty="0" smtClean="0"/>
              <a:t> belirttikleri amaçlara nasıl ulaşabilecekleri üzerine bir geçiş konuşması yapar; bu amaçlara ulaşmanın bazı planlamalar gerektirdiğinden bahseder… Bu planlamada bazı unsurların (günlük yaşamımızı dolduran iş ve uğraşlar ile bizi zorlayan engellerin) göz önüne alınması gerektiğini ifade ederek, öğrencilerinden günlük yaşam rutinleri, uğraşları ve onları zorlayan durumlar hakkında paylaşımda bulunmalarını teşvik eder. Burada amaç, öğrencilerin günlük yaşantılarını bütünüyle değerlendirerek, amaçlarına ulaşmada daha iyi planlamalar yapmalarına yardımcı olmaktır.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latin typeface="Arial Tur"/>
                <a:cs typeface="Arial Tur"/>
              </a:rPr>
              <a:t> ⃰ Öğretmen ‘sürüklenme’ ifadesini kullanırken; öğrencilerin günlerini bilinçli/</a:t>
            </a:r>
            <a:r>
              <a:rPr lang="tr-TR" baseline="0" dirty="0" smtClean="0">
                <a:latin typeface="Arial Tur"/>
                <a:cs typeface="Arial Tur"/>
              </a:rPr>
              <a:t> planlı bir şekilde kontrol kendilerinde olarak mı; yoksa kendilerini olayların  akışına bırakarak mı geçirdiklerini  sorgulamalarını amaçlar.</a:t>
            </a:r>
            <a:endParaRPr lang="tr-TR" dirty="0" smtClean="0"/>
          </a:p>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4</a:t>
            </a:fld>
            <a:endParaRPr lang="tr-TR"/>
          </a:p>
        </p:txBody>
      </p:sp>
    </p:spTree>
    <p:extLst>
      <p:ext uri="{BB962C8B-B14F-4D97-AF65-F5344CB8AC3E}">
        <p14:creationId xmlns:p14="http://schemas.microsoft.com/office/powerpoint/2010/main" val="130408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Öğrencilerin</a:t>
            </a:r>
            <a:r>
              <a:rPr lang="tr-TR" baseline="0" dirty="0" smtClean="0"/>
              <a:t> günlük yaşamlarını değerlendirebilmelerine yardımcı olacak bu çalışmada, kendi günlük yaşantılarını bütün yönleriyle değerlendirebilmeleri için bir “iş ve koşul listesi” oluşturmaları teşvik edilir. Böylece günlük hayatın akışlarının amaçlarına uygunluğunu ve engellerini görerek, amaca dönük çalışmalarını planlamaya geçilebilir. Öğrenciler bu akış içerisinde nerede olduklarını, sürecin kendileri için iyi/yeterli gidip gitmediğini de (önceki amaç cümleleriyle ilişkilendirerek) görme fırsatı bulabilirler…</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5</a:t>
            </a:fld>
            <a:endParaRPr lang="tr-TR"/>
          </a:p>
        </p:txBody>
      </p:sp>
    </p:spTree>
    <p:extLst>
      <p:ext uri="{BB962C8B-B14F-4D97-AF65-F5344CB8AC3E}">
        <p14:creationId xmlns:p14="http://schemas.microsoft.com/office/powerpoint/2010/main" val="404883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t>
            </a:r>
            <a:r>
              <a:rPr lang="tr-TR" b="1" dirty="0" smtClean="0"/>
              <a:t>Düzenleme</a:t>
            </a:r>
            <a:r>
              <a:rPr lang="tr-TR" dirty="0" smtClean="0"/>
              <a:t>’ kavramı öğrencinin günlük yaşamında etkin olabileceği alanları içerir. Örneğin öğrenci günlük yaşam akışında hangi alanlarda değişiklikler yapabilir? Kritik olan öğrencinin günlük yaşam akışında engel/güçlük olarak tanımladığı konu ve/veya konularda yeni bir düzenleme gerçekleştirebilmesini sağlamaktır. </a:t>
            </a:r>
          </a:p>
        </p:txBody>
      </p:sp>
      <p:sp>
        <p:nvSpPr>
          <p:cNvPr id="4" name="3 Slayt Numarası Yer Tutucusu"/>
          <p:cNvSpPr>
            <a:spLocks noGrp="1"/>
          </p:cNvSpPr>
          <p:nvPr>
            <p:ph type="sldNum" sz="quarter" idx="10"/>
          </p:nvPr>
        </p:nvSpPr>
        <p:spPr/>
        <p:txBody>
          <a:bodyPr/>
          <a:lstStyle/>
          <a:p>
            <a:fld id="{6FC705E2-336C-4AAA-B647-52FA4BF85F0E}" type="slidenum">
              <a:rPr lang="tr-TR" smtClean="0"/>
              <a:pPr/>
              <a:t>6</a:t>
            </a:fld>
            <a:endParaRPr lang="tr-TR"/>
          </a:p>
        </p:txBody>
      </p:sp>
    </p:spTree>
    <p:extLst>
      <p:ext uri="{BB962C8B-B14F-4D97-AF65-F5344CB8AC3E}">
        <p14:creationId xmlns:p14="http://schemas.microsoft.com/office/powerpoint/2010/main" val="246082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Öğretmen bu slaytla ilgili öğrenci grubuyla etkileşimde bulunurken; öğrencilerin</a:t>
            </a:r>
            <a:r>
              <a:rPr lang="tr-TR" baseline="0" dirty="0" smtClean="0"/>
              <a:t> kendi günlük akışlarında bu gibi enerji veren ve kendilerini iyi hissetmelerini sağlayan uğraşılarının olup olmadığını fark etmelerini amaçlar. Bu uğraşıların günlük akışlarında yer alması gerekliliğinin yanı sıra ne kadar zamanı kapladığına dikkat etmeleri gerektiği vurgulanır. </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7</a:t>
            </a:fld>
            <a:endParaRPr lang="tr-TR"/>
          </a:p>
        </p:txBody>
      </p:sp>
    </p:spTree>
    <p:extLst>
      <p:ext uri="{BB962C8B-B14F-4D97-AF65-F5344CB8AC3E}">
        <p14:creationId xmlns:p14="http://schemas.microsoft.com/office/powerpoint/2010/main" val="3377622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Öğretmen öğrenciler ile günlük yaşam akışına dair düzenlemeler ile ilgili konuşurken; gerektiğinden</a:t>
            </a:r>
            <a:r>
              <a:rPr lang="tr-TR" baseline="0" dirty="0" smtClean="0"/>
              <a:t> fazla enerjilerini yönlendirdikleri alanlara -hobiler, sosyal etkinlikler, arkadaş buluşmaları, teknoloji kullanımı, dijital platformda takip edilen oyunlar vb.- ilişkin farkındalık kazanmalarını amaçlar ki öğrenciler bu alanlarda yeni düzenlemeler yapabilsin.</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8</a:t>
            </a:fld>
            <a:endParaRPr lang="tr-TR"/>
          </a:p>
        </p:txBody>
      </p:sp>
    </p:spTree>
    <p:extLst>
      <p:ext uri="{BB962C8B-B14F-4D97-AF65-F5344CB8AC3E}">
        <p14:creationId xmlns:p14="http://schemas.microsoft.com/office/powerpoint/2010/main" val="2500092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Öğrencinin</a:t>
            </a:r>
            <a:r>
              <a:rPr lang="tr-TR" baseline="0" dirty="0" smtClean="0"/>
              <a:t> motive olması için işleyen süreç şu şekilde açıklanabilir:Düşünceler duyguları, duygular enerjiyi oluşturur.Bu enerji de çalışma noktasında harekete geçiren güçtür.  Öğretmen bu noktada farklı örnekler üzerinden açıklamalar yapabilir. Duygularımız ne yöndeyse hareketimiz de o yönde gelişmektedir. </a:t>
            </a:r>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9</a:t>
            </a:fld>
            <a:endParaRPr lang="tr-TR"/>
          </a:p>
        </p:txBody>
      </p:sp>
    </p:spTree>
    <p:extLst>
      <p:ext uri="{BB962C8B-B14F-4D97-AF65-F5344CB8AC3E}">
        <p14:creationId xmlns:p14="http://schemas.microsoft.com/office/powerpoint/2010/main" val="890926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 Sunumu yapan öğretmenin bu slaytta temel amacı öğrencinin</a:t>
            </a:r>
            <a:r>
              <a:rPr lang="tr-TR" baseline="0" dirty="0" smtClean="0"/>
              <a:t> neden çalışamadığını/yönelemediğini düşünmesi, bu konuda kendi yaşantılarını/düşüncelerini sorgulamasını sağlaması ve kendine yönelik asıl cevabı bulması gerektiği konusunda </a:t>
            </a:r>
            <a:r>
              <a:rPr lang="tr-TR" baseline="0" dirty="0" err="1" smtClean="0"/>
              <a:t>farkındalık</a:t>
            </a:r>
            <a:r>
              <a:rPr lang="tr-TR" baseline="0" dirty="0" smtClean="0"/>
              <a:t> kazanmasıdır.</a:t>
            </a:r>
          </a:p>
          <a:p>
            <a:r>
              <a:rPr lang="tr-TR" dirty="0" smtClean="0"/>
              <a:t>2. Öğretmen tarafından sununun başında</a:t>
            </a:r>
            <a:r>
              <a:rPr lang="tr-TR" baseline="0" dirty="0" smtClean="0"/>
              <a:t> yer alan “ne için buradasın?” ile “niçin ders çalışmalıyım?” soruları arasında bağlantı kurularak, aslında bu iki sorunun cevabının ortak/ilişkisel olduğunu öğrencilerin fark etmesi sağlanmalıdır.  </a:t>
            </a:r>
          </a:p>
          <a:p>
            <a:endParaRPr lang="tr-TR" dirty="0"/>
          </a:p>
        </p:txBody>
      </p:sp>
      <p:sp>
        <p:nvSpPr>
          <p:cNvPr id="4" name="3 Slayt Numarası Yer Tutucusu"/>
          <p:cNvSpPr>
            <a:spLocks noGrp="1"/>
          </p:cNvSpPr>
          <p:nvPr>
            <p:ph type="sldNum" sz="quarter" idx="10"/>
          </p:nvPr>
        </p:nvSpPr>
        <p:spPr/>
        <p:txBody>
          <a:bodyPr/>
          <a:lstStyle/>
          <a:p>
            <a:fld id="{6FC705E2-336C-4AAA-B647-52FA4BF85F0E}" type="slidenum">
              <a:rPr lang="tr-TR" smtClean="0"/>
              <a:pPr/>
              <a:t>10</a:t>
            </a:fld>
            <a:endParaRPr lang="tr-TR"/>
          </a:p>
        </p:txBody>
      </p:sp>
    </p:spTree>
    <p:extLst>
      <p:ext uri="{BB962C8B-B14F-4D97-AF65-F5344CB8AC3E}">
        <p14:creationId xmlns:p14="http://schemas.microsoft.com/office/powerpoint/2010/main" val="11471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Başlık"/>
          <p:cNvSpPr>
            <a:spLocks noGrp="1"/>
          </p:cNvSpPr>
          <p:nvPr>
            <p:ph type="ctrTitle"/>
          </p:nvPr>
        </p:nvSpPr>
        <p:spPr>
          <a:xfrm>
            <a:off x="618979" y="381001"/>
            <a:ext cx="10972800" cy="2209800"/>
          </a:xfrm>
        </p:spPr>
        <p:txBody>
          <a:bodyPr lIns="45720" rIns="228600" anchor="b">
            <a:normAutofit/>
          </a:bodyPr>
          <a:lstStyle>
            <a:lvl1pPr marL="0" algn="r">
              <a:defRPr sz="4800"/>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0" name="9 Veri Yer Tutucusu"/>
          <p:cNvSpPr>
            <a:spLocks noGrp="1"/>
          </p:cNvSpPr>
          <p:nvPr>
            <p:ph type="dt" sz="half" idx="10"/>
          </p:nvPr>
        </p:nvSpPr>
        <p:spPr>
          <a:xfrm>
            <a:off x="7416800" y="6509004"/>
            <a:ext cx="4003040" cy="274320"/>
          </a:xfrm>
        </p:spPr>
        <p:txBody>
          <a:bodyPr vert="horz" rtlCol="0"/>
          <a:lstStyle>
            <a:extLst/>
          </a:lstStyle>
          <a:p>
            <a:fld id="{F5F68155-2E60-4963-AF18-B64C5985EB3C}" type="datetime1">
              <a:rPr lang="tr-TR" smtClean="0"/>
              <a:pPr/>
              <a:t>4.01.2022</a:t>
            </a:fld>
            <a:endParaRPr lang="tr-TR"/>
          </a:p>
        </p:txBody>
      </p:sp>
      <p:sp>
        <p:nvSpPr>
          <p:cNvPr id="11" name="10 Slayt Numarası Yer Tutucusu"/>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B7957372-C9B0-456C-9E75-6E094321A270}" type="slidenum">
              <a:rPr lang="tr-TR" smtClean="0"/>
              <a:pPr/>
              <a:t>‹#›</a:t>
            </a:fld>
            <a:endParaRPr lang="tr-TR"/>
          </a:p>
        </p:txBody>
      </p:sp>
      <p:sp>
        <p:nvSpPr>
          <p:cNvPr id="12" name="11 Altbilgi Yer Tutucusu"/>
          <p:cNvSpPr>
            <a:spLocks noGrp="1"/>
          </p:cNvSpPr>
          <p:nvPr>
            <p:ph type="ftr" sz="quarter" idx="12"/>
          </p:nvPr>
        </p:nvSpPr>
        <p:spPr>
          <a:xfrm>
            <a:off x="2133600" y="6509004"/>
            <a:ext cx="5209952" cy="274320"/>
          </a:xfrm>
        </p:spPr>
        <p:txBody>
          <a:bodyPr vert="horz" rtlCol="0"/>
          <a:lstStyle>
            <a:extLst/>
          </a:lstStyle>
          <a:p>
            <a:r>
              <a:rPr lang="tr-TR" smtClean="0"/>
              <a:t>Çankaya Rehberlik ve Araştırma Merkezi</a:t>
            </a:r>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AF834A3-C575-4005-8288-A248B31DD37A}" type="datetime1">
              <a:rPr lang="tr-TR" smtClean="0"/>
              <a:pPr/>
              <a:t>4.01.2022</a:t>
            </a:fld>
            <a:endParaRPr lang="tr-TR"/>
          </a:p>
        </p:txBody>
      </p:sp>
      <p:sp>
        <p:nvSpPr>
          <p:cNvPr id="5" name="4 Altbilgi Yer Tutucusu"/>
          <p:cNvSpPr>
            <a:spLocks noGrp="1"/>
          </p:cNvSpPr>
          <p:nvPr>
            <p:ph type="ftr" sz="quarter" idx="11"/>
          </p:nvPr>
        </p:nvSpPr>
        <p:spPr/>
        <p:txBody>
          <a:bodyPr/>
          <a:lstStyle>
            <a:extLst/>
          </a:lstStyle>
          <a:p>
            <a:r>
              <a:rPr lang="tr-TR" smtClean="0"/>
              <a:t>Çankaya Rehberlik ve Araştırma Merkezi</a:t>
            </a:r>
            <a:endParaRPr lang="tr-TR"/>
          </a:p>
        </p:txBody>
      </p:sp>
      <p:sp>
        <p:nvSpPr>
          <p:cNvPr id="6" name="5 Slayt Numarası Yer Tutucusu"/>
          <p:cNvSpPr>
            <a:spLocks noGrp="1"/>
          </p:cNvSpPr>
          <p:nvPr>
            <p:ph type="sldNum" sz="quarter" idx="12"/>
          </p:nvPr>
        </p:nvSpPr>
        <p:spPr/>
        <p:txBody>
          <a:bodyPr/>
          <a:lstStyle>
            <a:extLst/>
          </a:lstStyle>
          <a:p>
            <a:fld id="{B7957372-C9B0-456C-9E75-6E094321A27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lvl1pPr algn="l">
              <a:defRPr/>
            </a:lvl1pPr>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80264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0798B30-6D8D-494B-9659-04F386EBB636}" type="datetime1">
              <a:rPr lang="tr-TR" smtClean="0"/>
              <a:pPr/>
              <a:t>4.01.2022</a:t>
            </a:fld>
            <a:endParaRPr lang="tr-TR"/>
          </a:p>
        </p:txBody>
      </p:sp>
      <p:sp>
        <p:nvSpPr>
          <p:cNvPr id="5" name="4 Altbilgi Yer Tutucusu"/>
          <p:cNvSpPr>
            <a:spLocks noGrp="1"/>
          </p:cNvSpPr>
          <p:nvPr>
            <p:ph type="ftr" sz="quarter" idx="11"/>
          </p:nvPr>
        </p:nvSpPr>
        <p:spPr/>
        <p:txBody>
          <a:bodyPr/>
          <a:lstStyle>
            <a:extLst/>
          </a:lstStyle>
          <a:p>
            <a:r>
              <a:rPr lang="tr-TR" smtClean="0"/>
              <a:t>Çankaya Rehberlik ve Araştırma Merkezi</a:t>
            </a:r>
            <a:endParaRPr lang="tr-TR"/>
          </a:p>
        </p:txBody>
      </p:sp>
      <p:sp>
        <p:nvSpPr>
          <p:cNvPr id="6" name="5 Slayt Numarası Yer Tutucusu"/>
          <p:cNvSpPr>
            <a:spLocks noGrp="1"/>
          </p:cNvSpPr>
          <p:nvPr>
            <p:ph type="sldNum" sz="quarter" idx="12"/>
          </p:nvPr>
        </p:nvSpPr>
        <p:spPr/>
        <p:txBody>
          <a:bodyPr/>
          <a:lstStyle>
            <a:extLst/>
          </a:lstStyle>
          <a:p>
            <a:fld id="{B7957372-C9B0-456C-9E75-6E094321A27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9C0FA128-FDF0-41F8-B53D-D6C173B07954}" type="datetime1">
              <a:rPr lang="tr-TR" smtClean="0"/>
              <a:pPr/>
              <a:t>4.01.2022</a:t>
            </a:fld>
            <a:endParaRPr lang="tr-TR"/>
          </a:p>
        </p:txBody>
      </p:sp>
      <p:sp>
        <p:nvSpPr>
          <p:cNvPr id="5" name="4 Altbilgi Yer Tutucusu"/>
          <p:cNvSpPr>
            <a:spLocks noGrp="1"/>
          </p:cNvSpPr>
          <p:nvPr>
            <p:ph type="ftr" sz="quarter" idx="11"/>
          </p:nvPr>
        </p:nvSpPr>
        <p:spPr/>
        <p:txBody>
          <a:bodyPr/>
          <a:lstStyle>
            <a:extLst/>
          </a:lstStyle>
          <a:p>
            <a:r>
              <a:rPr lang="tr-TR" smtClean="0"/>
              <a:t>Çankaya Rehberlik ve Araştırma Merkezi</a:t>
            </a:r>
            <a:endParaRPr lang="tr-TR"/>
          </a:p>
        </p:txBody>
      </p:sp>
      <p:sp>
        <p:nvSpPr>
          <p:cNvPr id="6" name="5 Slayt Numarası Yer Tutucusu"/>
          <p:cNvSpPr>
            <a:spLocks noGrp="1"/>
          </p:cNvSpPr>
          <p:nvPr>
            <p:ph type="sldNum" sz="quarter" idx="12"/>
          </p:nvPr>
        </p:nvSpPr>
        <p:spPr/>
        <p:txBody>
          <a:bodyPr/>
          <a:lstStyle>
            <a:extLst/>
          </a:lstStyle>
          <a:p>
            <a:fld id="{B7957372-C9B0-456C-9E75-6E094321A27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333504" y="3267456"/>
            <a:ext cx="98755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63084" y="3287713"/>
            <a:ext cx="103632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a:xfrm>
            <a:off x="7416800" y="6513670"/>
            <a:ext cx="4003040" cy="274320"/>
          </a:xfrm>
        </p:spPr>
        <p:txBody>
          <a:bodyPr vert="horz" rtlCol="0"/>
          <a:lstStyle>
            <a:extLst/>
          </a:lstStyle>
          <a:p>
            <a:fld id="{36830803-B49B-43EA-9954-9C9FCF731673}" type="datetime1">
              <a:rPr lang="tr-TR" smtClean="0"/>
              <a:pPr/>
              <a:t>4.01.2022</a:t>
            </a:fld>
            <a:endParaRPr lang="tr-TR"/>
          </a:p>
        </p:txBody>
      </p:sp>
      <p:sp>
        <p:nvSpPr>
          <p:cNvPr id="9" name="8 Slayt Numarası Yer Tutucusu"/>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B7957372-C9B0-456C-9E75-6E094321A270}" type="slidenum">
              <a:rPr lang="tr-TR" smtClean="0"/>
              <a:pPr/>
              <a:t>‹#›</a:t>
            </a:fld>
            <a:endParaRPr lang="tr-TR"/>
          </a:p>
        </p:txBody>
      </p:sp>
      <p:sp>
        <p:nvSpPr>
          <p:cNvPr id="10" name="9 Altbilgi Yer Tutucusu"/>
          <p:cNvSpPr>
            <a:spLocks noGrp="1"/>
          </p:cNvSpPr>
          <p:nvPr>
            <p:ph type="ftr" sz="quarter" idx="12"/>
          </p:nvPr>
        </p:nvSpPr>
        <p:spPr>
          <a:xfrm>
            <a:off x="2133600" y="6513670"/>
            <a:ext cx="5209952" cy="274320"/>
          </a:xfrm>
        </p:spPr>
        <p:txBody>
          <a:bodyPr vert="horz" rtlCol="0"/>
          <a:lstStyle>
            <a:extLst/>
          </a:lstStyle>
          <a:p>
            <a:r>
              <a:rPr lang="tr-TR" smtClean="0"/>
              <a:t>Çankaya Rehberlik ve Araştırma Merkezi</a:t>
            </a:r>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B0621187-A173-413C-B0A7-1E547E7C12FC}" type="datetime1">
              <a:rPr lang="tr-TR" smtClean="0"/>
              <a:pPr/>
              <a:t>4.01.2022</a:t>
            </a:fld>
            <a:endParaRPr lang="tr-TR"/>
          </a:p>
        </p:txBody>
      </p:sp>
      <p:sp>
        <p:nvSpPr>
          <p:cNvPr id="6" name="5 Altbilgi Yer Tutucusu"/>
          <p:cNvSpPr>
            <a:spLocks noGrp="1"/>
          </p:cNvSpPr>
          <p:nvPr>
            <p:ph type="ftr" sz="quarter" idx="11"/>
          </p:nvPr>
        </p:nvSpPr>
        <p:spPr/>
        <p:txBody>
          <a:bodyPr/>
          <a:lstStyle>
            <a:extLst/>
          </a:lstStyle>
          <a:p>
            <a:r>
              <a:rPr lang="tr-TR" smtClean="0"/>
              <a:t>Çankaya Rehberlik ve Araştırma Merkezi</a:t>
            </a:r>
            <a:endParaRPr lang="tr-TR"/>
          </a:p>
        </p:txBody>
      </p:sp>
      <p:sp>
        <p:nvSpPr>
          <p:cNvPr id="7" name="6 Slayt Numarası Yer Tutucusu"/>
          <p:cNvSpPr>
            <a:spLocks noGrp="1"/>
          </p:cNvSpPr>
          <p:nvPr>
            <p:ph type="sldNum" sz="quarter" idx="12"/>
          </p:nvPr>
        </p:nvSpPr>
        <p:spPr>
          <a:xfrm>
            <a:off x="11521440" y="6514568"/>
            <a:ext cx="619051" cy="274320"/>
          </a:xfrm>
        </p:spPr>
        <p:txBody>
          <a:bodyPr/>
          <a:lstStyle>
            <a:extLst/>
          </a:lstStyle>
          <a:p>
            <a:fld id="{B7957372-C9B0-456C-9E75-6E094321A270}" type="slidenum">
              <a:rPr lang="tr-TR" smtClean="0"/>
              <a:pPr/>
              <a:t>‹#›</a:t>
            </a:fld>
            <a:endParaRPr lang="tr-TR"/>
          </a:p>
        </p:txBody>
      </p:sp>
      <p:sp>
        <p:nvSpPr>
          <p:cNvPr id="10" name="9 Dikdörtgen"/>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822325"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Dikdörtgen"/>
          <p:cNvSpPr/>
          <p:nvPr/>
        </p:nvSpPr>
        <p:spPr>
          <a:xfrm>
            <a:off x="6400800"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Başlık"/>
          <p:cNvSpPr>
            <a:spLocks noGrp="1"/>
          </p:cNvSpPr>
          <p:nvPr>
            <p:ph type="title"/>
          </p:nvPr>
        </p:nvSpPr>
        <p:spPr>
          <a:xfrm>
            <a:off x="609600" y="251948"/>
            <a:ext cx="10972800"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362201"/>
            <a:ext cx="5386917"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4C0A412A-4B05-4C73-ABFE-DFD580B39B58}" type="datetime1">
              <a:rPr lang="tr-TR" smtClean="0"/>
              <a:pPr/>
              <a:t>4.01.2022</a:t>
            </a:fld>
            <a:endParaRPr lang="tr-TR"/>
          </a:p>
        </p:txBody>
      </p:sp>
      <p:sp>
        <p:nvSpPr>
          <p:cNvPr id="8" name="7 Altbilgi Yer Tutucusu"/>
          <p:cNvSpPr>
            <a:spLocks noGrp="1"/>
          </p:cNvSpPr>
          <p:nvPr>
            <p:ph type="ftr" sz="quarter" idx="11"/>
          </p:nvPr>
        </p:nvSpPr>
        <p:spPr/>
        <p:txBody>
          <a:bodyPr/>
          <a:lstStyle>
            <a:extLst/>
          </a:lstStyle>
          <a:p>
            <a:r>
              <a:rPr lang="tr-TR" smtClean="0"/>
              <a:t>Çankaya Rehberlik ve Araştırma Merkezi</a:t>
            </a:r>
            <a:endParaRPr lang="tr-TR"/>
          </a:p>
        </p:txBody>
      </p:sp>
      <p:sp>
        <p:nvSpPr>
          <p:cNvPr id="9" name="8 Slayt Numarası Yer Tutucusu"/>
          <p:cNvSpPr>
            <a:spLocks noGrp="1"/>
          </p:cNvSpPr>
          <p:nvPr>
            <p:ph type="sldNum" sz="quarter" idx="12"/>
          </p:nvPr>
        </p:nvSpPr>
        <p:spPr>
          <a:xfrm>
            <a:off x="11521440" y="6514568"/>
            <a:ext cx="619051" cy="274320"/>
          </a:xfrm>
        </p:spPr>
        <p:txBody>
          <a:bodyPr/>
          <a:lstStyle>
            <a:extLst/>
          </a:lstStyle>
          <a:p>
            <a:fld id="{B7957372-C9B0-456C-9E75-6E094321A27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53218"/>
            <a:ext cx="10972800"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0B821FAE-4FCF-46BC-81EA-93DBEA3876F8}" type="datetime1">
              <a:rPr lang="tr-TR" smtClean="0"/>
              <a:pPr/>
              <a:t>4.01.2022</a:t>
            </a:fld>
            <a:endParaRPr lang="tr-TR"/>
          </a:p>
        </p:txBody>
      </p:sp>
      <p:sp>
        <p:nvSpPr>
          <p:cNvPr id="4" name="3 Altbilgi Yer Tutucusu"/>
          <p:cNvSpPr>
            <a:spLocks noGrp="1"/>
          </p:cNvSpPr>
          <p:nvPr>
            <p:ph type="ftr" sz="quarter" idx="11"/>
          </p:nvPr>
        </p:nvSpPr>
        <p:spPr/>
        <p:txBody>
          <a:bodyPr/>
          <a:lstStyle>
            <a:extLst/>
          </a:lstStyle>
          <a:p>
            <a:r>
              <a:rPr lang="tr-TR" smtClean="0"/>
              <a:t>Çankaya Rehberlik ve Araştırma Merkezi</a:t>
            </a:r>
            <a:endParaRPr lang="tr-TR"/>
          </a:p>
        </p:txBody>
      </p:sp>
      <p:sp>
        <p:nvSpPr>
          <p:cNvPr id="5" name="4 Slayt Numarası Yer Tutucusu"/>
          <p:cNvSpPr>
            <a:spLocks noGrp="1"/>
          </p:cNvSpPr>
          <p:nvPr>
            <p:ph type="sldNum" sz="quarter" idx="12"/>
          </p:nvPr>
        </p:nvSpPr>
        <p:spPr/>
        <p:txBody>
          <a:bodyPr/>
          <a:lstStyle>
            <a:extLst/>
          </a:lstStyle>
          <a:p>
            <a:fld id="{B7957372-C9B0-456C-9E75-6E094321A270}" type="slidenum">
              <a:rPr lang="tr-TR" smtClean="0"/>
              <a:pPr/>
              <a:t>‹#›</a:t>
            </a:fld>
            <a:endParaRPr lang="tr-TR"/>
          </a:p>
        </p:txBody>
      </p:sp>
      <p:sp>
        <p:nvSpPr>
          <p:cNvPr id="7" name="6 Dikdörtgen"/>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2FD759C5-F4AE-4175-A3DA-5495C760D239}" type="datetime1">
              <a:rPr lang="tr-TR" smtClean="0"/>
              <a:pPr/>
              <a:t>4.01.2022</a:t>
            </a:fld>
            <a:endParaRPr lang="tr-TR"/>
          </a:p>
        </p:txBody>
      </p:sp>
      <p:sp>
        <p:nvSpPr>
          <p:cNvPr id="3" name="2 Altbilgi Yer Tutucusu"/>
          <p:cNvSpPr>
            <a:spLocks noGrp="1"/>
          </p:cNvSpPr>
          <p:nvPr>
            <p:ph type="ftr" sz="quarter" idx="11"/>
          </p:nvPr>
        </p:nvSpPr>
        <p:spPr/>
        <p:txBody>
          <a:bodyPr/>
          <a:lstStyle>
            <a:extLst/>
          </a:lstStyle>
          <a:p>
            <a:r>
              <a:rPr lang="tr-TR" smtClean="0"/>
              <a:t>Çankaya Rehberlik ve Araştırma Merkezi</a:t>
            </a:r>
            <a:endParaRPr lang="tr-TR"/>
          </a:p>
        </p:txBody>
      </p:sp>
      <p:sp>
        <p:nvSpPr>
          <p:cNvPr id="4" name="3 Slayt Numarası Yer Tutucusu"/>
          <p:cNvSpPr>
            <a:spLocks noGrp="1"/>
          </p:cNvSpPr>
          <p:nvPr>
            <p:ph type="sldNum" sz="quarter" idx="12"/>
          </p:nvPr>
        </p:nvSpPr>
        <p:spPr/>
        <p:txBody>
          <a:bodyPr/>
          <a:lstStyle>
            <a:extLst/>
          </a:lstStyle>
          <a:p>
            <a:fld id="{B7957372-C9B0-456C-9E75-6E094321A27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6743403" y="105765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6617515" y="304800"/>
            <a:ext cx="5242560" cy="762000"/>
          </a:xfrm>
        </p:spPr>
        <p:txBody>
          <a:bodyPr anchor="b"/>
          <a:lstStyle>
            <a:lvl1pPr marL="0" algn="r">
              <a:buNone/>
              <a:defRPr sz="2000" b="1"/>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9" name="8 Veri Yer Tutucusu"/>
          <p:cNvSpPr>
            <a:spLocks noGrp="1"/>
          </p:cNvSpPr>
          <p:nvPr>
            <p:ph type="dt" sz="half" idx="10"/>
          </p:nvPr>
        </p:nvSpPr>
        <p:spPr>
          <a:xfrm>
            <a:off x="7416800" y="6513670"/>
            <a:ext cx="4003040" cy="274320"/>
          </a:xfrm>
        </p:spPr>
        <p:txBody>
          <a:bodyPr vert="horz" rtlCol="0"/>
          <a:lstStyle>
            <a:extLst/>
          </a:lstStyle>
          <a:p>
            <a:fld id="{562072D3-97CC-43F4-BDFD-0BF22038C4D7}" type="datetime1">
              <a:rPr lang="tr-TR" smtClean="0"/>
              <a:pPr/>
              <a:t>4.01.2022</a:t>
            </a:fld>
            <a:endParaRPr lang="tr-TR"/>
          </a:p>
        </p:txBody>
      </p:sp>
      <p:sp>
        <p:nvSpPr>
          <p:cNvPr id="10" name="9 Slayt Numarası Yer Tutucusu"/>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B7957372-C9B0-456C-9E75-6E094321A270}" type="slidenum">
              <a:rPr lang="tr-TR" smtClean="0"/>
              <a:pPr/>
              <a:t>‹#›</a:t>
            </a:fld>
            <a:endParaRPr lang="tr-TR"/>
          </a:p>
        </p:txBody>
      </p:sp>
      <p:sp>
        <p:nvSpPr>
          <p:cNvPr id="11" name="10 Altbilgi Yer Tutucusu"/>
          <p:cNvSpPr>
            <a:spLocks noGrp="1"/>
          </p:cNvSpPr>
          <p:nvPr>
            <p:ph type="ftr" sz="quarter" idx="12"/>
          </p:nvPr>
        </p:nvSpPr>
        <p:spPr>
          <a:xfrm>
            <a:off x="2133600" y="6513670"/>
            <a:ext cx="5209952" cy="274320"/>
          </a:xfrm>
        </p:spPr>
        <p:txBody>
          <a:bodyPr vert="horz" rtlCol="0"/>
          <a:lstStyle>
            <a:extLst/>
          </a:lstStyle>
          <a:p>
            <a:r>
              <a:rPr lang="tr-TR" smtClean="0"/>
              <a:t>Çankaya Rehberlik ve Araştırma Merkezi</a:t>
            </a:r>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053924" y="4724400"/>
            <a:ext cx="7315200" cy="664536"/>
          </a:xfrm>
        </p:spPr>
        <p:txBody>
          <a:bodyPr anchor="b"/>
          <a:lstStyle>
            <a:lvl1pPr marL="0" algn="r">
              <a:buNone/>
              <a:defRPr sz="2000" b="1"/>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13" name="12 Resim Yer Tutucusu"/>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7416800" y="6509004"/>
            <a:ext cx="4003040" cy="274320"/>
          </a:xfrm>
        </p:spPr>
        <p:txBody>
          <a:bodyPr vert="horz" rtlCol="0"/>
          <a:lstStyle>
            <a:extLst/>
          </a:lstStyle>
          <a:p>
            <a:fld id="{199980B5-1C7F-44C0-A526-F0BDC2AE35BA}" type="datetime1">
              <a:rPr lang="tr-TR" smtClean="0"/>
              <a:pPr/>
              <a:t>4.01.2022</a:t>
            </a:fld>
            <a:endParaRPr lang="tr-TR"/>
          </a:p>
        </p:txBody>
      </p:sp>
      <p:sp>
        <p:nvSpPr>
          <p:cNvPr id="9" name="8 Slayt Numarası Yer Tutucusu"/>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B7957372-C9B0-456C-9E75-6E094321A270}" type="slidenum">
              <a:rPr lang="tr-TR" smtClean="0"/>
              <a:pPr/>
              <a:t>‹#›</a:t>
            </a:fld>
            <a:endParaRPr lang="tr-TR"/>
          </a:p>
        </p:txBody>
      </p:sp>
      <p:sp>
        <p:nvSpPr>
          <p:cNvPr id="10" name="9 Altbilgi Yer Tutucusu"/>
          <p:cNvSpPr>
            <a:spLocks noGrp="1"/>
          </p:cNvSpPr>
          <p:nvPr>
            <p:ph type="ftr" sz="quarter" idx="12"/>
          </p:nvPr>
        </p:nvSpPr>
        <p:spPr>
          <a:xfrm>
            <a:off x="2133600" y="6509004"/>
            <a:ext cx="5209952" cy="274320"/>
          </a:xfrm>
        </p:spPr>
        <p:txBody>
          <a:bodyPr vert="horz" rtlCol="0"/>
          <a:lstStyle>
            <a:extLst/>
          </a:lstStyle>
          <a:p>
            <a:r>
              <a:rPr lang="tr-TR" smtClean="0"/>
              <a:t>Çankaya Rehberlik ve Araştırma Merkezi</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Altbilgi Yer Tutucusu"/>
          <p:cNvSpPr>
            <a:spLocks noGrp="1"/>
          </p:cNvSpPr>
          <p:nvPr>
            <p:ph type="ftr" sz="quarter" idx="3"/>
          </p:nvPr>
        </p:nvSpPr>
        <p:spPr>
          <a:xfrm>
            <a:off x="1727200" y="6400800"/>
            <a:ext cx="5616352"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tr-TR" smtClean="0"/>
              <a:t>Çankaya Rehberlik ve Araştırma Merkezi</a:t>
            </a:r>
            <a:endParaRPr lang="tr-TR"/>
          </a:p>
        </p:txBody>
      </p:sp>
      <p:sp>
        <p:nvSpPr>
          <p:cNvPr id="14" name="13 Veri Yer Tutucusu"/>
          <p:cNvSpPr>
            <a:spLocks noGrp="1"/>
          </p:cNvSpPr>
          <p:nvPr>
            <p:ph type="dt" sz="half" idx="2"/>
          </p:nvPr>
        </p:nvSpPr>
        <p:spPr>
          <a:xfrm>
            <a:off x="7416800" y="6400800"/>
            <a:ext cx="400304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28B2400-9514-43F3-8F33-5A2BCC2C6F6F}" type="datetime1">
              <a:rPr lang="tr-TR" smtClean="0"/>
              <a:pPr/>
              <a:t>4.01.2022</a:t>
            </a:fld>
            <a:endParaRPr lang="tr-TR"/>
          </a:p>
        </p:txBody>
      </p:sp>
      <p:sp>
        <p:nvSpPr>
          <p:cNvPr id="23" name="22 Slayt Numarası Yer Tutucusu"/>
          <p:cNvSpPr>
            <a:spLocks noGrp="1"/>
          </p:cNvSpPr>
          <p:nvPr>
            <p:ph type="sldNum" sz="quarter" idx="4"/>
          </p:nvPr>
        </p:nvSpPr>
        <p:spPr>
          <a:xfrm>
            <a:off x="11518603" y="6514568"/>
            <a:ext cx="619051"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7957372-C9B0-456C-9E75-6E094321A270}" type="slidenum">
              <a:rPr lang="tr-TR" smtClean="0"/>
              <a:pPr/>
              <a:t>‹#›</a:t>
            </a:fld>
            <a:endParaRPr lang="tr-TR"/>
          </a:p>
        </p:txBody>
      </p:sp>
      <p:sp>
        <p:nvSpPr>
          <p:cNvPr id="22" name="21 Başlık Yer Tutucusu"/>
          <p:cNvSpPr>
            <a:spLocks noGrp="1"/>
          </p:cNvSpPr>
          <p:nvPr>
            <p:ph type="title"/>
          </p:nvPr>
        </p:nvSpPr>
        <p:spPr>
          <a:xfrm>
            <a:off x="609600" y="253536"/>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1646237"/>
            <a:ext cx="10972800" cy="452628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560" y="5245618"/>
            <a:ext cx="10555429" cy="1181525"/>
          </a:xfrm>
        </p:spPr>
        <p:txBody>
          <a:bodyPr>
            <a:noAutofit/>
          </a:bodyPr>
          <a:lstStyle/>
          <a:p>
            <a:pPr algn="ctr"/>
            <a:r>
              <a:rPr lang="tr-TR" sz="3600" b="1" dirty="0" smtClean="0">
                <a:solidFill>
                  <a:schemeClr val="bg1"/>
                </a:solidFill>
                <a:latin typeface="Arabic Typesetting" pitchFamily="66" charset="-78"/>
                <a:cs typeface="Arabic Typesetting" pitchFamily="66" charset="-78"/>
              </a:rPr>
              <a:t>LİSE ÖĞRENCİLERİ İÇİN</a:t>
            </a:r>
            <a:r>
              <a:rPr lang="tr-TR" sz="2800" b="1" dirty="0" smtClean="0"/>
              <a:t/>
            </a:r>
            <a:br>
              <a:rPr lang="tr-TR" sz="2800" b="1" dirty="0" smtClean="0"/>
            </a:br>
            <a:r>
              <a:rPr lang="tr-TR" sz="2800" b="1" dirty="0" smtClean="0"/>
              <a:t>MOTİVASYON  GELİŞTİRME ve ÇALIŞMALARIN PLANLANMASI</a:t>
            </a:r>
            <a:endParaRPr lang="tr-TR" sz="2800" b="1" dirty="0"/>
          </a:p>
        </p:txBody>
      </p:sp>
      <p:sp>
        <p:nvSpPr>
          <p:cNvPr id="3" name="2 Metin kutusu"/>
          <p:cNvSpPr txBox="1"/>
          <p:nvPr/>
        </p:nvSpPr>
        <p:spPr>
          <a:xfrm>
            <a:off x="785000" y="3701007"/>
            <a:ext cx="10640291" cy="1200329"/>
          </a:xfrm>
          <a:prstGeom prst="rect">
            <a:avLst/>
          </a:prstGeom>
          <a:noFill/>
        </p:spPr>
        <p:txBody>
          <a:bodyPr wrap="square" rtlCol="0">
            <a:spAutoFit/>
          </a:bodyPr>
          <a:lstStyle/>
          <a:p>
            <a:pPr algn="ctr"/>
            <a:r>
              <a:rPr lang="tr-TR" sz="3600" b="1" dirty="0" smtClean="0"/>
              <a:t>ÇANKAYA </a:t>
            </a:r>
          </a:p>
          <a:p>
            <a:pPr algn="ctr"/>
            <a:r>
              <a:rPr lang="tr-TR" sz="3600" b="1" dirty="0" smtClean="0"/>
              <a:t>REHBERLİK ve ARAŞTIRMA MERKEZİ</a:t>
            </a:r>
            <a:endParaRPr lang="tr-TR" sz="3600" b="1" dirty="0"/>
          </a:p>
        </p:txBody>
      </p:sp>
      <p:pic>
        <p:nvPicPr>
          <p:cNvPr id="4" name="3 Resim" descr="ÇANKAYA RAM LOGO.png"/>
          <p:cNvPicPr>
            <a:picLocks noChangeAspect="1"/>
          </p:cNvPicPr>
          <p:nvPr/>
        </p:nvPicPr>
        <p:blipFill>
          <a:blip r:embed="rId2" cstate="print"/>
          <a:stretch>
            <a:fillRect/>
          </a:stretch>
        </p:blipFill>
        <p:spPr>
          <a:xfrm>
            <a:off x="4365411" y="304663"/>
            <a:ext cx="3479470" cy="3396344"/>
          </a:xfrm>
          <a:prstGeom prst="rect">
            <a:avLst/>
          </a:prstGeom>
        </p:spPr>
      </p:pic>
    </p:spTree>
    <p:extLst>
      <p:ext uri="{BB962C8B-B14F-4D97-AF65-F5344CB8AC3E}">
        <p14:creationId xmlns:p14="http://schemas.microsoft.com/office/powerpoint/2010/main" val="2188259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42451" y="226210"/>
            <a:ext cx="10515600" cy="1325563"/>
          </a:xfrm>
        </p:spPr>
        <p:txBody>
          <a:bodyPr>
            <a:normAutofit fontScale="90000"/>
          </a:bodyPr>
          <a:lstStyle/>
          <a:p>
            <a:pPr algn="ctr"/>
            <a:r>
              <a:rPr lang="tr-TR" b="1" dirty="0" smtClean="0"/>
              <a:t>İÇSEL MOTİVASYONUMU NASIL DÜZENLEYEBİLİRİM?</a:t>
            </a:r>
            <a:endParaRPr lang="tr-TR" b="1" dirty="0"/>
          </a:p>
        </p:txBody>
      </p:sp>
      <p:sp>
        <p:nvSpPr>
          <p:cNvPr id="3" name="2 İçerik Yer Tutucusu"/>
          <p:cNvSpPr>
            <a:spLocks noGrp="1"/>
          </p:cNvSpPr>
          <p:nvPr>
            <p:ph sz="half" idx="1"/>
          </p:nvPr>
        </p:nvSpPr>
        <p:spPr>
          <a:xfrm>
            <a:off x="678759" y="1685223"/>
            <a:ext cx="10388634" cy="1720129"/>
          </a:xfrm>
        </p:spPr>
        <p:txBody>
          <a:bodyPr>
            <a:noAutofit/>
          </a:bodyPr>
          <a:lstStyle/>
          <a:p>
            <a:pPr>
              <a:buNone/>
            </a:pPr>
            <a:r>
              <a:rPr lang="tr-TR" sz="2000" b="1" i="1" dirty="0" smtClean="0"/>
              <a:t>Öncelikle kendinize,</a:t>
            </a:r>
          </a:p>
          <a:p>
            <a:pPr>
              <a:buNone/>
            </a:pPr>
            <a:endParaRPr lang="tr-TR" sz="2000" b="1" i="1" dirty="0" smtClean="0"/>
          </a:p>
          <a:p>
            <a:pPr>
              <a:buNone/>
            </a:pPr>
            <a:r>
              <a:rPr lang="tr-TR" sz="2000" b="1" i="1" dirty="0" smtClean="0">
                <a:solidFill>
                  <a:srgbClr val="00B0F0"/>
                </a:solidFill>
              </a:rPr>
              <a:t>                            </a:t>
            </a:r>
            <a:r>
              <a:rPr lang="tr-TR" sz="2000" b="1" dirty="0" smtClean="0"/>
              <a:t>1.   </a:t>
            </a:r>
            <a:r>
              <a:rPr lang="tr-TR" sz="2000" b="1" i="1" dirty="0" smtClean="0">
                <a:solidFill>
                  <a:srgbClr val="00B0F0"/>
                </a:solidFill>
              </a:rPr>
              <a:t>“NİÇİN DERS ÇALIŞMALIYIM?” </a:t>
            </a:r>
          </a:p>
          <a:p>
            <a:pPr>
              <a:buNone/>
            </a:pPr>
            <a:endParaRPr lang="tr-TR" sz="2000" b="1" i="1" dirty="0" smtClean="0">
              <a:solidFill>
                <a:schemeClr val="bg1">
                  <a:lumMod val="95000"/>
                  <a:lumOff val="5000"/>
                </a:schemeClr>
              </a:solidFill>
            </a:endParaRPr>
          </a:p>
          <a:p>
            <a:pPr>
              <a:buNone/>
            </a:pPr>
            <a:r>
              <a:rPr lang="tr-TR" sz="2000" b="1" i="1" dirty="0" smtClean="0"/>
              <a:t>                                                                                    sorusunu sorarak başlayabilirsiniz.</a:t>
            </a:r>
          </a:p>
          <a:p>
            <a:pPr>
              <a:buNone/>
            </a:pPr>
            <a:r>
              <a:rPr lang="tr-TR" sz="2000" b="1" i="1" dirty="0" smtClean="0">
                <a:solidFill>
                  <a:schemeClr val="accent5">
                    <a:lumMod val="60000"/>
                    <a:lumOff val="40000"/>
                  </a:schemeClr>
                </a:solidFill>
              </a:rPr>
              <a:t>					</a:t>
            </a:r>
            <a:endParaRPr lang="tr-TR" sz="2000" i="1" dirty="0">
              <a:solidFill>
                <a:srgbClr val="FF0000"/>
              </a:solidFill>
            </a:endParaRPr>
          </a:p>
        </p:txBody>
      </p:sp>
      <p:sp>
        <p:nvSpPr>
          <p:cNvPr id="4" name="3 İçerik Yer Tutucusu"/>
          <p:cNvSpPr>
            <a:spLocks noGrp="1"/>
          </p:cNvSpPr>
          <p:nvPr>
            <p:ph sz="half" idx="2"/>
          </p:nvPr>
        </p:nvSpPr>
        <p:spPr>
          <a:xfrm>
            <a:off x="1087821" y="4351282"/>
            <a:ext cx="9916510" cy="2506718"/>
          </a:xfrm>
        </p:spPr>
        <p:txBody>
          <a:bodyPr>
            <a:normAutofit fontScale="62500" lnSpcReduction="20000"/>
          </a:bodyPr>
          <a:lstStyle/>
          <a:p>
            <a:pPr lvl="1"/>
            <a:r>
              <a:rPr lang="tr-TR" sz="3600" dirty="0" smtClean="0"/>
              <a:t>Sabah erken kalkıp, gün boyu okul çalışmalarına katılıyorsun. Dersler, ödevler, projeler, testler, sınavlar… Bütün bunları ne için yapıyorsun?  </a:t>
            </a:r>
          </a:p>
          <a:p>
            <a:pPr lvl="1"/>
            <a:endParaRPr lang="tr-TR" sz="3600" i="1" dirty="0" smtClean="0"/>
          </a:p>
          <a:p>
            <a:pPr lvl="1"/>
            <a:r>
              <a:rPr lang="tr-TR" sz="3600" i="1" dirty="0" smtClean="0"/>
              <a:t>Bir cevabın var mı?</a:t>
            </a:r>
          </a:p>
          <a:p>
            <a:pPr lvl="1">
              <a:buNone/>
            </a:pPr>
            <a:r>
              <a:rPr lang="tr-TR" sz="2600" dirty="0" smtClean="0"/>
              <a:t>     </a:t>
            </a:r>
          </a:p>
          <a:p>
            <a:pPr lvl="1">
              <a:buNone/>
            </a:pPr>
            <a:endParaRPr lang="tr-TR" sz="1900" dirty="0" smtClean="0"/>
          </a:p>
          <a:p>
            <a:pPr lvl="1">
              <a:buNone/>
            </a:pPr>
            <a:endParaRPr lang="tr-TR" sz="1900" dirty="0" smtClean="0"/>
          </a:p>
          <a:p>
            <a:pPr lvl="1">
              <a:buNone/>
            </a:pPr>
            <a:r>
              <a:rPr lang="tr-TR" sz="1600" b="1" i="1" dirty="0" smtClean="0">
                <a:solidFill>
                  <a:srgbClr val="FF0000"/>
                </a:solidFill>
              </a:rPr>
              <a:t>                                                                                     </a:t>
            </a:r>
            <a:endParaRPr lang="tr-TR" sz="1600" i="1" dirty="0" smtClean="0">
              <a:solidFill>
                <a:srgbClr val="00B0F0"/>
              </a:solidFill>
            </a:endParaRPr>
          </a:p>
          <a:p>
            <a:pPr>
              <a:buNone/>
            </a:pPr>
            <a:endParaRPr lang="tr-TR" dirty="0"/>
          </a:p>
        </p:txBody>
      </p:sp>
      <p:sp>
        <p:nvSpPr>
          <p:cNvPr id="5" name="4 Altbilgi Yer Tutucusu"/>
          <p:cNvSpPr>
            <a:spLocks noGrp="1"/>
          </p:cNvSpPr>
          <p:nvPr>
            <p:ph type="ftr" sz="quarter" idx="11"/>
          </p:nvPr>
        </p:nvSpPr>
        <p:spPr>
          <a:xfrm>
            <a:off x="2594303" y="6290441"/>
            <a:ext cx="5616352" cy="274320"/>
          </a:xfrm>
        </p:spPr>
        <p:txBody>
          <a:bodyPr/>
          <a:lstStyle/>
          <a:p>
            <a:r>
              <a:rPr lang="tr-TR" dirty="0" smtClean="0"/>
              <a:t>Çankaya Rehberlik ve Araştırma Merkezi</a:t>
            </a:r>
            <a:endParaRPr lang="tr-TR" dirty="0"/>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36178" y="5114334"/>
            <a:ext cx="10710042" cy="1097280"/>
          </a:xfrm>
        </p:spPr>
        <p:txBody>
          <a:bodyPr>
            <a:normAutofit/>
          </a:bodyPr>
          <a:lstStyle/>
          <a:p>
            <a:pPr>
              <a:buNone/>
            </a:pPr>
            <a:endParaRPr lang="tr-TR" sz="2000" b="1" i="1" dirty="0" smtClean="0"/>
          </a:p>
          <a:p>
            <a:pPr>
              <a:buNone/>
            </a:pPr>
            <a:r>
              <a:rPr lang="tr-TR" sz="2000" b="1" i="1" dirty="0" smtClean="0">
                <a:solidFill>
                  <a:srgbClr val="00B0F0"/>
                </a:solidFill>
              </a:rPr>
              <a:t>                                    </a:t>
            </a:r>
            <a:r>
              <a:rPr lang="tr-TR" sz="2000" b="1" dirty="0" smtClean="0"/>
              <a:t>2. </a:t>
            </a:r>
            <a:r>
              <a:rPr lang="tr-TR" sz="2000" b="1" i="1" dirty="0" smtClean="0">
                <a:solidFill>
                  <a:srgbClr val="00B0F0"/>
                </a:solidFill>
              </a:rPr>
              <a:t>      “DERS ÇALIŞMA ENGELLERİMİZ” </a:t>
            </a:r>
            <a:r>
              <a:rPr lang="tr-TR" sz="2000" b="1" i="1" dirty="0" smtClean="0"/>
              <a:t>den bahsedelim… </a:t>
            </a:r>
          </a:p>
          <a:p>
            <a:pPr>
              <a:buNone/>
            </a:pPr>
            <a:r>
              <a:rPr lang="tr-TR" sz="2000" b="1" i="1" dirty="0" smtClean="0">
                <a:solidFill>
                  <a:srgbClr val="FF0000"/>
                </a:solidFill>
              </a:rPr>
              <a:t>                                                                                                                              </a:t>
            </a:r>
            <a:endParaRPr lang="tr-TR" sz="2000" b="1" i="1" dirty="0"/>
          </a:p>
        </p:txBody>
      </p:sp>
      <p:sp>
        <p:nvSpPr>
          <p:cNvPr id="5" name="4 Altbilgi Yer Tutucusu"/>
          <p:cNvSpPr>
            <a:spLocks noGrp="1"/>
          </p:cNvSpPr>
          <p:nvPr>
            <p:ph type="ftr" sz="quarter" idx="11"/>
          </p:nvPr>
        </p:nvSpPr>
        <p:spPr>
          <a:xfrm>
            <a:off x="2376861" y="6310098"/>
            <a:ext cx="5616352" cy="274320"/>
          </a:xfrm>
        </p:spPr>
        <p:txBody>
          <a:bodyPr/>
          <a:lstStyle/>
          <a:p>
            <a:r>
              <a:rPr lang="tr-TR" dirty="0" smtClean="0"/>
              <a:t>Çankaya Rehberlik ve Araştırma Merkezi</a:t>
            </a:r>
            <a:endParaRPr lang="tr-TR" dirty="0"/>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sp>
        <p:nvSpPr>
          <p:cNvPr id="7" name="1 Başlık"/>
          <p:cNvSpPr>
            <a:spLocks noGrp="1"/>
          </p:cNvSpPr>
          <p:nvPr>
            <p:ph type="title"/>
          </p:nvPr>
        </p:nvSpPr>
        <p:spPr>
          <a:xfrm>
            <a:off x="625366" y="395426"/>
            <a:ext cx="10972800" cy="1023471"/>
          </a:xfrm>
        </p:spPr>
        <p:txBody>
          <a:bodyPr>
            <a:normAutofit fontScale="90000"/>
          </a:bodyPr>
          <a:lstStyle/>
          <a:p>
            <a:pPr algn="ctr"/>
            <a:r>
              <a:rPr lang="tr-TR" b="1" dirty="0" smtClean="0"/>
              <a:t>İÇSEL MOTİVASYONUMU NASIL DÜZENLEYEBİLİRİM?</a:t>
            </a:r>
            <a:endParaRPr lang="tr-TR" b="1" dirty="0"/>
          </a:p>
        </p:txBody>
      </p:sp>
      <p:pic>
        <p:nvPicPr>
          <p:cNvPr id="11" name="10 Resim" descr="2288-dusunduren-karikaturler-503df4148cb1d.jpg"/>
          <p:cNvPicPr>
            <a:picLocks noChangeAspect="1"/>
          </p:cNvPicPr>
          <p:nvPr/>
        </p:nvPicPr>
        <p:blipFill>
          <a:blip r:embed="rId4" cstate="print"/>
          <a:srcRect l="1983" t="3132" r="2586" b="10799"/>
          <a:stretch>
            <a:fillRect/>
          </a:stretch>
        </p:blipFill>
        <p:spPr>
          <a:xfrm>
            <a:off x="3231931" y="1560786"/>
            <a:ext cx="5817476" cy="35472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609600" y="2112578"/>
            <a:ext cx="5384800" cy="4367049"/>
          </a:xfrm>
        </p:spPr>
        <p:txBody>
          <a:bodyPr>
            <a:normAutofit fontScale="92500" lnSpcReduction="10000"/>
          </a:bodyPr>
          <a:lstStyle/>
          <a:p>
            <a:pPr lvl="0">
              <a:buNone/>
            </a:pPr>
            <a:r>
              <a:rPr lang="tr-TR" sz="2000" b="1" i="1" dirty="0" smtClean="0">
                <a:solidFill>
                  <a:srgbClr val="FF0000"/>
                </a:solidFill>
              </a:rPr>
              <a:t>DÜŞÜNMEMEK</a:t>
            </a:r>
          </a:p>
          <a:p>
            <a:pPr lvl="0">
              <a:buNone/>
            </a:pPr>
            <a:r>
              <a:rPr lang="tr-TR" sz="2000" i="1" dirty="0" smtClean="0"/>
              <a:t>-Durumunuzu ve koşullarınızı tanımlamamak,</a:t>
            </a:r>
          </a:p>
          <a:p>
            <a:pPr lvl="0">
              <a:buNone/>
            </a:pPr>
            <a:r>
              <a:rPr lang="tr-TR" sz="2000" i="1" dirty="0" smtClean="0"/>
              <a:t>-İhtiyaçlarını tespit etmemek, </a:t>
            </a:r>
          </a:p>
          <a:p>
            <a:pPr lvl="0">
              <a:buNone/>
            </a:pPr>
            <a:r>
              <a:rPr lang="tr-TR" sz="2000" i="1" dirty="0" smtClean="0"/>
              <a:t>-Ve geleceğe dair olası durum ve koşullarınızı değerlendirmemektir.</a:t>
            </a:r>
          </a:p>
          <a:p>
            <a:pPr lvl="0">
              <a:buNone/>
            </a:pPr>
            <a:endParaRPr lang="tr-TR" sz="2000" i="1" dirty="0" smtClean="0"/>
          </a:p>
          <a:p>
            <a:pPr>
              <a:buNone/>
            </a:pPr>
            <a:r>
              <a:rPr lang="tr-TR" sz="2000" b="1" i="1" dirty="0" smtClean="0">
                <a:solidFill>
                  <a:srgbClr val="FF0000"/>
                </a:solidFill>
              </a:rPr>
              <a:t>DUYGULANIM EKSİKLİĞİ  ve ENERJİ DÜŞÜKLÜĞÜ</a:t>
            </a:r>
          </a:p>
          <a:p>
            <a:pPr>
              <a:buNone/>
            </a:pPr>
            <a:r>
              <a:rPr lang="tr-TR" sz="2000" b="1" i="1" dirty="0" smtClean="0"/>
              <a:t>-</a:t>
            </a:r>
            <a:r>
              <a:rPr lang="tr-TR" sz="2000" i="1" dirty="0" smtClean="0"/>
              <a:t>İçinde bulunduğunuz durum ve koşulları “yeterli” olarak algıladığınızda (yani iyi değerlendiremediğinizde/gerekli FİKİRLERE ulaşmadığınızda), HAREKETE GEÇMEK İÇİN gerekli olan DUYGULAR oluşmayacaktır.</a:t>
            </a:r>
          </a:p>
          <a:p>
            <a:pPr>
              <a:buNone/>
            </a:pPr>
            <a:r>
              <a:rPr lang="tr-TR" sz="2000" b="1" i="1" dirty="0" smtClean="0">
                <a:solidFill>
                  <a:srgbClr val="00B0F0"/>
                </a:solidFill>
              </a:rPr>
              <a:t>					</a:t>
            </a:r>
            <a:endParaRPr lang="tr-TR" sz="2000" b="1" i="1" dirty="0"/>
          </a:p>
        </p:txBody>
      </p:sp>
      <p:sp>
        <p:nvSpPr>
          <p:cNvPr id="4" name="3 İçerik Yer Tutucusu"/>
          <p:cNvSpPr>
            <a:spLocks noGrp="1"/>
          </p:cNvSpPr>
          <p:nvPr>
            <p:ph sz="half" idx="2"/>
          </p:nvPr>
        </p:nvSpPr>
        <p:spPr>
          <a:xfrm>
            <a:off x="6197600" y="2128345"/>
            <a:ext cx="5384800" cy="4043855"/>
          </a:xfrm>
        </p:spPr>
        <p:txBody>
          <a:bodyPr>
            <a:normAutofit fontScale="92500" lnSpcReduction="10000"/>
          </a:bodyPr>
          <a:lstStyle/>
          <a:p>
            <a:pPr>
              <a:buNone/>
            </a:pPr>
            <a:r>
              <a:rPr lang="tr-TR" sz="1800" b="1" i="1" dirty="0" smtClean="0">
                <a:solidFill>
                  <a:srgbClr val="FF0000"/>
                </a:solidFill>
              </a:rPr>
              <a:t>	</a:t>
            </a:r>
            <a:r>
              <a:rPr lang="tr-TR" sz="1800" b="1" i="1" dirty="0" smtClean="0">
                <a:solidFill>
                  <a:srgbClr val="C00000"/>
                </a:solidFill>
              </a:rPr>
              <a:t> « </a:t>
            </a:r>
            <a:r>
              <a:rPr lang="tr-TR" sz="1500" b="1" i="1" dirty="0" smtClean="0">
                <a:solidFill>
                  <a:srgbClr val="FF0000"/>
                </a:solidFill>
              </a:rPr>
              <a:t>Duygular, bizim enerji kaynaklarımızdır ve ihtiyaç durumlarında ortaya çıkarlar</a:t>
            </a:r>
            <a:r>
              <a:rPr lang="tr-TR" sz="1500" b="1" i="1" dirty="0" smtClean="0">
                <a:solidFill>
                  <a:srgbClr val="C00000"/>
                </a:solidFill>
              </a:rPr>
              <a:t> </a:t>
            </a:r>
            <a:r>
              <a:rPr lang="tr-TR" sz="1800" b="1" i="1" dirty="0" smtClean="0">
                <a:solidFill>
                  <a:srgbClr val="C00000"/>
                </a:solidFill>
              </a:rPr>
              <a:t>»</a:t>
            </a:r>
            <a:r>
              <a:rPr lang="tr-TR" sz="1800" i="1" dirty="0" smtClean="0"/>
              <a:t> Ama öncesinde sizin neye ihtiyacınız olduğuna dair tanımlanabilir, açık ve net fikirleriniz oluşması gerekir ki, ancak bu olursa ders çalışma ve kariyeriniz konusunda güçlü duygularınız oluşsun! </a:t>
            </a:r>
          </a:p>
          <a:p>
            <a:pPr>
              <a:buNone/>
            </a:pPr>
            <a:r>
              <a:rPr lang="tr-TR" sz="1800" i="1" dirty="0" smtClean="0"/>
              <a:t>	-Örneğin, mevcut koşullarından memnun; kişisel, kültürel, sosyal ve ekonomik olarak kendisini yeterli gören birinin mesleki kariyer yapmak için ihtiyaç hissetmesi zor olacaktır. Ancak, mevcut koşullarını geliştirmeye ihtiyaç duyan birisi, çalışmak için güçlü düşünceler geliştirecektir</a:t>
            </a:r>
            <a:r>
              <a:rPr lang="tr-TR" sz="3200" b="1" i="1" dirty="0" smtClean="0"/>
              <a:t>…</a:t>
            </a:r>
          </a:p>
          <a:p>
            <a:pPr>
              <a:buNone/>
            </a:pPr>
            <a:r>
              <a:rPr lang="tr-TR" sz="3200" i="1" dirty="0" smtClean="0">
                <a:solidFill>
                  <a:srgbClr val="00B050"/>
                </a:solidFill>
              </a:rPr>
              <a:t>	</a:t>
            </a:r>
            <a:endParaRPr lang="tr-TR" sz="3200" b="1" i="1" dirty="0" smtClean="0"/>
          </a:p>
          <a:p>
            <a:pPr>
              <a:buNone/>
            </a:pPr>
            <a:r>
              <a:rPr lang="tr-TR" sz="1800" b="1" i="1" dirty="0" smtClean="0">
                <a:solidFill>
                  <a:srgbClr val="00B0F0"/>
                </a:solidFill>
              </a:rPr>
              <a:t>					</a:t>
            </a:r>
            <a:endParaRPr lang="tr-TR" sz="1800" i="1" dirty="0"/>
          </a:p>
        </p:txBody>
      </p:sp>
      <p:sp>
        <p:nvSpPr>
          <p:cNvPr id="5" name="4 Altbilgi Yer Tutucusu"/>
          <p:cNvSpPr>
            <a:spLocks noGrp="1"/>
          </p:cNvSpPr>
          <p:nvPr>
            <p:ph type="ftr" sz="quarter" idx="11"/>
          </p:nvPr>
        </p:nvSpPr>
        <p:spPr>
          <a:xfrm>
            <a:off x="2325675" y="6345833"/>
            <a:ext cx="5616352" cy="274320"/>
          </a:xfrm>
        </p:spPr>
        <p:txBody>
          <a:bodyPr/>
          <a:lstStyle/>
          <a:p>
            <a:r>
              <a:rPr lang="tr-TR" dirty="0" smtClean="0"/>
              <a:t>Çankaya Rehberlik ve Araştırma Merkezi</a:t>
            </a:r>
            <a:endParaRPr lang="tr-TR" dirty="0"/>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sp>
        <p:nvSpPr>
          <p:cNvPr id="8" name="1 Başlık"/>
          <p:cNvSpPr txBox="1">
            <a:spLocks/>
          </p:cNvSpPr>
          <p:nvPr/>
        </p:nvSpPr>
        <p:spPr>
          <a:xfrm>
            <a:off x="1450428" y="5722883"/>
            <a:ext cx="9690538" cy="68708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kumimoji="0" lang="tr-TR" sz="1800" b="0" i="1"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Sevgili öğrenciler, bu konuda düşünürken “niçin ders çalışmalıyım?” konusundaki paylaşımlarımızı da değerlendirmeye alınız… </a:t>
            </a:r>
            <a:endParaRPr kumimoji="0" lang="tr-TR" sz="1800" b="0" i="1"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9" name="1 Başlık"/>
          <p:cNvSpPr>
            <a:spLocks noGrp="1"/>
          </p:cNvSpPr>
          <p:nvPr>
            <p:ph type="title"/>
          </p:nvPr>
        </p:nvSpPr>
        <p:spPr>
          <a:xfrm>
            <a:off x="704193" y="363894"/>
            <a:ext cx="10972800" cy="1143000"/>
          </a:xfrm>
        </p:spPr>
        <p:txBody>
          <a:bodyPr>
            <a:normAutofit fontScale="90000"/>
          </a:bodyPr>
          <a:lstStyle/>
          <a:p>
            <a:pPr algn="ctr"/>
            <a:r>
              <a:rPr lang="tr-TR" b="1" dirty="0" smtClean="0"/>
              <a:t>İÇSEL MOTİVASYONUMU NASIL DÜZENLEYEBİLİRİM?</a:t>
            </a:r>
            <a:endParaRPr lang="tr-TR" b="1" dirty="0"/>
          </a:p>
        </p:txBody>
      </p:sp>
      <p:sp>
        <p:nvSpPr>
          <p:cNvPr id="10" name="9 Metin kutusu"/>
          <p:cNvSpPr txBox="1"/>
          <p:nvPr/>
        </p:nvSpPr>
        <p:spPr>
          <a:xfrm>
            <a:off x="2412124" y="1545021"/>
            <a:ext cx="7220607" cy="523220"/>
          </a:xfrm>
          <a:prstGeom prst="rect">
            <a:avLst/>
          </a:prstGeom>
          <a:noFill/>
        </p:spPr>
        <p:txBody>
          <a:bodyPr wrap="square" rtlCol="0">
            <a:spAutoFit/>
          </a:bodyPr>
          <a:lstStyle/>
          <a:p>
            <a:pPr algn="ctr"/>
            <a:r>
              <a:rPr lang="tr-TR" sz="2800" b="1" dirty="0" smtClean="0"/>
              <a:t>DERS ÇALIŞMA ENGELLERİ</a:t>
            </a:r>
            <a:endParaRPr lang="tr-TR"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387366" y="1645920"/>
            <a:ext cx="9884978" cy="1365294"/>
          </a:xfrm>
        </p:spPr>
        <p:txBody>
          <a:bodyPr>
            <a:normAutofit/>
          </a:bodyPr>
          <a:lstStyle/>
          <a:p>
            <a:pPr>
              <a:buNone/>
            </a:pPr>
            <a:r>
              <a:rPr lang="tr-TR" b="1" dirty="0" smtClean="0"/>
              <a:t>3-</a:t>
            </a:r>
            <a:r>
              <a:rPr lang="tr-TR" sz="1400" i="1" dirty="0" smtClean="0"/>
              <a:t> </a:t>
            </a:r>
            <a:r>
              <a:rPr lang="tr-TR" sz="2000" i="1" dirty="0" smtClean="0">
                <a:solidFill>
                  <a:srgbClr val="00B0F0"/>
                </a:solidFill>
              </a:rPr>
              <a:t>DUYGULARIMIZIN ÖĞRENME ÜERİNDEKİ ETKİSİNİ </a:t>
            </a:r>
          </a:p>
          <a:p>
            <a:pPr>
              <a:buNone/>
            </a:pPr>
            <a:r>
              <a:rPr lang="tr-TR" sz="2000" i="1" dirty="0" smtClean="0">
                <a:solidFill>
                  <a:srgbClr val="00B0F0"/>
                </a:solidFill>
              </a:rPr>
              <a:t>                   </a:t>
            </a:r>
          </a:p>
          <a:p>
            <a:pPr>
              <a:buNone/>
            </a:pPr>
            <a:r>
              <a:rPr lang="tr-TR" sz="2000" i="1" dirty="0" smtClean="0">
                <a:solidFill>
                  <a:srgbClr val="00B0F0"/>
                </a:solidFill>
              </a:rPr>
              <a:t>                                                                                            </a:t>
            </a:r>
            <a:r>
              <a:rPr lang="tr-TR" sz="1400" i="1" dirty="0" smtClean="0"/>
              <a:t>farklı bir pencereden örnekleriyle inceleyelim</a:t>
            </a:r>
            <a:endParaRPr lang="tr-TR" sz="1400" i="1" dirty="0"/>
          </a:p>
        </p:txBody>
      </p:sp>
      <p:sp>
        <p:nvSpPr>
          <p:cNvPr id="4" name="3 İçerik Yer Tutucusu"/>
          <p:cNvSpPr>
            <a:spLocks noGrp="1"/>
          </p:cNvSpPr>
          <p:nvPr>
            <p:ph sz="half" idx="2"/>
          </p:nvPr>
        </p:nvSpPr>
        <p:spPr>
          <a:xfrm>
            <a:off x="567559" y="3468414"/>
            <a:ext cx="11014841" cy="2703786"/>
          </a:xfrm>
        </p:spPr>
        <p:txBody>
          <a:bodyPr>
            <a:normAutofit/>
          </a:bodyPr>
          <a:lstStyle/>
          <a:p>
            <a:pPr algn="just"/>
            <a:r>
              <a:rPr lang="tr-TR" sz="1600" dirty="0" smtClean="0"/>
              <a:t>Karşı cinsiyetten çok beğendiğiniz birinin adını sordunuz ve cevap şöyle: -“Zeynep”. Bir de şöyle düşünelim; bu Zeynep sizin hiç ilgi duymadığınız biri olsun. Eğer siz Zeynep’e ilgi duyuyorsanız, ismini öğrendiğinizde içinizden birkaç kez tekrarlarsınız: “Zeynep! Zeynep! Zeynep!”. Bunu yaparız, çünkü önemli gördüğümüz ismi/bir bilgiyi unutmamak için tekrarlamamız gerektiğini doğal olarak biliriz ve bunu gerekli gördüğümüz her bilgi için yaparız. Ama bizim bu kasıtlı, bilinçli ve istendik olarak tekrarlama yapmamızın gerçek nedeni zihnin bunu biliyor olması değildir. Tekrarlamak sadece bir sonuçtur. Gerçek neden konuya/nesneye duyduğumuz ilgidir. Yani esas mesele beynimizin/benliğimizin o kişiyi, nesneyi, konuyu veya olayı “</a:t>
            </a:r>
            <a:r>
              <a:rPr lang="tr-TR" sz="1600" b="1" dirty="0" smtClean="0"/>
              <a:t>ö n e m l i</a:t>
            </a:r>
            <a:r>
              <a:rPr lang="tr-TR" sz="1600" dirty="0" smtClean="0"/>
              <a:t>” olarak algılayıp algılamadığıdır. Sonrası, dersler için iki türlü de kolay: Çalışır ya da çalışmayız</a:t>
            </a:r>
            <a:r>
              <a:rPr lang="tr-TR" sz="1600" b="1" dirty="0" smtClean="0"/>
              <a:t>…</a:t>
            </a:r>
          </a:p>
          <a:p>
            <a:pPr>
              <a:buNone/>
            </a:pPr>
            <a:r>
              <a:rPr lang="tr-TR" sz="2000" i="1" dirty="0" smtClean="0">
                <a:solidFill>
                  <a:srgbClr val="92D050"/>
                </a:solidFill>
              </a:rPr>
              <a:t>		</a:t>
            </a:r>
            <a:endParaRPr lang="tr-TR" dirty="0"/>
          </a:p>
        </p:txBody>
      </p:sp>
      <p:sp>
        <p:nvSpPr>
          <p:cNvPr id="5" name="4 Altbilgi Yer Tutucusu"/>
          <p:cNvSpPr>
            <a:spLocks noGrp="1"/>
          </p:cNvSpPr>
          <p:nvPr>
            <p:ph type="ftr" sz="quarter" idx="11"/>
          </p:nvPr>
        </p:nvSpPr>
        <p:spPr>
          <a:xfrm>
            <a:off x="2222892" y="6355080"/>
            <a:ext cx="5616352" cy="274320"/>
          </a:xfrm>
        </p:spPr>
        <p:txBody>
          <a:bodyPr/>
          <a:lstStyle/>
          <a:p>
            <a:r>
              <a:rPr lang="tr-TR" dirty="0" smtClean="0"/>
              <a:t>Çankaya Rehberlik ve Araştırma Merkezi</a:t>
            </a:r>
            <a:endParaRPr lang="tr-TR" dirty="0"/>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sp>
        <p:nvSpPr>
          <p:cNvPr id="7" name="1 Başlık"/>
          <p:cNvSpPr>
            <a:spLocks noGrp="1"/>
          </p:cNvSpPr>
          <p:nvPr>
            <p:ph type="title"/>
          </p:nvPr>
        </p:nvSpPr>
        <p:spPr>
          <a:xfrm>
            <a:off x="625366" y="474254"/>
            <a:ext cx="10972800" cy="1039236"/>
          </a:xfrm>
        </p:spPr>
        <p:txBody>
          <a:bodyPr>
            <a:normAutofit fontScale="90000"/>
          </a:bodyPr>
          <a:lstStyle/>
          <a:p>
            <a:pPr algn="ctr"/>
            <a:r>
              <a:rPr lang="tr-TR" b="1" dirty="0" smtClean="0"/>
              <a:t>İÇSEL MOTİVASYONUMU NASIL DÜZENLEYEBİLİRİM?</a:t>
            </a:r>
            <a:endParaRPr lang="tr-T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609600" y="1645920"/>
            <a:ext cx="10883462" cy="2563473"/>
          </a:xfrm>
        </p:spPr>
        <p:txBody>
          <a:bodyPr>
            <a:normAutofit/>
          </a:bodyPr>
          <a:lstStyle/>
          <a:p>
            <a:pPr>
              <a:buNone/>
            </a:pPr>
            <a:r>
              <a:rPr lang="tr-TR" sz="2000" b="1" i="1" dirty="0" smtClean="0"/>
              <a:t>Çalışma yöntemlerimiz bizim ne zaman, ne kadar ve </a:t>
            </a:r>
          </a:p>
          <a:p>
            <a:pPr>
              <a:buNone/>
            </a:pPr>
            <a:endParaRPr lang="tr-TR" sz="2000" b="1" i="1" dirty="0" smtClean="0"/>
          </a:p>
          <a:p>
            <a:pPr>
              <a:buNone/>
            </a:pPr>
            <a:r>
              <a:rPr lang="tr-TR" sz="2000" b="1" i="1" dirty="0" smtClean="0">
                <a:solidFill>
                  <a:srgbClr val="00B0F0"/>
                </a:solidFill>
              </a:rPr>
              <a:t>                                                      NASIL ÇALIŞACAĞIMIZI </a:t>
            </a:r>
          </a:p>
          <a:p>
            <a:pPr>
              <a:buNone/>
            </a:pPr>
            <a:endParaRPr lang="tr-TR" sz="2000" b="1" i="1" dirty="0" smtClean="0">
              <a:solidFill>
                <a:srgbClr val="00B0F0"/>
              </a:solidFill>
            </a:endParaRPr>
          </a:p>
          <a:p>
            <a:pPr>
              <a:buNone/>
            </a:pPr>
            <a:r>
              <a:rPr lang="tr-TR" sz="2000" b="1" i="1" dirty="0" smtClean="0"/>
              <a:t>                                                                                                                                                                               					belirlememizde en önemli referans noktamızdır.</a:t>
            </a:r>
            <a:endParaRPr lang="tr-TR" sz="2000" b="1" i="1" dirty="0"/>
          </a:p>
        </p:txBody>
      </p:sp>
      <p:sp>
        <p:nvSpPr>
          <p:cNvPr id="4" name="3 Altbilgi Yer Tutucusu"/>
          <p:cNvSpPr>
            <a:spLocks noGrp="1"/>
          </p:cNvSpPr>
          <p:nvPr>
            <p:ph type="ftr" sz="quarter" idx="11"/>
          </p:nvPr>
        </p:nvSpPr>
        <p:spPr>
          <a:xfrm>
            <a:off x="2380343" y="6349409"/>
            <a:ext cx="5616352" cy="274320"/>
          </a:xfrm>
        </p:spPr>
        <p:txBody>
          <a:bodyPr/>
          <a:lstStyle/>
          <a:p>
            <a:r>
              <a:rPr lang="tr-TR" dirty="0" smtClean="0"/>
              <a:t>Çankaya Rehberlik ve Araştırma Merkezi</a:t>
            </a:r>
            <a:endParaRPr lang="tr-TR" dirty="0"/>
          </a:p>
        </p:txBody>
      </p:sp>
      <p:pic>
        <p:nvPicPr>
          <p:cNvPr id="5" name="8 Resim" descr="LOGO (1).png"/>
          <p:cNvPicPr/>
          <p:nvPr/>
        </p:nvPicPr>
        <p:blipFill>
          <a:blip r:embed="rId3" cstate="print"/>
          <a:stretch>
            <a:fillRect/>
          </a:stretch>
        </p:blipFill>
        <p:spPr>
          <a:xfrm>
            <a:off x="251520" y="260648"/>
            <a:ext cx="1296144" cy="1210685"/>
          </a:xfrm>
          <a:prstGeom prst="rect">
            <a:avLst/>
          </a:prstGeom>
        </p:spPr>
      </p:pic>
      <p:sp>
        <p:nvSpPr>
          <p:cNvPr id="7" name="6 Başlık"/>
          <p:cNvSpPr>
            <a:spLocks noGrp="1"/>
          </p:cNvSpPr>
          <p:nvPr>
            <p:ph type="title"/>
          </p:nvPr>
        </p:nvSpPr>
        <p:spPr/>
        <p:txBody>
          <a:bodyPr/>
          <a:lstStyle/>
          <a:p>
            <a:r>
              <a:rPr lang="tr-TR" b="1" dirty="0" smtClean="0"/>
              <a:t>ÇALIŞMALARIN PLANLANMASI</a:t>
            </a:r>
            <a:endParaRPr lang="tr-T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sz="half" idx="1"/>
          </p:nvPr>
        </p:nvGraphicFramePr>
        <p:xfrm>
          <a:off x="609600" y="1645920"/>
          <a:ext cx="10883462" cy="453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Altbilgi Yer Tutucusu"/>
          <p:cNvSpPr>
            <a:spLocks noGrp="1"/>
          </p:cNvSpPr>
          <p:nvPr>
            <p:ph type="ftr" sz="quarter" idx="11"/>
          </p:nvPr>
        </p:nvSpPr>
        <p:spPr>
          <a:xfrm>
            <a:off x="2269370" y="6351254"/>
            <a:ext cx="5616352" cy="274320"/>
          </a:xfrm>
        </p:spPr>
        <p:txBody>
          <a:bodyPr/>
          <a:lstStyle/>
          <a:p>
            <a:r>
              <a:rPr lang="tr-TR" dirty="0" smtClean="0"/>
              <a:t>Çankaya Rehberlik ve Araştırma Merkezi</a:t>
            </a:r>
            <a:endParaRPr lang="tr-TR" dirty="0"/>
          </a:p>
        </p:txBody>
      </p:sp>
      <p:pic>
        <p:nvPicPr>
          <p:cNvPr id="5" name="8 Resim" descr="LOGO (1).png"/>
          <p:cNvPicPr/>
          <p:nvPr/>
        </p:nvPicPr>
        <p:blipFill>
          <a:blip r:embed="rId8" cstate="print"/>
          <a:stretch>
            <a:fillRect/>
          </a:stretch>
        </p:blipFill>
        <p:spPr>
          <a:xfrm>
            <a:off x="251520" y="260648"/>
            <a:ext cx="1296144" cy="1210685"/>
          </a:xfrm>
          <a:prstGeom prst="rect">
            <a:avLst/>
          </a:prstGeom>
        </p:spPr>
      </p:pic>
      <p:sp>
        <p:nvSpPr>
          <p:cNvPr id="7" name="6 Başlık"/>
          <p:cNvSpPr>
            <a:spLocks noGrp="1"/>
          </p:cNvSpPr>
          <p:nvPr>
            <p:ph type="title"/>
          </p:nvPr>
        </p:nvSpPr>
        <p:spPr/>
        <p:txBody>
          <a:bodyPr/>
          <a:lstStyle/>
          <a:p>
            <a:r>
              <a:rPr lang="tr-TR" b="1" dirty="0" smtClean="0"/>
              <a:t>ÇALIŞMALARIN PLANLANMASI</a:t>
            </a:r>
            <a:endParaRPr lang="tr-T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719959" y="1472499"/>
            <a:ext cx="10883462" cy="892328"/>
          </a:xfrm>
        </p:spPr>
        <p:txBody>
          <a:bodyPr>
            <a:normAutofit/>
          </a:bodyPr>
          <a:lstStyle/>
          <a:p>
            <a:pPr algn="ctr">
              <a:buNone/>
            </a:pPr>
            <a:r>
              <a:rPr lang="tr-TR" b="1" dirty="0" smtClean="0"/>
              <a:t>TEKRAR ve HAFIZA</a:t>
            </a:r>
          </a:p>
          <a:p>
            <a:pPr>
              <a:buNone/>
            </a:pPr>
            <a:endParaRPr lang="tr-TR" sz="2000" b="1" i="1" dirty="0" smtClean="0"/>
          </a:p>
          <a:p>
            <a:pPr>
              <a:buNone/>
            </a:pPr>
            <a:endParaRPr lang="tr-TR" sz="2000" b="1" i="1" dirty="0"/>
          </a:p>
        </p:txBody>
      </p:sp>
      <p:sp>
        <p:nvSpPr>
          <p:cNvPr id="4" name="3 Altbilgi Yer Tutucusu"/>
          <p:cNvSpPr>
            <a:spLocks noGrp="1"/>
          </p:cNvSpPr>
          <p:nvPr>
            <p:ph type="ftr" sz="quarter" idx="11"/>
          </p:nvPr>
        </p:nvSpPr>
        <p:spPr>
          <a:xfrm>
            <a:off x="2336733" y="6368509"/>
            <a:ext cx="5616352" cy="274320"/>
          </a:xfrm>
        </p:spPr>
        <p:txBody>
          <a:bodyPr/>
          <a:lstStyle/>
          <a:p>
            <a:r>
              <a:rPr lang="tr-TR" dirty="0" smtClean="0"/>
              <a:t>Çankaya Rehberlik ve Araştırma Merkezi</a:t>
            </a:r>
            <a:endParaRPr lang="tr-TR" dirty="0"/>
          </a:p>
        </p:txBody>
      </p:sp>
      <p:pic>
        <p:nvPicPr>
          <p:cNvPr id="5" name="8 Resim" descr="LOGO (1).png"/>
          <p:cNvPicPr/>
          <p:nvPr/>
        </p:nvPicPr>
        <p:blipFill>
          <a:blip r:embed="rId3" cstate="print"/>
          <a:stretch>
            <a:fillRect/>
          </a:stretch>
        </p:blipFill>
        <p:spPr>
          <a:xfrm>
            <a:off x="251520" y="260648"/>
            <a:ext cx="1296144" cy="1210685"/>
          </a:xfrm>
          <a:prstGeom prst="rect">
            <a:avLst/>
          </a:prstGeom>
        </p:spPr>
      </p:pic>
      <p:sp>
        <p:nvSpPr>
          <p:cNvPr id="7" name="6 Başlık"/>
          <p:cNvSpPr>
            <a:spLocks noGrp="1"/>
          </p:cNvSpPr>
          <p:nvPr>
            <p:ph type="title"/>
          </p:nvPr>
        </p:nvSpPr>
        <p:spPr/>
        <p:txBody>
          <a:bodyPr/>
          <a:lstStyle/>
          <a:p>
            <a:r>
              <a:rPr lang="tr-TR" b="1" dirty="0" smtClean="0"/>
              <a:t>ÇALIŞMALARIN PLANLANMASI</a:t>
            </a:r>
            <a:endParaRPr lang="tr-TR" b="1" dirty="0"/>
          </a:p>
        </p:txBody>
      </p:sp>
      <p:graphicFrame>
        <p:nvGraphicFramePr>
          <p:cNvPr id="6" name="5 Diyagram"/>
          <p:cNvGraphicFramePr/>
          <p:nvPr/>
        </p:nvGraphicFramePr>
        <p:xfrm>
          <a:off x="804041" y="2490951"/>
          <a:ext cx="10231821" cy="3647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8 Düz Bağlayıcı"/>
          <p:cNvCxnSpPr/>
          <p:nvPr/>
        </p:nvCxnSpPr>
        <p:spPr>
          <a:xfrm>
            <a:off x="5754414" y="2995448"/>
            <a:ext cx="520262" cy="15766"/>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10 Dirsek Bağlayıcısı"/>
          <p:cNvCxnSpPr/>
          <p:nvPr/>
        </p:nvCxnSpPr>
        <p:spPr>
          <a:xfrm flipV="1">
            <a:off x="5060731" y="4303986"/>
            <a:ext cx="1545021" cy="1277007"/>
          </a:xfrm>
          <a:prstGeom prst="bentConnector3">
            <a:avLst>
              <a:gd name="adj1" fmla="val 50000"/>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719959" y="1472499"/>
            <a:ext cx="10883462" cy="923860"/>
          </a:xfrm>
        </p:spPr>
        <p:txBody>
          <a:bodyPr>
            <a:normAutofit/>
          </a:bodyPr>
          <a:lstStyle/>
          <a:p>
            <a:pPr algn="ctr">
              <a:buNone/>
            </a:pPr>
            <a:r>
              <a:rPr lang="tr-TR" b="1" dirty="0" smtClean="0"/>
              <a:t>TESTLER ve HATALI TEST TUTUMLARI</a:t>
            </a:r>
          </a:p>
          <a:p>
            <a:pPr>
              <a:buNone/>
            </a:pPr>
            <a:endParaRPr lang="tr-TR" sz="2000" b="1" i="1" dirty="0" smtClean="0"/>
          </a:p>
          <a:p>
            <a:pPr>
              <a:buNone/>
            </a:pPr>
            <a:endParaRPr lang="tr-TR" sz="2000" b="1" i="1" dirty="0"/>
          </a:p>
        </p:txBody>
      </p:sp>
      <p:sp>
        <p:nvSpPr>
          <p:cNvPr id="4" name="3 Altbilgi Yer Tutucusu"/>
          <p:cNvSpPr>
            <a:spLocks noGrp="1"/>
          </p:cNvSpPr>
          <p:nvPr>
            <p:ph type="ftr" sz="quarter" idx="11"/>
          </p:nvPr>
        </p:nvSpPr>
        <p:spPr>
          <a:xfrm>
            <a:off x="2341646" y="6408784"/>
            <a:ext cx="5616352" cy="274320"/>
          </a:xfrm>
        </p:spPr>
        <p:txBody>
          <a:bodyPr/>
          <a:lstStyle/>
          <a:p>
            <a:r>
              <a:rPr lang="tr-TR" dirty="0" smtClean="0"/>
              <a:t>Çankaya Rehberlik ve Araştırma Merkezi</a:t>
            </a:r>
            <a:endParaRPr lang="tr-TR" dirty="0"/>
          </a:p>
        </p:txBody>
      </p:sp>
      <p:pic>
        <p:nvPicPr>
          <p:cNvPr id="5" name="8 Resim" descr="LOGO (1).png"/>
          <p:cNvPicPr/>
          <p:nvPr/>
        </p:nvPicPr>
        <p:blipFill>
          <a:blip r:embed="rId3" cstate="print"/>
          <a:stretch>
            <a:fillRect/>
          </a:stretch>
        </p:blipFill>
        <p:spPr>
          <a:xfrm>
            <a:off x="251520" y="260648"/>
            <a:ext cx="1296144" cy="1210685"/>
          </a:xfrm>
          <a:prstGeom prst="rect">
            <a:avLst/>
          </a:prstGeom>
        </p:spPr>
      </p:pic>
      <p:sp>
        <p:nvSpPr>
          <p:cNvPr id="7" name="6 Başlık"/>
          <p:cNvSpPr>
            <a:spLocks noGrp="1"/>
          </p:cNvSpPr>
          <p:nvPr>
            <p:ph type="title"/>
          </p:nvPr>
        </p:nvSpPr>
        <p:spPr/>
        <p:txBody>
          <a:bodyPr/>
          <a:lstStyle/>
          <a:p>
            <a:r>
              <a:rPr lang="tr-TR" b="1" dirty="0" smtClean="0"/>
              <a:t>ÇALIŞMALARIN PLANLANMASI</a:t>
            </a:r>
            <a:endParaRPr lang="tr-TR" b="1" dirty="0"/>
          </a:p>
        </p:txBody>
      </p:sp>
      <p:graphicFrame>
        <p:nvGraphicFramePr>
          <p:cNvPr id="6" name="5 Diyagram"/>
          <p:cNvGraphicFramePr/>
          <p:nvPr/>
        </p:nvGraphicFramePr>
        <p:xfrm>
          <a:off x="804040" y="2112579"/>
          <a:ext cx="10310650" cy="4193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Resim" descr="ÇANKAYA RAM LOGO.png"/>
          <p:cNvPicPr>
            <a:picLocks noGrp="1"/>
          </p:cNvPicPr>
          <p:nvPr>
            <p:ph idx="1"/>
          </p:nvPr>
        </p:nvPicPr>
        <p:blipFill>
          <a:blip r:embed="rId3" cstate="print"/>
          <a:stretch>
            <a:fillRect/>
          </a:stretch>
        </p:blipFill>
        <p:spPr>
          <a:xfrm>
            <a:off x="3750759" y="639588"/>
            <a:ext cx="4240925" cy="3816424"/>
          </a:xfrm>
          <a:prstGeom prst="rect">
            <a:avLst/>
          </a:prstGeom>
        </p:spPr>
      </p:pic>
      <p:sp>
        <p:nvSpPr>
          <p:cNvPr id="4097" name="Rectangle 1"/>
          <p:cNvSpPr>
            <a:spLocks noChangeArrowheads="1"/>
          </p:cNvSpPr>
          <p:nvPr/>
        </p:nvSpPr>
        <p:spPr bwMode="auto">
          <a:xfrm>
            <a:off x="2999542" y="4763890"/>
            <a:ext cx="807194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lang="tr-TR" sz="1600" dirty="0" smtClean="0">
                <a:latin typeface="Arial Black" pitchFamily="34" charset="0"/>
                <a:ea typeface="Calibri" pitchFamily="34" charset="0"/>
                <a:cs typeface="Times New Roman" pitchFamily="18" charset="0"/>
              </a:rPr>
              <a:t>              www.</a:t>
            </a:r>
            <a:r>
              <a:rPr lang="tr-TR" sz="1600" dirty="0" err="1" smtClean="0">
                <a:latin typeface="Arial Black" pitchFamily="34" charset="0"/>
                <a:ea typeface="Calibri" pitchFamily="34" charset="0"/>
                <a:cs typeface="Times New Roman" pitchFamily="18" charset="0"/>
              </a:rPr>
              <a:t>cankayaram</a:t>
            </a:r>
            <a:r>
              <a:rPr lang="tr-TR" sz="1600" dirty="0" smtClean="0">
                <a:latin typeface="Arial Black" pitchFamily="34" charset="0"/>
                <a:ea typeface="Calibri" pitchFamily="34" charset="0"/>
                <a:cs typeface="Times New Roman" pitchFamily="18" charset="0"/>
              </a:rPr>
              <a:t>.</a:t>
            </a:r>
            <a:r>
              <a:rPr lang="tr-TR" sz="1600" dirty="0" err="1" smtClean="0">
                <a:latin typeface="Arial Black" pitchFamily="34" charset="0"/>
                <a:ea typeface="Calibri" pitchFamily="34" charset="0"/>
                <a:cs typeface="Times New Roman" pitchFamily="18" charset="0"/>
              </a:rPr>
              <a:t>meb</a:t>
            </a:r>
            <a:r>
              <a:rPr lang="tr-TR" sz="1600" dirty="0" smtClean="0">
                <a:latin typeface="Arial Black" pitchFamily="34" charset="0"/>
                <a:ea typeface="Calibri" pitchFamily="34" charset="0"/>
                <a:cs typeface="Times New Roman" pitchFamily="18" charset="0"/>
              </a:rPr>
              <a:t>.k12.tr</a:t>
            </a:r>
            <a:endParaRPr lang="tr-TR" sz="1600" dirty="0" smtClean="0">
              <a:latin typeface="Arial" pitchFamily="34"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Tel 		</a:t>
            </a:r>
            <a:r>
              <a:rPr kumimoji="0" lang="tr-TR"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0312 466 67 76</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r>
              <a:rPr kumimoji="0" lang="tr-TR" sz="1600" b="1" i="0" u="none"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İnstagram</a:t>
            </a:r>
            <a:r>
              <a:rPr kumimoji="0" lang="tr-TR" sz="16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r>
              <a:rPr kumimoji="0" lang="tr-TR"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r>
              <a:rPr kumimoji="0" lang="tr-TR" sz="1600" b="0" i="0" u="none"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cankayaram</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r>
              <a:rPr kumimoji="0" lang="tr-TR" sz="1600" b="1" i="0" u="none"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Twitter</a:t>
            </a:r>
            <a:r>
              <a:rPr kumimoji="0" lang="tr-TR" sz="16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r>
              <a:rPr kumimoji="0" lang="tr-TR"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@cankayaram06</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NE İÇİN BURADASIN?</a:t>
            </a:r>
            <a:endParaRPr lang="tr-TR" dirty="0"/>
          </a:p>
        </p:txBody>
      </p:sp>
      <p:pic>
        <p:nvPicPr>
          <p:cNvPr id="5" name="4 İçerik Yer Tutucusu" descr="karikatür-türkiye 3.png"/>
          <p:cNvPicPr>
            <a:picLocks noGrp="1" noChangeAspect="1"/>
          </p:cNvPicPr>
          <p:nvPr>
            <p:ph sz="half" idx="1"/>
          </p:nvPr>
        </p:nvPicPr>
        <p:blipFill>
          <a:blip r:embed="rId3" cstate="print"/>
          <a:srcRect l="13751" t="2472" r="11460" b="1923"/>
          <a:stretch>
            <a:fillRect/>
          </a:stretch>
        </p:blipFill>
        <p:spPr>
          <a:xfrm>
            <a:off x="1828800" y="1769423"/>
            <a:ext cx="8621486" cy="4132613"/>
          </a:xfrm>
        </p:spPr>
      </p:pic>
      <p:sp>
        <p:nvSpPr>
          <p:cNvPr id="4" name="3 Altbilgi Yer Tutucusu"/>
          <p:cNvSpPr>
            <a:spLocks noGrp="1"/>
          </p:cNvSpPr>
          <p:nvPr>
            <p:ph type="ftr" sz="quarter" idx="11"/>
          </p:nvPr>
        </p:nvSpPr>
        <p:spPr>
          <a:xfrm>
            <a:off x="2405117" y="6353502"/>
            <a:ext cx="5616352" cy="274320"/>
          </a:xfrm>
        </p:spPr>
        <p:txBody>
          <a:bodyPr/>
          <a:lstStyle/>
          <a:p>
            <a:r>
              <a:rPr lang="tr-TR" dirty="0" smtClean="0"/>
              <a:t>Çankaya Rehberlik ve Araştırma Merkezi</a:t>
            </a:r>
            <a:endParaRPr lang="tr-TR" dirty="0"/>
          </a:p>
        </p:txBody>
      </p:sp>
      <p:pic>
        <p:nvPicPr>
          <p:cNvPr id="6" name="8 Resim" descr="LOGO (1).png"/>
          <p:cNvPicPr/>
          <p:nvPr/>
        </p:nvPicPr>
        <p:blipFill>
          <a:blip r:embed="rId4" cstate="print"/>
          <a:stretch>
            <a:fillRect/>
          </a:stretch>
        </p:blipFill>
        <p:spPr>
          <a:xfrm>
            <a:off x="251520" y="260648"/>
            <a:ext cx="1296144" cy="12106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476" y="443541"/>
            <a:ext cx="10972800" cy="1143000"/>
          </a:xfrm>
        </p:spPr>
        <p:txBody>
          <a:bodyPr>
            <a:normAutofit fontScale="90000"/>
          </a:bodyPr>
          <a:lstStyle/>
          <a:p>
            <a:pPr algn="ctr"/>
            <a:r>
              <a:rPr lang="tr-TR" b="1" i="1" dirty="0" smtClean="0"/>
              <a:t/>
            </a:r>
            <a:br>
              <a:rPr lang="tr-TR" b="1" i="1" dirty="0" smtClean="0"/>
            </a:br>
            <a:r>
              <a:rPr lang="tr-TR" sz="3600" b="1" dirty="0" smtClean="0"/>
              <a:t>AMACA GİDEN YOL…</a:t>
            </a:r>
            <a:br>
              <a:rPr lang="tr-TR" sz="3600" b="1" dirty="0" smtClean="0"/>
            </a:br>
            <a:endParaRPr lang="tr-TR" sz="3600" b="1" dirty="0">
              <a:solidFill>
                <a:schemeClr val="tx1"/>
              </a:solidFill>
            </a:endParaRPr>
          </a:p>
        </p:txBody>
      </p:sp>
      <p:sp>
        <p:nvSpPr>
          <p:cNvPr id="3" name="İçerik Yer Tutucusu 2"/>
          <p:cNvSpPr>
            <a:spLocks noGrp="1"/>
          </p:cNvSpPr>
          <p:nvPr>
            <p:ph sz="half" idx="1"/>
          </p:nvPr>
        </p:nvSpPr>
        <p:spPr/>
        <p:txBody>
          <a:bodyPr>
            <a:normAutofit/>
          </a:bodyPr>
          <a:lstStyle/>
          <a:p>
            <a:pPr marL="0" indent="0">
              <a:buNone/>
            </a:pPr>
            <a:endParaRPr lang="tr-TR" sz="2400" i="1" dirty="0" smtClean="0"/>
          </a:p>
          <a:p>
            <a:pPr marL="457200" lvl="1" indent="0" algn="just">
              <a:buNone/>
            </a:pPr>
            <a:endParaRPr lang="tr-TR" sz="1400" i="1" dirty="0"/>
          </a:p>
        </p:txBody>
      </p:sp>
      <p:graphicFrame>
        <p:nvGraphicFramePr>
          <p:cNvPr id="5" name="4 İçerik Yer Tutucusu"/>
          <p:cNvGraphicFramePr>
            <a:graphicFrameLocks noGrp="1"/>
          </p:cNvGraphicFramePr>
          <p:nvPr>
            <p:ph sz="half" idx="2"/>
            <p:extLst>
              <p:ext uri="{D42A27DB-BD31-4B8C-83A1-F6EECF244321}">
                <p14:modId xmlns:p14="http://schemas.microsoft.com/office/powerpoint/2010/main" val="2274163862"/>
              </p:ext>
            </p:extLst>
          </p:nvPr>
        </p:nvGraphicFramePr>
        <p:xfrm>
          <a:off x="2505531" y="1472202"/>
          <a:ext cx="8199255" cy="4676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Altbilgi Yer Tutucusu"/>
          <p:cNvSpPr>
            <a:spLocks noGrp="1"/>
          </p:cNvSpPr>
          <p:nvPr>
            <p:ph type="ftr" sz="quarter" idx="11"/>
          </p:nvPr>
        </p:nvSpPr>
        <p:spPr>
          <a:xfrm>
            <a:off x="3161862" y="6337738"/>
            <a:ext cx="5616352" cy="274320"/>
          </a:xfrm>
        </p:spPr>
        <p:txBody>
          <a:bodyPr/>
          <a:lstStyle/>
          <a:p>
            <a:pPr algn="ctr"/>
            <a:r>
              <a:rPr lang="tr-TR" dirty="0" smtClean="0"/>
              <a:t>Çankaya Rehberlik ve Araştırma Merkezi</a:t>
            </a:r>
            <a:endParaRPr lang="tr-TR" dirty="0"/>
          </a:p>
        </p:txBody>
      </p:sp>
      <p:pic>
        <p:nvPicPr>
          <p:cNvPr id="7" name="8 Resim" descr="LOGO (1).png"/>
          <p:cNvPicPr/>
          <p:nvPr/>
        </p:nvPicPr>
        <p:blipFill>
          <a:blip r:embed="rId8" cstate="print"/>
          <a:stretch>
            <a:fillRect/>
          </a:stretch>
        </p:blipFill>
        <p:spPr>
          <a:xfrm>
            <a:off x="251520" y="260648"/>
            <a:ext cx="1296144" cy="1210685"/>
          </a:xfrm>
          <a:prstGeom prst="rect">
            <a:avLst/>
          </a:prstGeom>
        </p:spPr>
      </p:pic>
    </p:spTree>
    <p:extLst>
      <p:ext uri="{BB962C8B-B14F-4D97-AF65-F5344CB8AC3E}">
        <p14:creationId xmlns:p14="http://schemas.microsoft.com/office/powerpoint/2010/main" val="3016945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normAutofit/>
          </a:bodyPr>
          <a:lstStyle/>
          <a:p>
            <a:pPr marL="0" indent="0">
              <a:buNone/>
            </a:pPr>
            <a:endParaRPr lang="tr-TR" sz="2400" i="1" dirty="0" smtClean="0"/>
          </a:p>
          <a:p>
            <a:pPr marL="457200" lvl="1" indent="0" algn="just">
              <a:buNone/>
            </a:pPr>
            <a:r>
              <a:rPr lang="tr-TR" sz="1400" i="1" dirty="0" smtClean="0"/>
              <a:t>                                                                                         </a:t>
            </a:r>
            <a:endParaRPr lang="tr-TR" b="1" i="1" dirty="0" smtClean="0">
              <a:solidFill>
                <a:schemeClr val="accent5">
                  <a:lumMod val="60000"/>
                  <a:lumOff val="40000"/>
                </a:schemeClr>
              </a:solidFill>
            </a:endParaRPr>
          </a:p>
          <a:p>
            <a:pPr marL="457200" lvl="1" indent="0" algn="just">
              <a:buNone/>
            </a:pPr>
            <a:endParaRPr lang="tr-TR" sz="1400" i="1" dirty="0"/>
          </a:p>
        </p:txBody>
      </p:sp>
      <p:sp>
        <p:nvSpPr>
          <p:cNvPr id="5" name="4 Altbilgi Yer Tutucusu"/>
          <p:cNvSpPr>
            <a:spLocks noGrp="1"/>
          </p:cNvSpPr>
          <p:nvPr>
            <p:ph type="ftr" sz="quarter" idx="11"/>
          </p:nvPr>
        </p:nvSpPr>
        <p:spPr>
          <a:xfrm>
            <a:off x="2783490" y="6369268"/>
            <a:ext cx="5616352" cy="274320"/>
          </a:xfrm>
        </p:spPr>
        <p:txBody>
          <a:bodyPr/>
          <a:lstStyle/>
          <a:p>
            <a:r>
              <a:rPr lang="tr-TR" smtClean="0"/>
              <a:t>Çankaya Rehberlik ve Araştırma Merkezi</a:t>
            </a:r>
            <a:endParaRPr lang="tr-TR"/>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graphicFrame>
        <p:nvGraphicFramePr>
          <p:cNvPr id="8" name="7 İçerik Yer Tutucusu"/>
          <p:cNvGraphicFramePr>
            <a:graphicFrameLocks noGrp="1"/>
          </p:cNvGraphicFramePr>
          <p:nvPr>
            <p:ph sz="half" idx="2"/>
          </p:nvPr>
        </p:nvGraphicFramePr>
        <p:xfrm>
          <a:off x="677917" y="1646238"/>
          <a:ext cx="10904483"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Unvan 1"/>
          <p:cNvSpPr>
            <a:spLocks noGrp="1"/>
          </p:cNvSpPr>
          <p:nvPr>
            <p:ph type="title"/>
          </p:nvPr>
        </p:nvSpPr>
        <p:spPr>
          <a:xfrm>
            <a:off x="609600" y="553081"/>
            <a:ext cx="10972800" cy="1143000"/>
          </a:xfrm>
        </p:spPr>
        <p:txBody>
          <a:bodyPr>
            <a:normAutofit fontScale="90000"/>
          </a:bodyPr>
          <a:lstStyle/>
          <a:p>
            <a:pPr algn="ctr"/>
            <a:r>
              <a:rPr lang="tr-TR" b="1" i="1" dirty="0" smtClean="0"/>
              <a:t/>
            </a:r>
            <a:br>
              <a:rPr lang="tr-TR" b="1" i="1" dirty="0" smtClean="0"/>
            </a:br>
            <a:r>
              <a:rPr lang="tr-TR" b="1" i="1" dirty="0" smtClean="0"/>
              <a:t/>
            </a:r>
            <a:br>
              <a:rPr lang="tr-TR" b="1" i="1" dirty="0" smtClean="0"/>
            </a:br>
            <a:r>
              <a:rPr lang="tr-TR" b="1" i="1" dirty="0" smtClean="0"/>
              <a:t/>
            </a:r>
            <a:br>
              <a:rPr lang="tr-TR" b="1" i="1" dirty="0" smtClean="0"/>
            </a:br>
            <a:r>
              <a:rPr lang="tr-TR" b="1" i="1" dirty="0" smtClean="0"/>
              <a:t/>
            </a:r>
            <a:br>
              <a:rPr lang="tr-TR" b="1" i="1" dirty="0" smtClean="0"/>
            </a:br>
            <a:r>
              <a:rPr lang="tr-TR" sz="3600" b="1" dirty="0" smtClean="0"/>
              <a:t>AMACA GİDEN YOL…</a:t>
            </a:r>
            <a:br>
              <a:rPr lang="tr-TR" sz="3600" b="1" dirty="0" smtClean="0"/>
            </a:br>
            <a:endParaRPr lang="tr-TR" sz="3600" b="1" dirty="0">
              <a:solidFill>
                <a:schemeClr val="tx1"/>
              </a:solidFill>
            </a:endParaRPr>
          </a:p>
        </p:txBody>
      </p:sp>
      <p:sp>
        <p:nvSpPr>
          <p:cNvPr id="12" name="11 Komut Düğmesi: Yardım">
            <a:hlinkClick r:id="" action="ppaction://noaction" highlightClick="1"/>
          </p:cNvPr>
          <p:cNvSpPr/>
          <p:nvPr/>
        </p:nvSpPr>
        <p:spPr>
          <a:xfrm>
            <a:off x="851338" y="4997671"/>
            <a:ext cx="851338" cy="63062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Komut Düğmesi: Yardım">
            <a:hlinkClick r:id="" action="ppaction://noaction" highlightClick="1"/>
          </p:cNvPr>
          <p:cNvSpPr/>
          <p:nvPr/>
        </p:nvSpPr>
        <p:spPr>
          <a:xfrm>
            <a:off x="851338" y="3641835"/>
            <a:ext cx="756746" cy="614855"/>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Komut Düğmesi: Yardım">
            <a:hlinkClick r:id="" action="ppaction://noaction" highlightClick="1"/>
          </p:cNvPr>
          <p:cNvSpPr/>
          <p:nvPr/>
        </p:nvSpPr>
        <p:spPr>
          <a:xfrm>
            <a:off x="804041" y="2128344"/>
            <a:ext cx="804041" cy="646387"/>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16945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t>GÜNÜN ANALİZİ</a:t>
            </a:r>
            <a:endParaRPr lang="tr-TR" b="1" i="1" dirty="0"/>
          </a:p>
        </p:txBody>
      </p:sp>
      <p:sp>
        <p:nvSpPr>
          <p:cNvPr id="5" name="4 Altbilgi Yer Tutucusu"/>
          <p:cNvSpPr>
            <a:spLocks noGrp="1"/>
          </p:cNvSpPr>
          <p:nvPr>
            <p:ph type="ftr" sz="quarter" idx="11"/>
          </p:nvPr>
        </p:nvSpPr>
        <p:spPr>
          <a:xfrm>
            <a:off x="2657365" y="6385034"/>
            <a:ext cx="5616352" cy="274320"/>
          </a:xfrm>
        </p:spPr>
        <p:txBody>
          <a:bodyPr/>
          <a:lstStyle/>
          <a:p>
            <a:r>
              <a:rPr lang="tr-TR" dirty="0" smtClean="0"/>
              <a:t>Çankaya Rehberlik ve Araştırma Merkezi</a:t>
            </a:r>
            <a:endParaRPr lang="tr-TR" dirty="0"/>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graphicFrame>
        <p:nvGraphicFramePr>
          <p:cNvPr id="9" name="8 İçerik Yer Tutucusu"/>
          <p:cNvGraphicFramePr>
            <a:graphicFrameLocks noGrp="1"/>
          </p:cNvGraphicFramePr>
          <p:nvPr>
            <p:ph sz="half" idx="1"/>
          </p:nvPr>
        </p:nvGraphicFramePr>
        <p:xfrm>
          <a:off x="609600" y="1646238"/>
          <a:ext cx="1067851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7310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İçerik Yer Tutucusu"/>
          <p:cNvGraphicFramePr>
            <a:graphicFrameLocks noGrp="1"/>
          </p:cNvGraphicFramePr>
          <p:nvPr>
            <p:ph sz="half" idx="2"/>
          </p:nvPr>
        </p:nvGraphicFramePr>
        <p:xfrm>
          <a:off x="819150" y="1646240"/>
          <a:ext cx="10763250" cy="4675730"/>
        </p:xfrm>
        <a:graphic>
          <a:graphicData uri="http://schemas.openxmlformats.org/drawingml/2006/table">
            <a:tbl>
              <a:tblPr firstRow="1" bandRow="1">
                <a:tableStyleId>{D27102A9-8310-4765-A935-A1911B00CA55}</a:tableStyleId>
              </a:tblPr>
              <a:tblGrid>
                <a:gridCol w="5381625"/>
                <a:gridCol w="5381625"/>
              </a:tblGrid>
              <a:tr h="909034">
                <a:tc>
                  <a:txBody>
                    <a:bodyPr/>
                    <a:lstStyle/>
                    <a:p>
                      <a:pPr algn="ctr"/>
                      <a:endParaRPr lang="tr-TR" dirty="0" smtClean="0"/>
                    </a:p>
                    <a:p>
                      <a:pPr algn="ctr"/>
                      <a:r>
                        <a:rPr lang="tr-TR" dirty="0" smtClean="0"/>
                        <a:t>Kontrol Edebildiklerimiz</a:t>
                      </a:r>
                      <a:endParaRPr lang="tr-TR" dirty="0"/>
                    </a:p>
                  </a:txBody>
                  <a:tcPr/>
                </a:tc>
                <a:tc>
                  <a:txBody>
                    <a:bodyPr/>
                    <a:lstStyle/>
                    <a:p>
                      <a:pPr algn="ctr"/>
                      <a:endParaRPr lang="tr-TR" dirty="0" smtClean="0"/>
                    </a:p>
                    <a:p>
                      <a:pPr algn="ctr"/>
                      <a:r>
                        <a:rPr lang="tr-TR" dirty="0" smtClean="0"/>
                        <a:t>Kontrol Edemediklerimiz</a:t>
                      </a:r>
                      <a:endParaRPr lang="tr-TR" dirty="0"/>
                    </a:p>
                  </a:txBody>
                  <a:tcPr/>
                </a:tc>
              </a:tr>
              <a:tr h="909034">
                <a:tc>
                  <a:txBody>
                    <a:bodyPr/>
                    <a:lstStyle/>
                    <a:p>
                      <a:r>
                        <a:rPr lang="tr-TR" dirty="0" smtClean="0"/>
                        <a:t>Sosyal Etkinlikler</a:t>
                      </a:r>
                      <a:endParaRPr lang="tr-TR" dirty="0"/>
                    </a:p>
                  </a:txBody>
                  <a:tcPr/>
                </a:tc>
                <a:tc>
                  <a:txBody>
                    <a:bodyPr/>
                    <a:lstStyle/>
                    <a:p>
                      <a:pPr algn="r"/>
                      <a:r>
                        <a:rPr lang="tr-TR" b="1" dirty="0" smtClean="0"/>
                        <a:t>Okul programı-</a:t>
                      </a:r>
                      <a:r>
                        <a:rPr lang="tr-TR" baseline="0" dirty="0" smtClean="0"/>
                        <a:t> Okulun giriş-çıkış saatleri/günlük ders saati</a:t>
                      </a:r>
                      <a:endParaRPr lang="tr-TR" dirty="0"/>
                    </a:p>
                  </a:txBody>
                  <a:tcPr/>
                </a:tc>
              </a:tr>
              <a:tr h="1039594">
                <a:tc>
                  <a:txBody>
                    <a:bodyPr/>
                    <a:lstStyle/>
                    <a:p>
                      <a:r>
                        <a:rPr lang="tr-TR" dirty="0" smtClean="0"/>
                        <a:t>Bazı bireysel/aile rutinleri (yemek</a:t>
                      </a:r>
                      <a:r>
                        <a:rPr lang="tr-TR" baseline="0" dirty="0" smtClean="0"/>
                        <a:t> saatleri, kitap okuma saatleri, ailenin düzenli yaptığı etkinlikler vb…)</a:t>
                      </a:r>
                      <a:endParaRPr lang="tr-TR" dirty="0"/>
                    </a:p>
                  </a:txBody>
                  <a:tcPr/>
                </a:tc>
                <a:tc>
                  <a:txBody>
                    <a:bodyPr/>
                    <a:lstStyle/>
                    <a:p>
                      <a:pPr algn="r"/>
                      <a:r>
                        <a:rPr lang="tr-TR" dirty="0" smtClean="0"/>
                        <a:t>Ani gelişen olaylar/etkinlikler</a:t>
                      </a:r>
                      <a:endParaRPr lang="tr-TR" dirty="0"/>
                    </a:p>
                  </a:txBody>
                  <a:tcPr/>
                </a:tc>
              </a:tr>
              <a:tr h="909034">
                <a:tc>
                  <a:txBody>
                    <a:bodyPr/>
                    <a:lstStyle/>
                    <a:p>
                      <a:r>
                        <a:rPr lang="tr-TR" dirty="0" smtClean="0"/>
                        <a:t>Uyku</a:t>
                      </a:r>
                      <a:r>
                        <a:rPr lang="tr-TR" baseline="0" dirty="0" smtClean="0"/>
                        <a:t> süreleri/ Uyuma ve kalkma saatleri</a:t>
                      </a:r>
                      <a:endParaRPr lang="tr-TR" dirty="0"/>
                    </a:p>
                  </a:txBody>
                  <a:tcPr/>
                </a:tc>
                <a:tc>
                  <a:txBody>
                    <a:bodyPr/>
                    <a:lstStyle/>
                    <a:p>
                      <a:pPr algn="r"/>
                      <a:r>
                        <a:rPr lang="tr-TR" dirty="0" smtClean="0"/>
                        <a:t>Sağlık</a:t>
                      </a:r>
                      <a:r>
                        <a:rPr lang="tr-TR" baseline="0" dirty="0" smtClean="0"/>
                        <a:t> sorunları</a:t>
                      </a:r>
                      <a:endParaRPr lang="tr-TR" dirty="0"/>
                    </a:p>
                  </a:txBody>
                  <a:tcPr/>
                </a:tc>
              </a:tr>
              <a:tr h="909034">
                <a:tc gridSpan="2">
                  <a:txBody>
                    <a:bodyPr/>
                    <a:lstStyle/>
                    <a:p>
                      <a:pPr algn="ctr"/>
                      <a:r>
                        <a:rPr lang="tr-TR" b="1" dirty="0" smtClean="0"/>
                        <a:t>Bu ve benzeri </a:t>
                      </a:r>
                      <a:r>
                        <a:rPr lang="tr-TR" b="1" baseline="0" dirty="0" smtClean="0"/>
                        <a:t> günlük  akışa dair yaşantıları amaçlarımıza </a:t>
                      </a:r>
                      <a:r>
                        <a:rPr lang="tr-TR" b="1" dirty="0" smtClean="0"/>
                        <a:t>uygun olarak değiştirebilmeli/uyarlayabilmeliyiz.</a:t>
                      </a:r>
                      <a:endParaRPr lang="tr-TR" b="1" dirty="0"/>
                    </a:p>
                  </a:txBody>
                  <a:tcPr/>
                </a:tc>
                <a:tc hMerge="1">
                  <a:txBody>
                    <a:bodyPr/>
                    <a:lstStyle/>
                    <a:p>
                      <a:endParaRPr lang="tr-TR" dirty="0"/>
                    </a:p>
                  </a:txBody>
                  <a:tcPr/>
                </a:tc>
              </a:tr>
            </a:tbl>
          </a:graphicData>
        </a:graphic>
      </p:graphicFrame>
      <p:sp>
        <p:nvSpPr>
          <p:cNvPr id="5" name="4 Altbilgi Yer Tutucusu"/>
          <p:cNvSpPr>
            <a:spLocks noGrp="1"/>
          </p:cNvSpPr>
          <p:nvPr>
            <p:ph type="ftr" sz="quarter" idx="11"/>
          </p:nvPr>
        </p:nvSpPr>
        <p:spPr>
          <a:xfrm>
            <a:off x="2547007" y="6353503"/>
            <a:ext cx="5616352" cy="274320"/>
          </a:xfrm>
        </p:spPr>
        <p:txBody>
          <a:bodyPr/>
          <a:lstStyle/>
          <a:p>
            <a:r>
              <a:rPr lang="tr-TR" dirty="0" smtClean="0"/>
              <a:t>Çankaya Rehberlik ve Araştırma Merkezi</a:t>
            </a:r>
            <a:endParaRPr lang="tr-TR" dirty="0"/>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sp>
        <p:nvSpPr>
          <p:cNvPr id="8" name="Unvan 1"/>
          <p:cNvSpPr>
            <a:spLocks noGrp="1"/>
          </p:cNvSpPr>
          <p:nvPr>
            <p:ph type="title"/>
          </p:nvPr>
        </p:nvSpPr>
        <p:spPr/>
        <p:txBody>
          <a:bodyPr/>
          <a:lstStyle/>
          <a:p>
            <a:r>
              <a:rPr lang="tr-TR" b="1" dirty="0" smtClean="0"/>
              <a:t>DÜZENLEMELER - 1</a:t>
            </a:r>
            <a:endParaRPr lang="tr-T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DÜZENLEMELER - 2 </a:t>
            </a:r>
            <a:endParaRPr lang="tr-TR" b="1" dirty="0"/>
          </a:p>
        </p:txBody>
      </p:sp>
      <p:sp>
        <p:nvSpPr>
          <p:cNvPr id="4" name="3 İçerik Yer Tutucusu"/>
          <p:cNvSpPr>
            <a:spLocks noGrp="1"/>
          </p:cNvSpPr>
          <p:nvPr>
            <p:ph sz="half" idx="2"/>
          </p:nvPr>
        </p:nvSpPr>
        <p:spPr>
          <a:xfrm>
            <a:off x="4918841" y="1645920"/>
            <a:ext cx="6663559" cy="4526280"/>
          </a:xfrm>
        </p:spPr>
        <p:txBody>
          <a:bodyPr/>
          <a:lstStyle/>
          <a:p>
            <a:r>
              <a:rPr lang="tr-TR" dirty="0" smtClean="0"/>
              <a:t>Özel İlgi Alanları</a:t>
            </a:r>
          </a:p>
          <a:p>
            <a:r>
              <a:rPr lang="tr-TR" dirty="0" smtClean="0"/>
              <a:t>Uğraşılar-Hobiler</a:t>
            </a:r>
          </a:p>
          <a:p>
            <a:r>
              <a:rPr lang="tr-TR" dirty="0" smtClean="0"/>
              <a:t>Eğlence </a:t>
            </a:r>
          </a:p>
          <a:p>
            <a:r>
              <a:rPr lang="tr-TR" dirty="0" smtClean="0"/>
              <a:t>Dinlenme</a:t>
            </a:r>
          </a:p>
          <a:p>
            <a:r>
              <a:rPr lang="tr-TR" dirty="0" smtClean="0"/>
              <a:t>Sosyal Aktiviteler… gibi kendimize ait/ bizi iyi hissettiren ve bazı durumlarda enerji katan uğraşılara günlük akışımızda mutlaka yer vermeliyiz.</a:t>
            </a:r>
          </a:p>
          <a:p>
            <a:pPr>
              <a:buNone/>
            </a:pPr>
            <a:r>
              <a:rPr lang="tr-TR" dirty="0" smtClean="0"/>
              <a:t>                                             NE KADAR?...</a:t>
            </a:r>
          </a:p>
        </p:txBody>
      </p:sp>
      <p:sp>
        <p:nvSpPr>
          <p:cNvPr id="5" name="4 Altbilgi Yer Tutucusu"/>
          <p:cNvSpPr>
            <a:spLocks noGrp="1"/>
          </p:cNvSpPr>
          <p:nvPr>
            <p:ph type="ftr" sz="quarter" idx="11"/>
          </p:nvPr>
        </p:nvSpPr>
        <p:spPr>
          <a:xfrm>
            <a:off x="2641600" y="6385034"/>
            <a:ext cx="5616352" cy="274320"/>
          </a:xfrm>
        </p:spPr>
        <p:txBody>
          <a:bodyPr/>
          <a:lstStyle/>
          <a:p>
            <a:r>
              <a:rPr lang="tr-TR" dirty="0" smtClean="0"/>
              <a:t>Çankaya Rehberlik ve Araştırma Merkezi</a:t>
            </a:r>
            <a:endParaRPr lang="tr-TR" dirty="0"/>
          </a:p>
        </p:txBody>
      </p:sp>
      <p:pic>
        <p:nvPicPr>
          <p:cNvPr id="22" name="21 İçerik Yer Tutucusu" descr="96.jpg"/>
          <p:cNvPicPr>
            <a:picLocks noGrp="1" noChangeAspect="1"/>
          </p:cNvPicPr>
          <p:nvPr>
            <p:ph sz="half" idx="1"/>
          </p:nvPr>
        </p:nvPicPr>
        <p:blipFill>
          <a:blip r:embed="rId3" cstate="print"/>
          <a:srcRect r="-2573" b="8083"/>
          <a:stretch>
            <a:fillRect/>
          </a:stretch>
        </p:blipFill>
        <p:spPr>
          <a:xfrm>
            <a:off x="1044575" y="819807"/>
            <a:ext cx="3543191" cy="5517931"/>
          </a:xfrm>
        </p:spPr>
      </p:pic>
      <p:pic>
        <p:nvPicPr>
          <p:cNvPr id="6" name="8 Resim" descr="LOGO (1).png"/>
          <p:cNvPicPr/>
          <p:nvPr/>
        </p:nvPicPr>
        <p:blipFill>
          <a:blip r:embed="rId4" cstate="print"/>
          <a:stretch>
            <a:fillRect/>
          </a:stretch>
        </p:blipFill>
        <p:spPr>
          <a:xfrm>
            <a:off x="251520" y="260648"/>
            <a:ext cx="1296144" cy="12106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Enerjini Yönlendirdiğin Alanlar?</a:t>
            </a:r>
            <a:endParaRPr lang="tr-TR" dirty="0"/>
          </a:p>
        </p:txBody>
      </p:sp>
      <p:sp>
        <p:nvSpPr>
          <p:cNvPr id="5" name="4 Altbilgi Yer Tutucusu"/>
          <p:cNvSpPr>
            <a:spLocks noGrp="1"/>
          </p:cNvSpPr>
          <p:nvPr>
            <p:ph type="ftr" sz="quarter" idx="11"/>
          </p:nvPr>
        </p:nvSpPr>
        <p:spPr>
          <a:xfrm>
            <a:off x="2567865" y="6358759"/>
            <a:ext cx="5616352" cy="274320"/>
          </a:xfrm>
        </p:spPr>
        <p:txBody>
          <a:bodyPr/>
          <a:lstStyle/>
          <a:p>
            <a:r>
              <a:rPr lang="tr-TR" smtClean="0"/>
              <a:t>Çankaya Rehberlik ve Araştırma Merkezi</a:t>
            </a:r>
            <a:endParaRPr lang="tr-TR"/>
          </a:p>
        </p:txBody>
      </p:sp>
      <p:pic>
        <p:nvPicPr>
          <p:cNvPr id="6" name="5 Resim" descr="103.jpg"/>
          <p:cNvPicPr>
            <a:picLocks noChangeAspect="1"/>
          </p:cNvPicPr>
          <p:nvPr/>
        </p:nvPicPr>
        <p:blipFill>
          <a:blip r:embed="rId3" cstate="print"/>
          <a:srcRect t="10774" r="-1899" b="9138"/>
          <a:stretch>
            <a:fillRect/>
          </a:stretch>
        </p:blipFill>
        <p:spPr>
          <a:xfrm>
            <a:off x="520262" y="1639614"/>
            <a:ext cx="5076497" cy="3515710"/>
          </a:xfrm>
          <a:prstGeom prst="rect">
            <a:avLst/>
          </a:prstGeom>
        </p:spPr>
      </p:pic>
      <p:pic>
        <p:nvPicPr>
          <p:cNvPr id="8" name="7 Resim" descr="103.jpg"/>
          <p:cNvPicPr>
            <a:picLocks noChangeAspect="1"/>
          </p:cNvPicPr>
          <p:nvPr/>
        </p:nvPicPr>
        <p:blipFill>
          <a:blip r:embed="rId3" cstate="print"/>
          <a:srcRect t="10774" r="-1899" b="9138"/>
          <a:stretch>
            <a:fillRect/>
          </a:stretch>
        </p:blipFill>
        <p:spPr>
          <a:xfrm>
            <a:off x="5465379" y="1634359"/>
            <a:ext cx="5076497" cy="3515710"/>
          </a:xfrm>
          <a:prstGeom prst="rect">
            <a:avLst/>
          </a:prstGeom>
        </p:spPr>
      </p:pic>
      <p:pic>
        <p:nvPicPr>
          <p:cNvPr id="9" name="8 Resim" descr="103.jpg"/>
          <p:cNvPicPr>
            <a:picLocks noChangeAspect="1"/>
          </p:cNvPicPr>
          <p:nvPr/>
        </p:nvPicPr>
        <p:blipFill>
          <a:blip r:embed="rId3" cstate="print"/>
          <a:srcRect t="62011" r="1055" b="9138"/>
          <a:stretch>
            <a:fillRect/>
          </a:stretch>
        </p:blipFill>
        <p:spPr>
          <a:xfrm>
            <a:off x="509751" y="5092262"/>
            <a:ext cx="4929352" cy="1266497"/>
          </a:xfrm>
          <a:prstGeom prst="rect">
            <a:avLst/>
          </a:prstGeom>
        </p:spPr>
      </p:pic>
      <p:pic>
        <p:nvPicPr>
          <p:cNvPr id="10" name="9 Resim" descr="103.jpg"/>
          <p:cNvPicPr>
            <a:picLocks noChangeAspect="1"/>
          </p:cNvPicPr>
          <p:nvPr/>
        </p:nvPicPr>
        <p:blipFill>
          <a:blip r:embed="rId3" cstate="print"/>
          <a:srcRect t="62011" r="1055" b="9138"/>
          <a:stretch>
            <a:fillRect/>
          </a:stretch>
        </p:blipFill>
        <p:spPr>
          <a:xfrm>
            <a:off x="5376041" y="5071243"/>
            <a:ext cx="4929352" cy="1266497"/>
          </a:xfrm>
          <a:prstGeom prst="rect">
            <a:avLst/>
          </a:prstGeom>
        </p:spPr>
      </p:pic>
      <p:pic>
        <p:nvPicPr>
          <p:cNvPr id="11" name="10 Resim" descr="103.jpg"/>
          <p:cNvPicPr>
            <a:picLocks noChangeAspect="1"/>
          </p:cNvPicPr>
          <p:nvPr/>
        </p:nvPicPr>
        <p:blipFill>
          <a:blip r:embed="rId3" cstate="print"/>
          <a:srcRect l="70148" t="10774" r="-1899" b="9138"/>
          <a:stretch>
            <a:fillRect/>
          </a:stretch>
        </p:blipFill>
        <p:spPr>
          <a:xfrm>
            <a:off x="10310648" y="1644869"/>
            <a:ext cx="1581808" cy="3515710"/>
          </a:xfrm>
          <a:prstGeom prst="rect">
            <a:avLst/>
          </a:prstGeom>
        </p:spPr>
      </p:pic>
      <p:pic>
        <p:nvPicPr>
          <p:cNvPr id="12" name="11 Resim" descr="103.jpg"/>
          <p:cNvPicPr>
            <a:picLocks noChangeAspect="1"/>
          </p:cNvPicPr>
          <p:nvPr/>
        </p:nvPicPr>
        <p:blipFill>
          <a:blip r:embed="rId3" cstate="print"/>
          <a:srcRect l="70148" t="39864" b="9138"/>
          <a:stretch>
            <a:fillRect/>
          </a:stretch>
        </p:blipFill>
        <p:spPr>
          <a:xfrm>
            <a:off x="10263352" y="4083269"/>
            <a:ext cx="1545020" cy="2254469"/>
          </a:xfrm>
          <a:prstGeom prst="rect">
            <a:avLst/>
          </a:prstGeom>
        </p:spPr>
      </p:pic>
      <p:pic>
        <p:nvPicPr>
          <p:cNvPr id="13" name="8 Resim" descr="LOGO (1).png"/>
          <p:cNvPicPr/>
          <p:nvPr/>
        </p:nvPicPr>
        <p:blipFill>
          <a:blip r:embed="rId4" cstate="print"/>
          <a:stretch>
            <a:fillRect/>
          </a:stretch>
        </p:blipFill>
        <p:spPr>
          <a:xfrm>
            <a:off x="251520" y="260648"/>
            <a:ext cx="1296144" cy="12106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53536"/>
            <a:ext cx="10972800" cy="1070768"/>
          </a:xfrm>
        </p:spPr>
        <p:txBody>
          <a:bodyPr>
            <a:normAutofit/>
          </a:bodyPr>
          <a:lstStyle/>
          <a:p>
            <a:r>
              <a:rPr lang="tr-TR" sz="3600" b="1" dirty="0" smtClean="0"/>
              <a:t>MOTİVASYON</a:t>
            </a:r>
            <a:r>
              <a:rPr lang="tr-TR" sz="2000" b="1" dirty="0" smtClean="0"/>
              <a:t>	</a:t>
            </a:r>
            <a:endParaRPr lang="tr-TR" sz="2000" b="1" dirty="0"/>
          </a:p>
        </p:txBody>
      </p:sp>
      <p:sp>
        <p:nvSpPr>
          <p:cNvPr id="3" name="İçerik Yer Tutucusu 2"/>
          <p:cNvSpPr>
            <a:spLocks noGrp="1"/>
          </p:cNvSpPr>
          <p:nvPr>
            <p:ph sz="half" idx="1"/>
          </p:nvPr>
        </p:nvSpPr>
        <p:spPr>
          <a:xfrm>
            <a:off x="4650827" y="4572001"/>
            <a:ext cx="7131269" cy="1707567"/>
          </a:xfrm>
        </p:spPr>
        <p:txBody>
          <a:bodyPr>
            <a:normAutofit fontScale="77500" lnSpcReduction="20000"/>
          </a:bodyPr>
          <a:lstStyle/>
          <a:p>
            <a:pPr marL="0" indent="0">
              <a:buFont typeface="Wingdings" pitchFamily="2" charset="2"/>
              <a:buChar char="ü"/>
            </a:pPr>
            <a:r>
              <a:rPr lang="tr-TR" dirty="0" smtClean="0"/>
              <a:t>Motivasyonunuz enerji düzeyinizi, enerji düzeyiniz de ne kadar çalışabileceğinizi belirler…</a:t>
            </a:r>
          </a:p>
          <a:p>
            <a:pPr marL="0" indent="0">
              <a:buNone/>
            </a:pPr>
            <a:endParaRPr lang="tr-TR" dirty="0" smtClean="0"/>
          </a:p>
          <a:p>
            <a:pPr marL="0" indent="0">
              <a:buNone/>
            </a:pPr>
            <a:endParaRPr lang="tr-TR" dirty="0" smtClean="0"/>
          </a:p>
          <a:p>
            <a:pPr marL="0" indent="0">
              <a:buNone/>
            </a:pPr>
            <a:r>
              <a:rPr lang="tr-TR" dirty="0" smtClean="0"/>
              <a:t/>
            </a:r>
            <a:br>
              <a:rPr lang="tr-TR" dirty="0" smtClean="0"/>
            </a:br>
            <a:endParaRPr lang="tr-TR" dirty="0" smtClean="0"/>
          </a:p>
        </p:txBody>
      </p:sp>
      <p:sp>
        <p:nvSpPr>
          <p:cNvPr id="5" name="4 Altbilgi Yer Tutucusu"/>
          <p:cNvSpPr>
            <a:spLocks noGrp="1"/>
          </p:cNvSpPr>
          <p:nvPr>
            <p:ph type="ftr" sz="quarter" idx="11"/>
          </p:nvPr>
        </p:nvSpPr>
        <p:spPr>
          <a:xfrm>
            <a:off x="2506058" y="6366171"/>
            <a:ext cx="5616352" cy="274320"/>
          </a:xfrm>
        </p:spPr>
        <p:txBody>
          <a:bodyPr/>
          <a:lstStyle/>
          <a:p>
            <a:r>
              <a:rPr lang="tr-TR" dirty="0" smtClean="0"/>
              <a:t>Çankaya Rehberlik ve Araştırma Merkezi</a:t>
            </a:r>
            <a:endParaRPr lang="tr-TR" dirty="0"/>
          </a:p>
        </p:txBody>
      </p:sp>
      <p:pic>
        <p:nvPicPr>
          <p:cNvPr id="6" name="8 Resim" descr="LOGO (1).png"/>
          <p:cNvPicPr/>
          <p:nvPr/>
        </p:nvPicPr>
        <p:blipFill>
          <a:blip r:embed="rId3" cstate="print"/>
          <a:stretch>
            <a:fillRect/>
          </a:stretch>
        </p:blipFill>
        <p:spPr>
          <a:xfrm>
            <a:off x="251520" y="260648"/>
            <a:ext cx="1296144" cy="1210685"/>
          </a:xfrm>
          <a:prstGeom prst="rect">
            <a:avLst/>
          </a:prstGeom>
        </p:spPr>
      </p:pic>
      <p:graphicFrame>
        <p:nvGraphicFramePr>
          <p:cNvPr id="8" name="7 İçerik Yer Tutucusu"/>
          <p:cNvGraphicFramePr>
            <a:graphicFrameLocks noGrp="1"/>
          </p:cNvGraphicFramePr>
          <p:nvPr>
            <p:ph sz="half" idx="2"/>
          </p:nvPr>
        </p:nvGraphicFramePr>
        <p:xfrm>
          <a:off x="1483709" y="488731"/>
          <a:ext cx="6052207" cy="5675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8053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1126</TotalTime>
  <Words>1366</Words>
  <Application>Microsoft Office PowerPoint</Application>
  <PresentationFormat>Geniş ekran</PresentationFormat>
  <Paragraphs>173</Paragraphs>
  <Slides>18</Slides>
  <Notes>17</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18</vt:i4>
      </vt:variant>
    </vt:vector>
  </HeadingPairs>
  <TitlesOfParts>
    <vt:vector size="29" baseType="lpstr">
      <vt:lpstr>Arabic Typesetting</vt:lpstr>
      <vt:lpstr>Arial</vt:lpstr>
      <vt:lpstr>Arial Black</vt:lpstr>
      <vt:lpstr>Arial Tur</vt:lpstr>
      <vt:lpstr>Batang</vt:lpstr>
      <vt:lpstr>Calibri</vt:lpstr>
      <vt:lpstr>Rockwell</vt:lpstr>
      <vt:lpstr>Times New Roman</vt:lpstr>
      <vt:lpstr>Wingdings</vt:lpstr>
      <vt:lpstr>Wingdings 2</vt:lpstr>
      <vt:lpstr>Döküm</vt:lpstr>
      <vt:lpstr>LİSE ÖĞRENCİLERİ İÇİN MOTİVASYON  GELİŞTİRME ve ÇALIŞMALARIN PLANLANMASI</vt:lpstr>
      <vt:lpstr>NE İÇİN BURADASIN?</vt:lpstr>
      <vt:lpstr> AMACA GİDEN YOL… </vt:lpstr>
      <vt:lpstr>    AMACA GİDEN YOL… </vt:lpstr>
      <vt:lpstr>GÜNÜN ANALİZİ</vt:lpstr>
      <vt:lpstr>DÜZENLEMELER - 1</vt:lpstr>
      <vt:lpstr>DÜZENLEMELER - 2 </vt:lpstr>
      <vt:lpstr>Enerjini Yönlendirdiğin Alanlar?</vt:lpstr>
      <vt:lpstr>MOTİVASYON </vt:lpstr>
      <vt:lpstr>İÇSEL MOTİVASYONUMU NASIL DÜZENLEYEBİLİRİM?</vt:lpstr>
      <vt:lpstr>İÇSEL MOTİVASYONUMU NASIL DÜZENLEYEBİLİRİM?</vt:lpstr>
      <vt:lpstr>İÇSEL MOTİVASYONUMU NASIL DÜZENLEYEBİLİRİM?</vt:lpstr>
      <vt:lpstr>İÇSEL MOTİVASYONUMU NASIL DÜZENLEYEBİLİRİM?</vt:lpstr>
      <vt:lpstr>ÇALIŞMALARIN PLANLANMASI</vt:lpstr>
      <vt:lpstr>ÇALIŞMALARIN PLANLANMASI</vt:lpstr>
      <vt:lpstr>ÇALIŞMALARIN PLANLANMASI</vt:lpstr>
      <vt:lpstr>ÇALIŞMALARIN PLANLANMASI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 ÖĞRENCİLERİ İÇİN </dc:title>
  <dc:creator>ebru bayhan</dc:creator>
  <cp:lastModifiedBy>user</cp:lastModifiedBy>
  <cp:revision>163</cp:revision>
  <dcterms:created xsi:type="dcterms:W3CDTF">2021-02-25T07:55:56Z</dcterms:created>
  <dcterms:modified xsi:type="dcterms:W3CDTF">2022-01-04T11:06:20Z</dcterms:modified>
</cp:coreProperties>
</file>