
<file path=[Content_Types].xml><?xml version="1.0" encoding="utf-8"?>
<Types xmlns="http://schemas.openxmlformats.org/package/2006/content-types">
  <Override PartName="/ppt/slides/slide29.xml" ContentType="application/vnd.openxmlformats-officedocument.presentationml.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41"/>
  </p:notesMasterIdLst>
  <p:sldIdLst>
    <p:sldId id="256" r:id="rId2"/>
    <p:sldId id="259" r:id="rId3"/>
    <p:sldId id="257" r:id="rId4"/>
    <p:sldId id="298" r:id="rId5"/>
    <p:sldId id="258" r:id="rId6"/>
    <p:sldId id="262" r:id="rId7"/>
    <p:sldId id="288" r:id="rId8"/>
    <p:sldId id="287" r:id="rId9"/>
    <p:sldId id="263" r:id="rId10"/>
    <p:sldId id="264" r:id="rId11"/>
    <p:sldId id="277" r:id="rId12"/>
    <p:sldId id="267" r:id="rId13"/>
    <p:sldId id="278" r:id="rId14"/>
    <p:sldId id="284" r:id="rId15"/>
    <p:sldId id="268" r:id="rId16"/>
    <p:sldId id="269" r:id="rId17"/>
    <p:sldId id="283" r:id="rId18"/>
    <p:sldId id="289" r:id="rId19"/>
    <p:sldId id="286" r:id="rId20"/>
    <p:sldId id="265" r:id="rId21"/>
    <p:sldId id="276" r:id="rId22"/>
    <p:sldId id="270" r:id="rId23"/>
    <p:sldId id="285" r:id="rId24"/>
    <p:sldId id="295" r:id="rId25"/>
    <p:sldId id="272" r:id="rId26"/>
    <p:sldId id="273" r:id="rId27"/>
    <p:sldId id="282" r:id="rId28"/>
    <p:sldId id="296" r:id="rId29"/>
    <p:sldId id="271" r:id="rId30"/>
    <p:sldId id="274" r:id="rId31"/>
    <p:sldId id="275" r:id="rId32"/>
    <p:sldId id="280" r:id="rId33"/>
    <p:sldId id="297" r:id="rId34"/>
    <p:sldId id="291" r:id="rId35"/>
    <p:sldId id="292" r:id="rId36"/>
    <p:sldId id="293" r:id="rId37"/>
    <p:sldId id="279" r:id="rId38"/>
    <p:sldId id="260" r:id="rId39"/>
    <p:sldId id="294" r:id="rId4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CCCCFF"/>
    <a:srgbClr val="CCECFF"/>
    <a:srgbClr val="9999FF"/>
    <a:srgbClr val="3041C0"/>
    <a:srgbClr val="78C2A4"/>
    <a:srgbClr val="FF9900"/>
    <a:srgbClr val="FF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528"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DC0014-6F90-4147-B5F6-A80B0090F18C}" type="doc">
      <dgm:prSet loTypeId="urn:microsoft.com/office/officeart/2005/8/layout/cycle6" loCatId="cycle" qsTypeId="urn:microsoft.com/office/officeart/2005/8/quickstyle/3d3" qsCatId="3D" csTypeId="urn:microsoft.com/office/officeart/2005/8/colors/colorful1#1" csCatId="colorful" phldr="1"/>
      <dgm:spPr/>
      <dgm:t>
        <a:bodyPr/>
        <a:lstStyle/>
        <a:p>
          <a:endParaRPr lang="tr-TR"/>
        </a:p>
      </dgm:t>
    </dgm:pt>
    <dgm:pt modelId="{A7960DEA-0C0C-4392-BA54-701916DDA9A0}">
      <dgm:prSet phldrT="[Metin]"/>
      <dgm:spPr/>
      <dgm:t>
        <a:bodyPr/>
        <a:lstStyle/>
        <a:p>
          <a:r>
            <a:rPr lang="tr-TR" dirty="0" smtClean="0"/>
            <a:t>Kızgınlık</a:t>
          </a:r>
          <a:endParaRPr lang="tr-TR" dirty="0"/>
        </a:p>
      </dgm:t>
    </dgm:pt>
    <dgm:pt modelId="{543C757E-CAF6-4BA6-8403-81F37D3C0888}" type="parTrans" cxnId="{74CD800C-0DD0-4607-8930-232D506394CC}">
      <dgm:prSet/>
      <dgm:spPr/>
      <dgm:t>
        <a:bodyPr/>
        <a:lstStyle/>
        <a:p>
          <a:endParaRPr lang="tr-TR"/>
        </a:p>
      </dgm:t>
    </dgm:pt>
    <dgm:pt modelId="{B4C98F9F-D484-4069-94E4-F8F92BC02B79}" type="sibTrans" cxnId="{74CD800C-0DD0-4607-8930-232D506394CC}">
      <dgm:prSet/>
      <dgm:spPr/>
      <dgm:t>
        <a:bodyPr/>
        <a:lstStyle/>
        <a:p>
          <a:endParaRPr lang="tr-TR"/>
        </a:p>
      </dgm:t>
    </dgm:pt>
    <dgm:pt modelId="{2A3A987A-DFA6-4F3A-8A5E-B2AA86118B16}">
      <dgm:prSet phldrT="[Metin]"/>
      <dgm:spPr/>
      <dgm:t>
        <a:bodyPr/>
        <a:lstStyle/>
        <a:p>
          <a:r>
            <a:rPr lang="tr-TR" dirty="0" smtClean="0"/>
            <a:t>Hayal kırıklığı</a:t>
          </a:r>
          <a:endParaRPr lang="tr-TR" dirty="0"/>
        </a:p>
      </dgm:t>
    </dgm:pt>
    <dgm:pt modelId="{DE2DCD38-B2F8-40A8-AD83-E2E142DF99F3}" type="parTrans" cxnId="{DF124B39-78A7-400C-ABD4-952E5CF50D67}">
      <dgm:prSet/>
      <dgm:spPr/>
      <dgm:t>
        <a:bodyPr/>
        <a:lstStyle/>
        <a:p>
          <a:endParaRPr lang="tr-TR"/>
        </a:p>
      </dgm:t>
    </dgm:pt>
    <dgm:pt modelId="{F060E970-F854-4955-AFF0-EB4FF98252FA}" type="sibTrans" cxnId="{DF124B39-78A7-400C-ABD4-952E5CF50D67}">
      <dgm:prSet/>
      <dgm:spPr/>
      <dgm:t>
        <a:bodyPr/>
        <a:lstStyle/>
        <a:p>
          <a:endParaRPr lang="tr-TR"/>
        </a:p>
      </dgm:t>
    </dgm:pt>
    <dgm:pt modelId="{6C7B3549-1C67-4A10-A3E3-A43F247053B3}">
      <dgm:prSet phldrT="[Metin]"/>
      <dgm:spPr/>
      <dgm:t>
        <a:bodyPr/>
        <a:lstStyle/>
        <a:p>
          <a:r>
            <a:rPr lang="tr-TR" dirty="0" smtClean="0"/>
            <a:t>Öfke</a:t>
          </a:r>
          <a:endParaRPr lang="tr-TR" dirty="0"/>
        </a:p>
      </dgm:t>
    </dgm:pt>
    <dgm:pt modelId="{13950009-60D6-4741-8C00-0E274DD4D385}" type="parTrans" cxnId="{5FD51F82-CD3A-4A87-B8AD-D28749DC8014}">
      <dgm:prSet/>
      <dgm:spPr/>
      <dgm:t>
        <a:bodyPr/>
        <a:lstStyle/>
        <a:p>
          <a:endParaRPr lang="tr-TR"/>
        </a:p>
      </dgm:t>
    </dgm:pt>
    <dgm:pt modelId="{F86695B8-1853-4F1C-ACC8-E473921BF898}" type="sibTrans" cxnId="{5FD51F82-CD3A-4A87-B8AD-D28749DC8014}">
      <dgm:prSet/>
      <dgm:spPr/>
      <dgm:t>
        <a:bodyPr/>
        <a:lstStyle/>
        <a:p>
          <a:endParaRPr lang="tr-TR"/>
        </a:p>
      </dgm:t>
    </dgm:pt>
    <dgm:pt modelId="{8D7DA68F-B505-4D3E-907D-4ABB2CE3E022}">
      <dgm:prSet phldrT="[Metin]"/>
      <dgm:spPr/>
      <dgm:t>
        <a:bodyPr/>
        <a:lstStyle/>
        <a:p>
          <a:r>
            <a:rPr lang="tr-TR" dirty="0" smtClean="0"/>
            <a:t>Üzüntü</a:t>
          </a:r>
          <a:endParaRPr lang="tr-TR" dirty="0"/>
        </a:p>
      </dgm:t>
    </dgm:pt>
    <dgm:pt modelId="{F1CE8C91-9DF1-4071-B43E-CB8BA28BC59D}" type="parTrans" cxnId="{FAA52F16-F8CE-445C-938D-7759BC355E2A}">
      <dgm:prSet/>
      <dgm:spPr/>
      <dgm:t>
        <a:bodyPr/>
        <a:lstStyle/>
        <a:p>
          <a:endParaRPr lang="tr-TR"/>
        </a:p>
      </dgm:t>
    </dgm:pt>
    <dgm:pt modelId="{EBC8C27A-556A-4AEA-BCD7-8009BDBDF2D4}" type="sibTrans" cxnId="{FAA52F16-F8CE-445C-938D-7759BC355E2A}">
      <dgm:prSet/>
      <dgm:spPr/>
      <dgm:t>
        <a:bodyPr/>
        <a:lstStyle/>
        <a:p>
          <a:endParaRPr lang="tr-TR"/>
        </a:p>
      </dgm:t>
    </dgm:pt>
    <dgm:pt modelId="{FEE894A7-8831-4857-909F-671BCE6940E4}">
      <dgm:prSet phldrT="[Metin]"/>
      <dgm:spPr/>
      <dgm:t>
        <a:bodyPr/>
        <a:lstStyle/>
        <a:p>
          <a:r>
            <a:rPr lang="tr-TR" dirty="0" smtClean="0"/>
            <a:t>Endişe</a:t>
          </a:r>
          <a:endParaRPr lang="tr-TR" dirty="0"/>
        </a:p>
      </dgm:t>
    </dgm:pt>
    <dgm:pt modelId="{90329E02-79CF-474A-B0C2-4186E3065032}" type="parTrans" cxnId="{BFC5D824-7A90-47BB-9477-1C30B964818A}">
      <dgm:prSet/>
      <dgm:spPr/>
      <dgm:t>
        <a:bodyPr/>
        <a:lstStyle/>
        <a:p>
          <a:endParaRPr lang="tr-TR"/>
        </a:p>
      </dgm:t>
    </dgm:pt>
    <dgm:pt modelId="{076172E6-A256-4014-9FF0-7999A23F6DAE}" type="sibTrans" cxnId="{BFC5D824-7A90-47BB-9477-1C30B964818A}">
      <dgm:prSet/>
      <dgm:spPr/>
      <dgm:t>
        <a:bodyPr/>
        <a:lstStyle/>
        <a:p>
          <a:endParaRPr lang="tr-TR"/>
        </a:p>
      </dgm:t>
    </dgm:pt>
    <dgm:pt modelId="{F9673842-F0C9-4339-A4DE-6CF58CDD5C32}" type="pres">
      <dgm:prSet presAssocID="{EBDC0014-6F90-4147-B5F6-A80B0090F18C}" presName="cycle" presStyleCnt="0">
        <dgm:presLayoutVars>
          <dgm:dir/>
          <dgm:resizeHandles val="exact"/>
        </dgm:presLayoutVars>
      </dgm:prSet>
      <dgm:spPr/>
      <dgm:t>
        <a:bodyPr/>
        <a:lstStyle/>
        <a:p>
          <a:endParaRPr lang="tr-TR"/>
        </a:p>
      </dgm:t>
    </dgm:pt>
    <dgm:pt modelId="{315CD620-811B-47C5-91B9-0A19D8C629CF}" type="pres">
      <dgm:prSet presAssocID="{A7960DEA-0C0C-4392-BA54-701916DDA9A0}" presName="node" presStyleLbl="node1" presStyleIdx="0" presStyleCnt="5">
        <dgm:presLayoutVars>
          <dgm:bulletEnabled val="1"/>
        </dgm:presLayoutVars>
      </dgm:prSet>
      <dgm:spPr/>
      <dgm:t>
        <a:bodyPr/>
        <a:lstStyle/>
        <a:p>
          <a:endParaRPr lang="tr-TR"/>
        </a:p>
      </dgm:t>
    </dgm:pt>
    <dgm:pt modelId="{85585383-A574-4C09-89AF-25CC771C6161}" type="pres">
      <dgm:prSet presAssocID="{A7960DEA-0C0C-4392-BA54-701916DDA9A0}" presName="spNode" presStyleCnt="0"/>
      <dgm:spPr/>
    </dgm:pt>
    <dgm:pt modelId="{ACBDC830-E07B-4040-AB5C-3BB3D29351A0}" type="pres">
      <dgm:prSet presAssocID="{B4C98F9F-D484-4069-94E4-F8F92BC02B79}" presName="sibTrans" presStyleLbl="sibTrans1D1" presStyleIdx="0" presStyleCnt="5"/>
      <dgm:spPr/>
      <dgm:t>
        <a:bodyPr/>
        <a:lstStyle/>
        <a:p>
          <a:endParaRPr lang="tr-TR"/>
        </a:p>
      </dgm:t>
    </dgm:pt>
    <dgm:pt modelId="{5684C471-B54C-4A9F-8F78-4D280EA26D55}" type="pres">
      <dgm:prSet presAssocID="{2A3A987A-DFA6-4F3A-8A5E-B2AA86118B16}" presName="node" presStyleLbl="node1" presStyleIdx="1" presStyleCnt="5">
        <dgm:presLayoutVars>
          <dgm:bulletEnabled val="1"/>
        </dgm:presLayoutVars>
      </dgm:prSet>
      <dgm:spPr/>
      <dgm:t>
        <a:bodyPr/>
        <a:lstStyle/>
        <a:p>
          <a:endParaRPr lang="tr-TR"/>
        </a:p>
      </dgm:t>
    </dgm:pt>
    <dgm:pt modelId="{1A0F07C6-3D1A-4DE1-954E-3C23223BD2B7}" type="pres">
      <dgm:prSet presAssocID="{2A3A987A-DFA6-4F3A-8A5E-B2AA86118B16}" presName="spNode" presStyleCnt="0"/>
      <dgm:spPr/>
    </dgm:pt>
    <dgm:pt modelId="{14F0EC05-D378-4A1D-B7DE-846AC4D72323}" type="pres">
      <dgm:prSet presAssocID="{F060E970-F854-4955-AFF0-EB4FF98252FA}" presName="sibTrans" presStyleLbl="sibTrans1D1" presStyleIdx="1" presStyleCnt="5"/>
      <dgm:spPr/>
      <dgm:t>
        <a:bodyPr/>
        <a:lstStyle/>
        <a:p>
          <a:endParaRPr lang="tr-TR"/>
        </a:p>
      </dgm:t>
    </dgm:pt>
    <dgm:pt modelId="{F0B11356-F236-4B96-BCAD-DC4B33DA9E21}" type="pres">
      <dgm:prSet presAssocID="{6C7B3549-1C67-4A10-A3E3-A43F247053B3}" presName="node" presStyleLbl="node1" presStyleIdx="2" presStyleCnt="5">
        <dgm:presLayoutVars>
          <dgm:bulletEnabled val="1"/>
        </dgm:presLayoutVars>
      </dgm:prSet>
      <dgm:spPr/>
      <dgm:t>
        <a:bodyPr/>
        <a:lstStyle/>
        <a:p>
          <a:endParaRPr lang="tr-TR"/>
        </a:p>
      </dgm:t>
    </dgm:pt>
    <dgm:pt modelId="{0F83BDB6-41C3-4EB6-9CBA-34D1BBA44452}" type="pres">
      <dgm:prSet presAssocID="{6C7B3549-1C67-4A10-A3E3-A43F247053B3}" presName="spNode" presStyleCnt="0"/>
      <dgm:spPr/>
    </dgm:pt>
    <dgm:pt modelId="{233AB98D-99D2-4B67-AE44-A48A6B459403}" type="pres">
      <dgm:prSet presAssocID="{F86695B8-1853-4F1C-ACC8-E473921BF898}" presName="sibTrans" presStyleLbl="sibTrans1D1" presStyleIdx="2" presStyleCnt="5"/>
      <dgm:spPr/>
      <dgm:t>
        <a:bodyPr/>
        <a:lstStyle/>
        <a:p>
          <a:endParaRPr lang="tr-TR"/>
        </a:p>
      </dgm:t>
    </dgm:pt>
    <dgm:pt modelId="{37300732-998A-456F-B877-EF671C2E482E}" type="pres">
      <dgm:prSet presAssocID="{8D7DA68F-B505-4D3E-907D-4ABB2CE3E022}" presName="node" presStyleLbl="node1" presStyleIdx="3" presStyleCnt="5">
        <dgm:presLayoutVars>
          <dgm:bulletEnabled val="1"/>
        </dgm:presLayoutVars>
      </dgm:prSet>
      <dgm:spPr/>
      <dgm:t>
        <a:bodyPr/>
        <a:lstStyle/>
        <a:p>
          <a:endParaRPr lang="tr-TR"/>
        </a:p>
      </dgm:t>
    </dgm:pt>
    <dgm:pt modelId="{A2B3176F-7BD6-47FD-AB76-F41C6F312B20}" type="pres">
      <dgm:prSet presAssocID="{8D7DA68F-B505-4D3E-907D-4ABB2CE3E022}" presName="spNode" presStyleCnt="0"/>
      <dgm:spPr/>
    </dgm:pt>
    <dgm:pt modelId="{F8921D18-8CB5-4659-8919-079CC74AB98B}" type="pres">
      <dgm:prSet presAssocID="{EBC8C27A-556A-4AEA-BCD7-8009BDBDF2D4}" presName="sibTrans" presStyleLbl="sibTrans1D1" presStyleIdx="3" presStyleCnt="5"/>
      <dgm:spPr/>
      <dgm:t>
        <a:bodyPr/>
        <a:lstStyle/>
        <a:p>
          <a:endParaRPr lang="tr-TR"/>
        </a:p>
      </dgm:t>
    </dgm:pt>
    <dgm:pt modelId="{E7726587-E4CA-4729-896D-2A90B64CB016}" type="pres">
      <dgm:prSet presAssocID="{FEE894A7-8831-4857-909F-671BCE6940E4}" presName="node" presStyleLbl="node1" presStyleIdx="4" presStyleCnt="5">
        <dgm:presLayoutVars>
          <dgm:bulletEnabled val="1"/>
        </dgm:presLayoutVars>
      </dgm:prSet>
      <dgm:spPr/>
      <dgm:t>
        <a:bodyPr/>
        <a:lstStyle/>
        <a:p>
          <a:endParaRPr lang="tr-TR"/>
        </a:p>
      </dgm:t>
    </dgm:pt>
    <dgm:pt modelId="{46E26FEF-DF84-49C2-8C4B-2C1FF75E71C0}" type="pres">
      <dgm:prSet presAssocID="{FEE894A7-8831-4857-909F-671BCE6940E4}" presName="spNode" presStyleCnt="0"/>
      <dgm:spPr/>
    </dgm:pt>
    <dgm:pt modelId="{4C08E688-237B-43BA-A427-A8715DDC2087}" type="pres">
      <dgm:prSet presAssocID="{076172E6-A256-4014-9FF0-7999A23F6DAE}" presName="sibTrans" presStyleLbl="sibTrans1D1" presStyleIdx="4" presStyleCnt="5"/>
      <dgm:spPr/>
      <dgm:t>
        <a:bodyPr/>
        <a:lstStyle/>
        <a:p>
          <a:endParaRPr lang="tr-TR"/>
        </a:p>
      </dgm:t>
    </dgm:pt>
  </dgm:ptLst>
  <dgm:cxnLst>
    <dgm:cxn modelId="{FAA52F16-F8CE-445C-938D-7759BC355E2A}" srcId="{EBDC0014-6F90-4147-B5F6-A80B0090F18C}" destId="{8D7DA68F-B505-4D3E-907D-4ABB2CE3E022}" srcOrd="3" destOrd="0" parTransId="{F1CE8C91-9DF1-4071-B43E-CB8BA28BC59D}" sibTransId="{EBC8C27A-556A-4AEA-BCD7-8009BDBDF2D4}"/>
    <dgm:cxn modelId="{0134D47E-F5FE-455E-B345-4964CB91E5CF}" type="presOf" srcId="{EBC8C27A-556A-4AEA-BCD7-8009BDBDF2D4}" destId="{F8921D18-8CB5-4659-8919-079CC74AB98B}" srcOrd="0" destOrd="0" presId="urn:microsoft.com/office/officeart/2005/8/layout/cycle6"/>
    <dgm:cxn modelId="{ECA055F7-32C1-4197-8B8F-2F00EA5542AA}" type="presOf" srcId="{A7960DEA-0C0C-4392-BA54-701916DDA9A0}" destId="{315CD620-811B-47C5-91B9-0A19D8C629CF}" srcOrd="0" destOrd="0" presId="urn:microsoft.com/office/officeart/2005/8/layout/cycle6"/>
    <dgm:cxn modelId="{20B79391-C958-40BE-A5BC-EE2D0FE38F20}" type="presOf" srcId="{B4C98F9F-D484-4069-94E4-F8F92BC02B79}" destId="{ACBDC830-E07B-4040-AB5C-3BB3D29351A0}" srcOrd="0" destOrd="0" presId="urn:microsoft.com/office/officeart/2005/8/layout/cycle6"/>
    <dgm:cxn modelId="{AB9A920C-9782-4D2F-B7FD-0A97AD016AC7}" type="presOf" srcId="{EBDC0014-6F90-4147-B5F6-A80B0090F18C}" destId="{F9673842-F0C9-4339-A4DE-6CF58CDD5C32}" srcOrd="0" destOrd="0" presId="urn:microsoft.com/office/officeart/2005/8/layout/cycle6"/>
    <dgm:cxn modelId="{A2B03925-FF92-4E79-9191-F54296703C95}" type="presOf" srcId="{F060E970-F854-4955-AFF0-EB4FF98252FA}" destId="{14F0EC05-D378-4A1D-B7DE-846AC4D72323}" srcOrd="0" destOrd="0" presId="urn:microsoft.com/office/officeart/2005/8/layout/cycle6"/>
    <dgm:cxn modelId="{5FD51F82-CD3A-4A87-B8AD-D28749DC8014}" srcId="{EBDC0014-6F90-4147-B5F6-A80B0090F18C}" destId="{6C7B3549-1C67-4A10-A3E3-A43F247053B3}" srcOrd="2" destOrd="0" parTransId="{13950009-60D6-4741-8C00-0E274DD4D385}" sibTransId="{F86695B8-1853-4F1C-ACC8-E473921BF898}"/>
    <dgm:cxn modelId="{9F56C2DC-2251-419D-A5EA-86B3D97D4286}" type="presOf" srcId="{F86695B8-1853-4F1C-ACC8-E473921BF898}" destId="{233AB98D-99D2-4B67-AE44-A48A6B459403}" srcOrd="0" destOrd="0" presId="urn:microsoft.com/office/officeart/2005/8/layout/cycle6"/>
    <dgm:cxn modelId="{C40AA911-90C9-4EFA-A16B-9D9E633D778C}" type="presOf" srcId="{6C7B3549-1C67-4A10-A3E3-A43F247053B3}" destId="{F0B11356-F236-4B96-BCAD-DC4B33DA9E21}" srcOrd="0" destOrd="0" presId="urn:microsoft.com/office/officeart/2005/8/layout/cycle6"/>
    <dgm:cxn modelId="{BFC5D824-7A90-47BB-9477-1C30B964818A}" srcId="{EBDC0014-6F90-4147-B5F6-A80B0090F18C}" destId="{FEE894A7-8831-4857-909F-671BCE6940E4}" srcOrd="4" destOrd="0" parTransId="{90329E02-79CF-474A-B0C2-4186E3065032}" sibTransId="{076172E6-A256-4014-9FF0-7999A23F6DAE}"/>
    <dgm:cxn modelId="{8A6FCDF6-2D72-45C1-A250-0B985992A3AF}" type="presOf" srcId="{8D7DA68F-B505-4D3E-907D-4ABB2CE3E022}" destId="{37300732-998A-456F-B877-EF671C2E482E}" srcOrd="0" destOrd="0" presId="urn:microsoft.com/office/officeart/2005/8/layout/cycle6"/>
    <dgm:cxn modelId="{DF124B39-78A7-400C-ABD4-952E5CF50D67}" srcId="{EBDC0014-6F90-4147-B5F6-A80B0090F18C}" destId="{2A3A987A-DFA6-4F3A-8A5E-B2AA86118B16}" srcOrd="1" destOrd="0" parTransId="{DE2DCD38-B2F8-40A8-AD83-E2E142DF99F3}" sibTransId="{F060E970-F854-4955-AFF0-EB4FF98252FA}"/>
    <dgm:cxn modelId="{D415F9F7-855F-41EC-8A50-EC44CB9C1ABF}" type="presOf" srcId="{2A3A987A-DFA6-4F3A-8A5E-B2AA86118B16}" destId="{5684C471-B54C-4A9F-8F78-4D280EA26D55}" srcOrd="0" destOrd="0" presId="urn:microsoft.com/office/officeart/2005/8/layout/cycle6"/>
    <dgm:cxn modelId="{70FAC5AD-1DBD-4947-94CC-B317DA8AC815}" type="presOf" srcId="{FEE894A7-8831-4857-909F-671BCE6940E4}" destId="{E7726587-E4CA-4729-896D-2A90B64CB016}" srcOrd="0" destOrd="0" presId="urn:microsoft.com/office/officeart/2005/8/layout/cycle6"/>
    <dgm:cxn modelId="{74CD800C-0DD0-4607-8930-232D506394CC}" srcId="{EBDC0014-6F90-4147-B5F6-A80B0090F18C}" destId="{A7960DEA-0C0C-4392-BA54-701916DDA9A0}" srcOrd="0" destOrd="0" parTransId="{543C757E-CAF6-4BA6-8403-81F37D3C0888}" sibTransId="{B4C98F9F-D484-4069-94E4-F8F92BC02B79}"/>
    <dgm:cxn modelId="{8486DBD3-C42A-4B1A-B545-2116F261566C}" type="presOf" srcId="{076172E6-A256-4014-9FF0-7999A23F6DAE}" destId="{4C08E688-237B-43BA-A427-A8715DDC2087}" srcOrd="0" destOrd="0" presId="urn:microsoft.com/office/officeart/2005/8/layout/cycle6"/>
    <dgm:cxn modelId="{9BB5FD49-F686-4D96-9CED-39A3D3F8A7B2}" type="presParOf" srcId="{F9673842-F0C9-4339-A4DE-6CF58CDD5C32}" destId="{315CD620-811B-47C5-91B9-0A19D8C629CF}" srcOrd="0" destOrd="0" presId="urn:microsoft.com/office/officeart/2005/8/layout/cycle6"/>
    <dgm:cxn modelId="{CE6860E2-5A8E-4604-8E05-D00E5E756812}" type="presParOf" srcId="{F9673842-F0C9-4339-A4DE-6CF58CDD5C32}" destId="{85585383-A574-4C09-89AF-25CC771C6161}" srcOrd="1" destOrd="0" presId="urn:microsoft.com/office/officeart/2005/8/layout/cycle6"/>
    <dgm:cxn modelId="{374EF35E-A696-41EA-8505-938EEF864B14}" type="presParOf" srcId="{F9673842-F0C9-4339-A4DE-6CF58CDD5C32}" destId="{ACBDC830-E07B-4040-AB5C-3BB3D29351A0}" srcOrd="2" destOrd="0" presId="urn:microsoft.com/office/officeart/2005/8/layout/cycle6"/>
    <dgm:cxn modelId="{A664ACC4-AD86-4EE0-8B05-8391D64DCF69}" type="presParOf" srcId="{F9673842-F0C9-4339-A4DE-6CF58CDD5C32}" destId="{5684C471-B54C-4A9F-8F78-4D280EA26D55}" srcOrd="3" destOrd="0" presId="urn:microsoft.com/office/officeart/2005/8/layout/cycle6"/>
    <dgm:cxn modelId="{3423D5DC-8CB9-49C5-8DD6-8AC9F78D0637}" type="presParOf" srcId="{F9673842-F0C9-4339-A4DE-6CF58CDD5C32}" destId="{1A0F07C6-3D1A-4DE1-954E-3C23223BD2B7}" srcOrd="4" destOrd="0" presId="urn:microsoft.com/office/officeart/2005/8/layout/cycle6"/>
    <dgm:cxn modelId="{5B83740F-23CB-48DF-A70F-45FAAC901367}" type="presParOf" srcId="{F9673842-F0C9-4339-A4DE-6CF58CDD5C32}" destId="{14F0EC05-D378-4A1D-B7DE-846AC4D72323}" srcOrd="5" destOrd="0" presId="urn:microsoft.com/office/officeart/2005/8/layout/cycle6"/>
    <dgm:cxn modelId="{CA78B228-3090-4927-8187-EA56F34E026C}" type="presParOf" srcId="{F9673842-F0C9-4339-A4DE-6CF58CDD5C32}" destId="{F0B11356-F236-4B96-BCAD-DC4B33DA9E21}" srcOrd="6" destOrd="0" presId="urn:microsoft.com/office/officeart/2005/8/layout/cycle6"/>
    <dgm:cxn modelId="{0ECE5892-0A2E-43C5-A058-35A1DCA61455}" type="presParOf" srcId="{F9673842-F0C9-4339-A4DE-6CF58CDD5C32}" destId="{0F83BDB6-41C3-4EB6-9CBA-34D1BBA44452}" srcOrd="7" destOrd="0" presId="urn:microsoft.com/office/officeart/2005/8/layout/cycle6"/>
    <dgm:cxn modelId="{D701600C-7091-41C4-89CF-9B3CAA89721F}" type="presParOf" srcId="{F9673842-F0C9-4339-A4DE-6CF58CDD5C32}" destId="{233AB98D-99D2-4B67-AE44-A48A6B459403}" srcOrd="8" destOrd="0" presId="urn:microsoft.com/office/officeart/2005/8/layout/cycle6"/>
    <dgm:cxn modelId="{4AC91A5C-A0B0-4EB2-AB99-4A335DD44581}" type="presParOf" srcId="{F9673842-F0C9-4339-A4DE-6CF58CDD5C32}" destId="{37300732-998A-456F-B877-EF671C2E482E}" srcOrd="9" destOrd="0" presId="urn:microsoft.com/office/officeart/2005/8/layout/cycle6"/>
    <dgm:cxn modelId="{71D4CC71-30F2-49B0-AC79-DE303326CD7F}" type="presParOf" srcId="{F9673842-F0C9-4339-A4DE-6CF58CDD5C32}" destId="{A2B3176F-7BD6-47FD-AB76-F41C6F312B20}" srcOrd="10" destOrd="0" presId="urn:microsoft.com/office/officeart/2005/8/layout/cycle6"/>
    <dgm:cxn modelId="{4A6EB520-935C-475C-AC9E-FD4C55BFCFD7}" type="presParOf" srcId="{F9673842-F0C9-4339-A4DE-6CF58CDD5C32}" destId="{F8921D18-8CB5-4659-8919-079CC74AB98B}" srcOrd="11" destOrd="0" presId="urn:microsoft.com/office/officeart/2005/8/layout/cycle6"/>
    <dgm:cxn modelId="{0A4F69F4-FBC6-40DA-94DE-95CF2407356A}" type="presParOf" srcId="{F9673842-F0C9-4339-A4DE-6CF58CDD5C32}" destId="{E7726587-E4CA-4729-896D-2A90B64CB016}" srcOrd="12" destOrd="0" presId="urn:microsoft.com/office/officeart/2005/8/layout/cycle6"/>
    <dgm:cxn modelId="{497E5D6F-DD17-49E2-915C-F315CE8C9D68}" type="presParOf" srcId="{F9673842-F0C9-4339-A4DE-6CF58CDD5C32}" destId="{46E26FEF-DF84-49C2-8C4B-2C1FF75E71C0}" srcOrd="13" destOrd="0" presId="urn:microsoft.com/office/officeart/2005/8/layout/cycle6"/>
    <dgm:cxn modelId="{97F62B18-60F5-4FA3-B177-25EAE397276D}" type="presParOf" srcId="{F9673842-F0C9-4339-A4DE-6CF58CDD5C32}" destId="{4C08E688-237B-43BA-A427-A8715DDC2087}" srcOrd="14" destOrd="0" presId="urn:microsoft.com/office/officeart/2005/8/layout/cycle6"/>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0B6A8A-50E6-4D78-ABFE-3DA369B3B2E8}" type="doc">
      <dgm:prSet loTypeId="urn:microsoft.com/office/officeart/2005/8/layout/chevron1" loCatId="process" qsTypeId="urn:microsoft.com/office/officeart/2005/8/quickstyle/simple1" qsCatId="simple" csTypeId="urn:microsoft.com/office/officeart/2005/8/colors/colorful1" csCatId="colorful" phldr="1"/>
      <dgm:spPr/>
    </dgm:pt>
    <dgm:pt modelId="{88D08A99-754B-43DF-98B2-A0CC1A33826C}">
      <dgm:prSet phldrT="[Metin]"/>
      <dgm:spPr/>
      <dgm:t>
        <a:bodyPr/>
        <a:lstStyle/>
        <a:p>
          <a:r>
            <a:rPr lang="tr-TR" b="1" dirty="0" smtClean="0">
              <a:solidFill>
                <a:schemeClr val="bg1">
                  <a:lumMod val="95000"/>
                  <a:lumOff val="5000"/>
                </a:schemeClr>
              </a:solidFill>
            </a:rPr>
            <a:t>ENGELLEYİN</a:t>
          </a:r>
        </a:p>
      </dgm:t>
    </dgm:pt>
    <dgm:pt modelId="{972068E6-2C97-48FD-A5E6-C715EA55AD2C}" type="parTrans" cxnId="{C9E324C2-A44E-4892-88D6-4EB76466AA3D}">
      <dgm:prSet/>
      <dgm:spPr/>
      <dgm:t>
        <a:bodyPr/>
        <a:lstStyle/>
        <a:p>
          <a:endParaRPr lang="tr-TR"/>
        </a:p>
      </dgm:t>
    </dgm:pt>
    <dgm:pt modelId="{7AF7AA66-A244-4426-9AE2-91E005F83284}" type="sibTrans" cxnId="{C9E324C2-A44E-4892-88D6-4EB76466AA3D}">
      <dgm:prSet/>
      <dgm:spPr/>
      <dgm:t>
        <a:bodyPr/>
        <a:lstStyle/>
        <a:p>
          <a:endParaRPr lang="tr-TR"/>
        </a:p>
      </dgm:t>
    </dgm:pt>
    <dgm:pt modelId="{4E2D2421-79E5-45BF-863B-F01AE5F34EEB}">
      <dgm:prSet/>
      <dgm:spPr/>
      <dgm:t>
        <a:bodyPr/>
        <a:lstStyle/>
        <a:p>
          <a:r>
            <a:rPr lang="tr-TR" b="1" dirty="0" smtClean="0">
              <a:solidFill>
                <a:schemeClr val="bg1">
                  <a:lumMod val="95000"/>
                  <a:lumOff val="5000"/>
                </a:schemeClr>
              </a:solidFill>
            </a:rPr>
            <a:t>UZAKLAŞIN</a:t>
          </a:r>
        </a:p>
      </dgm:t>
    </dgm:pt>
    <dgm:pt modelId="{780944ED-454B-4BAB-9EBA-93F107CE347F}" type="parTrans" cxnId="{1CC624DC-C535-4882-972C-F3A122D8E025}">
      <dgm:prSet/>
      <dgm:spPr/>
      <dgm:t>
        <a:bodyPr/>
        <a:lstStyle/>
        <a:p>
          <a:endParaRPr lang="tr-TR"/>
        </a:p>
      </dgm:t>
    </dgm:pt>
    <dgm:pt modelId="{68303627-1BC6-4643-9655-DB93DF50935C}" type="sibTrans" cxnId="{1CC624DC-C535-4882-972C-F3A122D8E025}">
      <dgm:prSet/>
      <dgm:spPr/>
      <dgm:t>
        <a:bodyPr/>
        <a:lstStyle/>
        <a:p>
          <a:endParaRPr lang="tr-TR"/>
        </a:p>
      </dgm:t>
    </dgm:pt>
    <dgm:pt modelId="{3629DC7B-752A-4F47-BAAF-1853A0130FA8}">
      <dgm:prSet/>
      <dgm:spPr/>
      <dgm:t>
        <a:bodyPr/>
        <a:lstStyle/>
        <a:p>
          <a:r>
            <a:rPr lang="tr-TR" b="1" smtClean="0">
              <a:solidFill>
                <a:schemeClr val="bg1">
                  <a:lumMod val="95000"/>
                  <a:lumOff val="5000"/>
                </a:schemeClr>
              </a:solidFill>
            </a:rPr>
            <a:t>YARDIM İSTEYİN</a:t>
          </a:r>
          <a:endParaRPr lang="tr-TR" b="1" dirty="0" smtClean="0">
            <a:solidFill>
              <a:schemeClr val="bg1">
                <a:lumMod val="95000"/>
                <a:lumOff val="5000"/>
              </a:schemeClr>
            </a:solidFill>
          </a:endParaRPr>
        </a:p>
      </dgm:t>
    </dgm:pt>
    <dgm:pt modelId="{CC82E198-B83A-4B8F-9682-A6909C0CC6F3}" type="parTrans" cxnId="{4CBF777C-DE56-413C-98DE-3B791601D1E6}">
      <dgm:prSet/>
      <dgm:spPr/>
      <dgm:t>
        <a:bodyPr/>
        <a:lstStyle/>
        <a:p>
          <a:endParaRPr lang="tr-TR"/>
        </a:p>
      </dgm:t>
    </dgm:pt>
    <dgm:pt modelId="{C4CD93C2-6664-4E23-907A-5322D4BAE89A}" type="sibTrans" cxnId="{4CBF777C-DE56-413C-98DE-3B791601D1E6}">
      <dgm:prSet/>
      <dgm:spPr/>
      <dgm:t>
        <a:bodyPr/>
        <a:lstStyle/>
        <a:p>
          <a:endParaRPr lang="tr-TR"/>
        </a:p>
      </dgm:t>
    </dgm:pt>
    <dgm:pt modelId="{C0818F27-13C5-4623-BF57-BD1F37A30F72}">
      <dgm:prSet/>
      <dgm:spPr/>
      <dgm:t>
        <a:bodyPr/>
        <a:lstStyle/>
        <a:p>
          <a:r>
            <a:rPr lang="tr-TR" b="1" smtClean="0">
              <a:solidFill>
                <a:schemeClr val="bg1">
                  <a:lumMod val="95000"/>
                  <a:lumOff val="5000"/>
                </a:schemeClr>
              </a:solidFill>
            </a:rPr>
            <a:t>ŞİKAYET EDİN</a:t>
          </a:r>
          <a:endParaRPr lang="tr-TR" b="1" dirty="0" smtClean="0">
            <a:solidFill>
              <a:schemeClr val="bg1">
                <a:lumMod val="95000"/>
                <a:lumOff val="5000"/>
              </a:schemeClr>
            </a:solidFill>
          </a:endParaRPr>
        </a:p>
      </dgm:t>
    </dgm:pt>
    <dgm:pt modelId="{748343D2-C754-4107-8548-EA31F33938C9}" type="parTrans" cxnId="{5D14760B-4442-4B00-B6FC-AC7198CFE325}">
      <dgm:prSet/>
      <dgm:spPr/>
      <dgm:t>
        <a:bodyPr/>
        <a:lstStyle/>
        <a:p>
          <a:endParaRPr lang="tr-TR"/>
        </a:p>
      </dgm:t>
    </dgm:pt>
    <dgm:pt modelId="{96865B1A-2586-4F94-9D94-5F5490957305}" type="sibTrans" cxnId="{5D14760B-4442-4B00-B6FC-AC7198CFE325}">
      <dgm:prSet/>
      <dgm:spPr/>
      <dgm:t>
        <a:bodyPr/>
        <a:lstStyle/>
        <a:p>
          <a:endParaRPr lang="tr-TR"/>
        </a:p>
      </dgm:t>
    </dgm:pt>
    <dgm:pt modelId="{D30AE699-F52D-493C-9722-4B8B428FE871}">
      <dgm:prSet/>
      <dgm:spPr/>
      <dgm:t>
        <a:bodyPr/>
        <a:lstStyle/>
        <a:p>
          <a:r>
            <a:rPr lang="tr-TR" b="1" smtClean="0">
              <a:solidFill>
                <a:schemeClr val="bg1"/>
              </a:solidFill>
            </a:rPr>
            <a:t>DESTEK OLUN</a:t>
          </a:r>
          <a:endParaRPr lang="tr-TR" b="1" dirty="0"/>
        </a:p>
      </dgm:t>
    </dgm:pt>
    <dgm:pt modelId="{51C153D2-2BE0-46CE-B4D1-2E872732C668}" type="parTrans" cxnId="{F405C052-1C3E-416E-9ED6-B1BAC9A7D703}">
      <dgm:prSet/>
      <dgm:spPr/>
      <dgm:t>
        <a:bodyPr/>
        <a:lstStyle/>
        <a:p>
          <a:endParaRPr lang="tr-TR"/>
        </a:p>
      </dgm:t>
    </dgm:pt>
    <dgm:pt modelId="{A35A98E8-C203-4FF4-A3F8-CAE22961F2A9}" type="sibTrans" cxnId="{F405C052-1C3E-416E-9ED6-B1BAC9A7D703}">
      <dgm:prSet/>
      <dgm:spPr/>
      <dgm:t>
        <a:bodyPr/>
        <a:lstStyle/>
        <a:p>
          <a:endParaRPr lang="tr-TR"/>
        </a:p>
      </dgm:t>
    </dgm:pt>
    <dgm:pt modelId="{5F07FFD6-6DA8-4B60-B096-FA729E80E86B}" type="pres">
      <dgm:prSet presAssocID="{FC0B6A8A-50E6-4D78-ABFE-3DA369B3B2E8}" presName="Name0" presStyleCnt="0">
        <dgm:presLayoutVars>
          <dgm:dir/>
          <dgm:animLvl val="lvl"/>
          <dgm:resizeHandles val="exact"/>
        </dgm:presLayoutVars>
      </dgm:prSet>
      <dgm:spPr/>
    </dgm:pt>
    <dgm:pt modelId="{667D9B44-C392-4971-8D28-F45EE33E3CE8}" type="pres">
      <dgm:prSet presAssocID="{88D08A99-754B-43DF-98B2-A0CC1A33826C}" presName="parTxOnly" presStyleLbl="node1" presStyleIdx="0" presStyleCnt="5">
        <dgm:presLayoutVars>
          <dgm:chMax val="0"/>
          <dgm:chPref val="0"/>
          <dgm:bulletEnabled val="1"/>
        </dgm:presLayoutVars>
      </dgm:prSet>
      <dgm:spPr/>
      <dgm:t>
        <a:bodyPr/>
        <a:lstStyle/>
        <a:p>
          <a:endParaRPr lang="tr-TR"/>
        </a:p>
      </dgm:t>
    </dgm:pt>
    <dgm:pt modelId="{2B2AF4AF-8782-4533-8468-FB2FA46F2FA1}" type="pres">
      <dgm:prSet presAssocID="{7AF7AA66-A244-4426-9AE2-91E005F83284}" presName="parTxOnlySpace" presStyleCnt="0"/>
      <dgm:spPr/>
    </dgm:pt>
    <dgm:pt modelId="{1DE13B58-D8B6-40EF-BBFD-4BC19015CB10}" type="pres">
      <dgm:prSet presAssocID="{4E2D2421-79E5-45BF-863B-F01AE5F34EEB}" presName="parTxOnly" presStyleLbl="node1" presStyleIdx="1" presStyleCnt="5">
        <dgm:presLayoutVars>
          <dgm:chMax val="0"/>
          <dgm:chPref val="0"/>
          <dgm:bulletEnabled val="1"/>
        </dgm:presLayoutVars>
      </dgm:prSet>
      <dgm:spPr/>
      <dgm:t>
        <a:bodyPr/>
        <a:lstStyle/>
        <a:p>
          <a:endParaRPr lang="tr-TR"/>
        </a:p>
      </dgm:t>
    </dgm:pt>
    <dgm:pt modelId="{D72A54A3-396D-447F-A388-CBE8E31FCE06}" type="pres">
      <dgm:prSet presAssocID="{68303627-1BC6-4643-9655-DB93DF50935C}" presName="parTxOnlySpace" presStyleCnt="0"/>
      <dgm:spPr/>
    </dgm:pt>
    <dgm:pt modelId="{7880888E-6954-4680-B2AD-4DEEB757DC81}" type="pres">
      <dgm:prSet presAssocID="{3629DC7B-752A-4F47-BAAF-1853A0130FA8}" presName="parTxOnly" presStyleLbl="node1" presStyleIdx="2" presStyleCnt="5">
        <dgm:presLayoutVars>
          <dgm:chMax val="0"/>
          <dgm:chPref val="0"/>
          <dgm:bulletEnabled val="1"/>
        </dgm:presLayoutVars>
      </dgm:prSet>
      <dgm:spPr/>
      <dgm:t>
        <a:bodyPr/>
        <a:lstStyle/>
        <a:p>
          <a:endParaRPr lang="tr-TR"/>
        </a:p>
      </dgm:t>
    </dgm:pt>
    <dgm:pt modelId="{BBFCF590-B147-4C82-A36D-D335087035CF}" type="pres">
      <dgm:prSet presAssocID="{C4CD93C2-6664-4E23-907A-5322D4BAE89A}" presName="parTxOnlySpace" presStyleCnt="0"/>
      <dgm:spPr/>
    </dgm:pt>
    <dgm:pt modelId="{E07A89AA-6908-43EE-8650-D17034897F21}" type="pres">
      <dgm:prSet presAssocID="{C0818F27-13C5-4623-BF57-BD1F37A30F72}" presName="parTxOnly" presStyleLbl="node1" presStyleIdx="3" presStyleCnt="5">
        <dgm:presLayoutVars>
          <dgm:chMax val="0"/>
          <dgm:chPref val="0"/>
          <dgm:bulletEnabled val="1"/>
        </dgm:presLayoutVars>
      </dgm:prSet>
      <dgm:spPr/>
      <dgm:t>
        <a:bodyPr/>
        <a:lstStyle/>
        <a:p>
          <a:endParaRPr lang="tr-TR"/>
        </a:p>
      </dgm:t>
    </dgm:pt>
    <dgm:pt modelId="{50FD9D0B-AB36-4C2C-A212-CBD309693FC4}" type="pres">
      <dgm:prSet presAssocID="{96865B1A-2586-4F94-9D94-5F5490957305}" presName="parTxOnlySpace" presStyleCnt="0"/>
      <dgm:spPr/>
    </dgm:pt>
    <dgm:pt modelId="{A460DB22-18D3-439D-BB88-EEE38A9FE5D0}" type="pres">
      <dgm:prSet presAssocID="{D30AE699-F52D-493C-9722-4B8B428FE871}" presName="parTxOnly" presStyleLbl="node1" presStyleIdx="4" presStyleCnt="5">
        <dgm:presLayoutVars>
          <dgm:chMax val="0"/>
          <dgm:chPref val="0"/>
          <dgm:bulletEnabled val="1"/>
        </dgm:presLayoutVars>
      </dgm:prSet>
      <dgm:spPr/>
      <dgm:t>
        <a:bodyPr/>
        <a:lstStyle/>
        <a:p>
          <a:endParaRPr lang="tr-TR"/>
        </a:p>
      </dgm:t>
    </dgm:pt>
  </dgm:ptLst>
  <dgm:cxnLst>
    <dgm:cxn modelId="{F405C052-1C3E-416E-9ED6-B1BAC9A7D703}" srcId="{FC0B6A8A-50E6-4D78-ABFE-3DA369B3B2E8}" destId="{D30AE699-F52D-493C-9722-4B8B428FE871}" srcOrd="4" destOrd="0" parTransId="{51C153D2-2BE0-46CE-B4D1-2E872732C668}" sibTransId="{A35A98E8-C203-4FF4-A3F8-CAE22961F2A9}"/>
    <dgm:cxn modelId="{B3C1665F-F262-4F15-9130-377E10326409}" type="presOf" srcId="{3629DC7B-752A-4F47-BAAF-1853A0130FA8}" destId="{7880888E-6954-4680-B2AD-4DEEB757DC81}" srcOrd="0" destOrd="0" presId="urn:microsoft.com/office/officeart/2005/8/layout/chevron1"/>
    <dgm:cxn modelId="{270195C3-4632-4014-9E4D-3329CFDB8216}" type="presOf" srcId="{C0818F27-13C5-4623-BF57-BD1F37A30F72}" destId="{E07A89AA-6908-43EE-8650-D17034897F21}" srcOrd="0" destOrd="0" presId="urn:microsoft.com/office/officeart/2005/8/layout/chevron1"/>
    <dgm:cxn modelId="{EC68B63E-B41A-447D-90CC-F5384897E115}" type="presOf" srcId="{88D08A99-754B-43DF-98B2-A0CC1A33826C}" destId="{667D9B44-C392-4971-8D28-F45EE33E3CE8}" srcOrd="0" destOrd="0" presId="urn:microsoft.com/office/officeart/2005/8/layout/chevron1"/>
    <dgm:cxn modelId="{371FB7E3-2410-4996-8B9D-DCD95CDA7093}" type="presOf" srcId="{FC0B6A8A-50E6-4D78-ABFE-3DA369B3B2E8}" destId="{5F07FFD6-6DA8-4B60-B096-FA729E80E86B}" srcOrd="0" destOrd="0" presId="urn:microsoft.com/office/officeart/2005/8/layout/chevron1"/>
    <dgm:cxn modelId="{3AEA801B-363D-4E86-AAFB-45774DC58975}" type="presOf" srcId="{D30AE699-F52D-493C-9722-4B8B428FE871}" destId="{A460DB22-18D3-439D-BB88-EEE38A9FE5D0}" srcOrd="0" destOrd="0" presId="urn:microsoft.com/office/officeart/2005/8/layout/chevron1"/>
    <dgm:cxn modelId="{1CC624DC-C535-4882-972C-F3A122D8E025}" srcId="{FC0B6A8A-50E6-4D78-ABFE-3DA369B3B2E8}" destId="{4E2D2421-79E5-45BF-863B-F01AE5F34EEB}" srcOrd="1" destOrd="0" parTransId="{780944ED-454B-4BAB-9EBA-93F107CE347F}" sibTransId="{68303627-1BC6-4643-9655-DB93DF50935C}"/>
    <dgm:cxn modelId="{BF9B04F0-31A1-4313-A9E2-8ABD722FBA74}" type="presOf" srcId="{4E2D2421-79E5-45BF-863B-F01AE5F34EEB}" destId="{1DE13B58-D8B6-40EF-BBFD-4BC19015CB10}" srcOrd="0" destOrd="0" presId="urn:microsoft.com/office/officeart/2005/8/layout/chevron1"/>
    <dgm:cxn modelId="{5D14760B-4442-4B00-B6FC-AC7198CFE325}" srcId="{FC0B6A8A-50E6-4D78-ABFE-3DA369B3B2E8}" destId="{C0818F27-13C5-4623-BF57-BD1F37A30F72}" srcOrd="3" destOrd="0" parTransId="{748343D2-C754-4107-8548-EA31F33938C9}" sibTransId="{96865B1A-2586-4F94-9D94-5F5490957305}"/>
    <dgm:cxn modelId="{4CBF777C-DE56-413C-98DE-3B791601D1E6}" srcId="{FC0B6A8A-50E6-4D78-ABFE-3DA369B3B2E8}" destId="{3629DC7B-752A-4F47-BAAF-1853A0130FA8}" srcOrd="2" destOrd="0" parTransId="{CC82E198-B83A-4B8F-9682-A6909C0CC6F3}" sibTransId="{C4CD93C2-6664-4E23-907A-5322D4BAE89A}"/>
    <dgm:cxn modelId="{C9E324C2-A44E-4892-88D6-4EB76466AA3D}" srcId="{FC0B6A8A-50E6-4D78-ABFE-3DA369B3B2E8}" destId="{88D08A99-754B-43DF-98B2-A0CC1A33826C}" srcOrd="0" destOrd="0" parTransId="{972068E6-2C97-48FD-A5E6-C715EA55AD2C}" sibTransId="{7AF7AA66-A244-4426-9AE2-91E005F83284}"/>
    <dgm:cxn modelId="{F78BA920-58EC-4353-A5ED-6DD2ACB40ABE}" type="presParOf" srcId="{5F07FFD6-6DA8-4B60-B096-FA729E80E86B}" destId="{667D9B44-C392-4971-8D28-F45EE33E3CE8}" srcOrd="0" destOrd="0" presId="urn:microsoft.com/office/officeart/2005/8/layout/chevron1"/>
    <dgm:cxn modelId="{95EB7F28-29F8-41EE-AD69-04BF6622DCC3}" type="presParOf" srcId="{5F07FFD6-6DA8-4B60-B096-FA729E80E86B}" destId="{2B2AF4AF-8782-4533-8468-FB2FA46F2FA1}" srcOrd="1" destOrd="0" presId="urn:microsoft.com/office/officeart/2005/8/layout/chevron1"/>
    <dgm:cxn modelId="{E9EAADE2-145F-4F09-916A-944B4D113FE7}" type="presParOf" srcId="{5F07FFD6-6DA8-4B60-B096-FA729E80E86B}" destId="{1DE13B58-D8B6-40EF-BBFD-4BC19015CB10}" srcOrd="2" destOrd="0" presId="urn:microsoft.com/office/officeart/2005/8/layout/chevron1"/>
    <dgm:cxn modelId="{23FC7E73-7A20-487E-A1C3-D73C7D1F987E}" type="presParOf" srcId="{5F07FFD6-6DA8-4B60-B096-FA729E80E86B}" destId="{D72A54A3-396D-447F-A388-CBE8E31FCE06}" srcOrd="3" destOrd="0" presId="urn:microsoft.com/office/officeart/2005/8/layout/chevron1"/>
    <dgm:cxn modelId="{B5ACF5FC-C8D4-46EC-9DEC-222B9F138340}" type="presParOf" srcId="{5F07FFD6-6DA8-4B60-B096-FA729E80E86B}" destId="{7880888E-6954-4680-B2AD-4DEEB757DC81}" srcOrd="4" destOrd="0" presId="urn:microsoft.com/office/officeart/2005/8/layout/chevron1"/>
    <dgm:cxn modelId="{60493A1D-B42B-48B9-90A9-54562B054D3D}" type="presParOf" srcId="{5F07FFD6-6DA8-4B60-B096-FA729E80E86B}" destId="{BBFCF590-B147-4C82-A36D-D335087035CF}" srcOrd="5" destOrd="0" presId="urn:microsoft.com/office/officeart/2005/8/layout/chevron1"/>
    <dgm:cxn modelId="{C829DD14-938F-4078-976C-8B2F02195835}" type="presParOf" srcId="{5F07FFD6-6DA8-4B60-B096-FA729E80E86B}" destId="{E07A89AA-6908-43EE-8650-D17034897F21}" srcOrd="6" destOrd="0" presId="urn:microsoft.com/office/officeart/2005/8/layout/chevron1"/>
    <dgm:cxn modelId="{66E43F04-D9FB-4474-9F1E-80C355CF7238}" type="presParOf" srcId="{5F07FFD6-6DA8-4B60-B096-FA729E80E86B}" destId="{50FD9D0B-AB36-4C2C-A212-CBD309693FC4}" srcOrd="7" destOrd="0" presId="urn:microsoft.com/office/officeart/2005/8/layout/chevron1"/>
    <dgm:cxn modelId="{807422DD-09D6-4344-828E-7CF3389ACB8D}" type="presParOf" srcId="{5F07FFD6-6DA8-4B60-B096-FA729E80E86B}" destId="{A460DB22-18D3-439D-BB88-EEE38A9FE5D0}" srcOrd="8"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41D75C-F73F-4E9A-BE75-5F91B250A897}"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tr-TR"/>
        </a:p>
      </dgm:t>
    </dgm:pt>
    <dgm:pt modelId="{7A70F815-C0A2-462B-958C-2620BFF55E85}">
      <dgm:prSet/>
      <dgm:spPr/>
      <dgm:t>
        <a:bodyPr/>
        <a:lstStyle/>
        <a:p>
          <a:r>
            <a:rPr lang="tr-TR" b="1" smtClean="0">
              <a:solidFill>
                <a:schemeClr val="bg1">
                  <a:lumMod val="95000"/>
                  <a:lumOff val="5000"/>
                </a:schemeClr>
              </a:solidFill>
            </a:rPr>
            <a:t>KANITLARI SİLMEYİN</a:t>
          </a:r>
          <a:endParaRPr lang="tr-TR" b="1" dirty="0" smtClean="0">
            <a:solidFill>
              <a:schemeClr val="bg1">
                <a:lumMod val="95000"/>
                <a:lumOff val="5000"/>
              </a:schemeClr>
            </a:solidFill>
          </a:endParaRPr>
        </a:p>
      </dgm:t>
    </dgm:pt>
    <dgm:pt modelId="{60067405-ABBD-4710-BAF1-C22C6C676757}" type="parTrans" cxnId="{F9C93E90-93DE-4234-8856-25A2C984DAD3}">
      <dgm:prSet/>
      <dgm:spPr/>
      <dgm:t>
        <a:bodyPr/>
        <a:lstStyle/>
        <a:p>
          <a:endParaRPr lang="tr-TR"/>
        </a:p>
      </dgm:t>
    </dgm:pt>
    <dgm:pt modelId="{BF769D1F-B27A-4DB2-AD83-4CFDCB83A176}" type="sibTrans" cxnId="{F9C93E90-93DE-4234-8856-25A2C984DAD3}">
      <dgm:prSet/>
      <dgm:spPr/>
      <dgm:t>
        <a:bodyPr/>
        <a:lstStyle/>
        <a:p>
          <a:endParaRPr lang="tr-TR"/>
        </a:p>
      </dgm:t>
    </dgm:pt>
    <dgm:pt modelId="{0E89861B-8E0A-41CE-ABE0-E2F6312385A9}">
      <dgm:prSet/>
      <dgm:spPr/>
      <dgm:t>
        <a:bodyPr/>
        <a:lstStyle/>
        <a:p>
          <a:r>
            <a:rPr lang="tr-TR" b="1" smtClean="0">
              <a:solidFill>
                <a:schemeClr val="bg1">
                  <a:lumMod val="95000"/>
                  <a:lumOff val="5000"/>
                </a:schemeClr>
              </a:solidFill>
            </a:rPr>
            <a:t>YANIT VERMEYİN</a:t>
          </a:r>
          <a:endParaRPr lang="tr-TR" b="1" dirty="0" smtClean="0">
            <a:solidFill>
              <a:schemeClr val="bg1">
                <a:lumMod val="95000"/>
                <a:lumOff val="5000"/>
              </a:schemeClr>
            </a:solidFill>
          </a:endParaRPr>
        </a:p>
      </dgm:t>
    </dgm:pt>
    <dgm:pt modelId="{A7952D59-F174-4677-8E51-CC6D01D7A765}" type="parTrans" cxnId="{A0414002-E05F-42AD-997E-02BB9AFCDBA1}">
      <dgm:prSet/>
      <dgm:spPr/>
      <dgm:t>
        <a:bodyPr/>
        <a:lstStyle/>
        <a:p>
          <a:endParaRPr lang="tr-TR"/>
        </a:p>
      </dgm:t>
    </dgm:pt>
    <dgm:pt modelId="{300879DB-DAA9-4FDC-8012-8EA606DDC9C1}" type="sibTrans" cxnId="{A0414002-E05F-42AD-997E-02BB9AFCDBA1}">
      <dgm:prSet/>
      <dgm:spPr/>
      <dgm:t>
        <a:bodyPr/>
        <a:lstStyle/>
        <a:p>
          <a:endParaRPr lang="tr-TR"/>
        </a:p>
      </dgm:t>
    </dgm:pt>
    <dgm:pt modelId="{548AE1CB-2A9A-4CF7-9CD8-21AFDC9952D5}">
      <dgm:prSet/>
      <dgm:spPr/>
      <dgm:t>
        <a:bodyPr/>
        <a:lstStyle/>
        <a:p>
          <a:r>
            <a:rPr lang="tr-TR" b="1" smtClean="0">
              <a:solidFill>
                <a:schemeClr val="bg1">
                  <a:lumMod val="95000"/>
                  <a:lumOff val="5000"/>
                </a:schemeClr>
              </a:solidFill>
            </a:rPr>
            <a:t>MİSİLLEME YAPMAYIN</a:t>
          </a:r>
          <a:endParaRPr lang="tr-TR" b="1" dirty="0" smtClean="0">
            <a:solidFill>
              <a:schemeClr val="bg1">
                <a:lumMod val="95000"/>
                <a:lumOff val="5000"/>
              </a:schemeClr>
            </a:solidFill>
          </a:endParaRPr>
        </a:p>
      </dgm:t>
    </dgm:pt>
    <dgm:pt modelId="{E97070B6-CACB-495E-ADE5-B9D469CCFE87}" type="parTrans" cxnId="{07A009B3-8100-444E-94D0-2CCE148425DA}">
      <dgm:prSet/>
      <dgm:spPr/>
      <dgm:t>
        <a:bodyPr/>
        <a:lstStyle/>
        <a:p>
          <a:endParaRPr lang="tr-TR"/>
        </a:p>
      </dgm:t>
    </dgm:pt>
    <dgm:pt modelId="{187269FB-5963-4EA2-B71E-247B14250424}" type="sibTrans" cxnId="{07A009B3-8100-444E-94D0-2CCE148425DA}">
      <dgm:prSet/>
      <dgm:spPr/>
      <dgm:t>
        <a:bodyPr/>
        <a:lstStyle/>
        <a:p>
          <a:endParaRPr lang="tr-TR"/>
        </a:p>
      </dgm:t>
    </dgm:pt>
    <dgm:pt modelId="{DF5256C3-F1FB-4368-9057-5C69DF5462C9}">
      <dgm:prSet/>
      <dgm:spPr/>
      <dgm:t>
        <a:bodyPr/>
        <a:lstStyle/>
        <a:p>
          <a:r>
            <a:rPr lang="tr-TR" b="1" smtClean="0">
              <a:solidFill>
                <a:schemeClr val="bg1">
                  <a:lumMod val="95000"/>
                  <a:lumOff val="5000"/>
                </a:schemeClr>
              </a:solidFill>
            </a:rPr>
            <a:t>ZORBA OLMAYIN</a:t>
          </a:r>
          <a:endParaRPr lang="tr-TR" b="1" dirty="0" smtClean="0">
            <a:solidFill>
              <a:schemeClr val="bg1">
                <a:lumMod val="95000"/>
                <a:lumOff val="5000"/>
              </a:schemeClr>
            </a:solidFill>
          </a:endParaRPr>
        </a:p>
      </dgm:t>
    </dgm:pt>
    <dgm:pt modelId="{F29DE263-53A0-4ACF-9E37-51BCAF7E59A4}" type="parTrans" cxnId="{BE504527-9B84-4A07-9421-667EB052B16F}">
      <dgm:prSet/>
      <dgm:spPr/>
      <dgm:t>
        <a:bodyPr/>
        <a:lstStyle/>
        <a:p>
          <a:endParaRPr lang="tr-TR"/>
        </a:p>
      </dgm:t>
    </dgm:pt>
    <dgm:pt modelId="{1E4ECE8D-62BE-4029-B014-F74608E0AA72}" type="sibTrans" cxnId="{BE504527-9B84-4A07-9421-667EB052B16F}">
      <dgm:prSet/>
      <dgm:spPr/>
      <dgm:t>
        <a:bodyPr/>
        <a:lstStyle/>
        <a:p>
          <a:endParaRPr lang="tr-TR"/>
        </a:p>
      </dgm:t>
    </dgm:pt>
    <dgm:pt modelId="{A687D601-4318-4941-AAD9-30B96669EDA9}">
      <dgm:prSet/>
      <dgm:spPr/>
      <dgm:t>
        <a:bodyPr/>
        <a:lstStyle/>
        <a:p>
          <a:r>
            <a:rPr lang="tr-TR" b="1" smtClean="0">
              <a:solidFill>
                <a:schemeClr val="bg1">
                  <a:lumMod val="95000"/>
                  <a:lumOff val="5000"/>
                </a:schemeClr>
              </a:solidFill>
            </a:rPr>
            <a:t>GÖZ YUMMAYIN</a:t>
          </a:r>
          <a:endParaRPr lang="tr-TR" b="1" dirty="0" smtClean="0">
            <a:solidFill>
              <a:schemeClr val="bg1">
                <a:lumMod val="95000"/>
                <a:lumOff val="5000"/>
              </a:schemeClr>
            </a:solidFill>
          </a:endParaRPr>
        </a:p>
      </dgm:t>
    </dgm:pt>
    <dgm:pt modelId="{41353576-A932-466A-A31B-ACA361C00796}" type="parTrans" cxnId="{64FCAD4F-F7AA-4F9D-9AD8-1BCD73D234C3}">
      <dgm:prSet/>
      <dgm:spPr/>
      <dgm:t>
        <a:bodyPr/>
        <a:lstStyle/>
        <a:p>
          <a:endParaRPr lang="tr-TR"/>
        </a:p>
      </dgm:t>
    </dgm:pt>
    <dgm:pt modelId="{3E054BC4-33DD-454D-93AB-8FCCF63C35C6}" type="sibTrans" cxnId="{64FCAD4F-F7AA-4F9D-9AD8-1BCD73D234C3}">
      <dgm:prSet/>
      <dgm:spPr/>
      <dgm:t>
        <a:bodyPr/>
        <a:lstStyle/>
        <a:p>
          <a:endParaRPr lang="tr-TR"/>
        </a:p>
      </dgm:t>
    </dgm:pt>
    <dgm:pt modelId="{14EF1A98-67F1-49A0-91C3-8519D4CB8A9A}" type="pres">
      <dgm:prSet presAssocID="{0041D75C-F73F-4E9A-BE75-5F91B250A897}" presName="diagram" presStyleCnt="0">
        <dgm:presLayoutVars>
          <dgm:dir/>
          <dgm:resizeHandles val="exact"/>
        </dgm:presLayoutVars>
      </dgm:prSet>
      <dgm:spPr/>
      <dgm:t>
        <a:bodyPr/>
        <a:lstStyle/>
        <a:p>
          <a:endParaRPr lang="tr-TR"/>
        </a:p>
      </dgm:t>
    </dgm:pt>
    <dgm:pt modelId="{C2686926-2EAC-4628-AC6B-6F20373640C7}" type="pres">
      <dgm:prSet presAssocID="{7A70F815-C0A2-462B-958C-2620BFF55E85}" presName="node" presStyleLbl="node1" presStyleIdx="0" presStyleCnt="5">
        <dgm:presLayoutVars>
          <dgm:bulletEnabled val="1"/>
        </dgm:presLayoutVars>
      </dgm:prSet>
      <dgm:spPr/>
      <dgm:t>
        <a:bodyPr/>
        <a:lstStyle/>
        <a:p>
          <a:endParaRPr lang="tr-TR"/>
        </a:p>
      </dgm:t>
    </dgm:pt>
    <dgm:pt modelId="{2BF00A12-F1A4-4C81-AE33-CD7EAD378267}" type="pres">
      <dgm:prSet presAssocID="{BF769D1F-B27A-4DB2-AD83-4CFDCB83A176}" presName="sibTrans" presStyleCnt="0"/>
      <dgm:spPr/>
    </dgm:pt>
    <dgm:pt modelId="{5284A028-1086-41F3-BCE8-B5042B63EF8F}" type="pres">
      <dgm:prSet presAssocID="{0E89861B-8E0A-41CE-ABE0-E2F6312385A9}" presName="node" presStyleLbl="node1" presStyleIdx="1" presStyleCnt="5">
        <dgm:presLayoutVars>
          <dgm:bulletEnabled val="1"/>
        </dgm:presLayoutVars>
      </dgm:prSet>
      <dgm:spPr/>
      <dgm:t>
        <a:bodyPr/>
        <a:lstStyle/>
        <a:p>
          <a:endParaRPr lang="tr-TR"/>
        </a:p>
      </dgm:t>
    </dgm:pt>
    <dgm:pt modelId="{620690DC-ED39-4B4B-9A6E-30110D21DBA4}" type="pres">
      <dgm:prSet presAssocID="{300879DB-DAA9-4FDC-8012-8EA606DDC9C1}" presName="sibTrans" presStyleCnt="0"/>
      <dgm:spPr/>
    </dgm:pt>
    <dgm:pt modelId="{531525CD-1F4B-45AF-BE71-8B5450037899}" type="pres">
      <dgm:prSet presAssocID="{548AE1CB-2A9A-4CF7-9CD8-21AFDC9952D5}" presName="node" presStyleLbl="node1" presStyleIdx="2" presStyleCnt="5">
        <dgm:presLayoutVars>
          <dgm:bulletEnabled val="1"/>
        </dgm:presLayoutVars>
      </dgm:prSet>
      <dgm:spPr/>
      <dgm:t>
        <a:bodyPr/>
        <a:lstStyle/>
        <a:p>
          <a:endParaRPr lang="tr-TR"/>
        </a:p>
      </dgm:t>
    </dgm:pt>
    <dgm:pt modelId="{E203BFDC-49D7-4C51-85E9-360ADF40D689}" type="pres">
      <dgm:prSet presAssocID="{187269FB-5963-4EA2-B71E-247B14250424}" presName="sibTrans" presStyleCnt="0"/>
      <dgm:spPr/>
    </dgm:pt>
    <dgm:pt modelId="{3C1806D7-2A93-4B72-98E8-455DA4BBE45F}" type="pres">
      <dgm:prSet presAssocID="{DF5256C3-F1FB-4368-9057-5C69DF5462C9}" presName="node" presStyleLbl="node1" presStyleIdx="3" presStyleCnt="5">
        <dgm:presLayoutVars>
          <dgm:bulletEnabled val="1"/>
        </dgm:presLayoutVars>
      </dgm:prSet>
      <dgm:spPr/>
      <dgm:t>
        <a:bodyPr/>
        <a:lstStyle/>
        <a:p>
          <a:endParaRPr lang="tr-TR"/>
        </a:p>
      </dgm:t>
    </dgm:pt>
    <dgm:pt modelId="{5D0E727B-61C0-4049-8A57-68961AB39436}" type="pres">
      <dgm:prSet presAssocID="{1E4ECE8D-62BE-4029-B014-F74608E0AA72}" presName="sibTrans" presStyleCnt="0"/>
      <dgm:spPr/>
    </dgm:pt>
    <dgm:pt modelId="{BD531E70-C1B4-4060-A29E-3523EDA15477}" type="pres">
      <dgm:prSet presAssocID="{A687D601-4318-4941-AAD9-30B96669EDA9}" presName="node" presStyleLbl="node1" presStyleIdx="4" presStyleCnt="5">
        <dgm:presLayoutVars>
          <dgm:bulletEnabled val="1"/>
        </dgm:presLayoutVars>
      </dgm:prSet>
      <dgm:spPr/>
      <dgm:t>
        <a:bodyPr/>
        <a:lstStyle/>
        <a:p>
          <a:endParaRPr lang="tr-TR"/>
        </a:p>
      </dgm:t>
    </dgm:pt>
  </dgm:ptLst>
  <dgm:cxnLst>
    <dgm:cxn modelId="{64FCAD4F-F7AA-4F9D-9AD8-1BCD73D234C3}" srcId="{0041D75C-F73F-4E9A-BE75-5F91B250A897}" destId="{A687D601-4318-4941-AAD9-30B96669EDA9}" srcOrd="4" destOrd="0" parTransId="{41353576-A932-466A-A31B-ACA361C00796}" sibTransId="{3E054BC4-33DD-454D-93AB-8FCCF63C35C6}"/>
    <dgm:cxn modelId="{BE504527-9B84-4A07-9421-667EB052B16F}" srcId="{0041D75C-F73F-4E9A-BE75-5F91B250A897}" destId="{DF5256C3-F1FB-4368-9057-5C69DF5462C9}" srcOrd="3" destOrd="0" parTransId="{F29DE263-53A0-4ACF-9E37-51BCAF7E59A4}" sibTransId="{1E4ECE8D-62BE-4029-B014-F74608E0AA72}"/>
    <dgm:cxn modelId="{D3A9F68E-E968-4953-9DC1-F8F2B574E306}" type="presOf" srcId="{0E89861B-8E0A-41CE-ABE0-E2F6312385A9}" destId="{5284A028-1086-41F3-BCE8-B5042B63EF8F}" srcOrd="0" destOrd="0" presId="urn:microsoft.com/office/officeart/2005/8/layout/default"/>
    <dgm:cxn modelId="{125B4760-CABA-44FC-B8C9-189727E8BBCA}" type="presOf" srcId="{0041D75C-F73F-4E9A-BE75-5F91B250A897}" destId="{14EF1A98-67F1-49A0-91C3-8519D4CB8A9A}" srcOrd="0" destOrd="0" presId="urn:microsoft.com/office/officeart/2005/8/layout/default"/>
    <dgm:cxn modelId="{A7FCF22E-87D7-4ED2-984D-287831C6C017}" type="presOf" srcId="{7A70F815-C0A2-462B-958C-2620BFF55E85}" destId="{C2686926-2EAC-4628-AC6B-6F20373640C7}" srcOrd="0" destOrd="0" presId="urn:microsoft.com/office/officeart/2005/8/layout/default"/>
    <dgm:cxn modelId="{F9C93E90-93DE-4234-8856-25A2C984DAD3}" srcId="{0041D75C-F73F-4E9A-BE75-5F91B250A897}" destId="{7A70F815-C0A2-462B-958C-2620BFF55E85}" srcOrd="0" destOrd="0" parTransId="{60067405-ABBD-4710-BAF1-C22C6C676757}" sibTransId="{BF769D1F-B27A-4DB2-AD83-4CFDCB83A176}"/>
    <dgm:cxn modelId="{A0414002-E05F-42AD-997E-02BB9AFCDBA1}" srcId="{0041D75C-F73F-4E9A-BE75-5F91B250A897}" destId="{0E89861B-8E0A-41CE-ABE0-E2F6312385A9}" srcOrd="1" destOrd="0" parTransId="{A7952D59-F174-4677-8E51-CC6D01D7A765}" sibTransId="{300879DB-DAA9-4FDC-8012-8EA606DDC9C1}"/>
    <dgm:cxn modelId="{1C208784-8814-4599-898A-2E17F15F85E9}" type="presOf" srcId="{A687D601-4318-4941-AAD9-30B96669EDA9}" destId="{BD531E70-C1B4-4060-A29E-3523EDA15477}" srcOrd="0" destOrd="0" presId="urn:microsoft.com/office/officeart/2005/8/layout/default"/>
    <dgm:cxn modelId="{07A009B3-8100-444E-94D0-2CCE148425DA}" srcId="{0041D75C-F73F-4E9A-BE75-5F91B250A897}" destId="{548AE1CB-2A9A-4CF7-9CD8-21AFDC9952D5}" srcOrd="2" destOrd="0" parTransId="{E97070B6-CACB-495E-ADE5-B9D469CCFE87}" sibTransId="{187269FB-5963-4EA2-B71E-247B14250424}"/>
    <dgm:cxn modelId="{33985172-BA6D-49A5-8B39-D8FA49F98138}" type="presOf" srcId="{548AE1CB-2A9A-4CF7-9CD8-21AFDC9952D5}" destId="{531525CD-1F4B-45AF-BE71-8B5450037899}" srcOrd="0" destOrd="0" presId="urn:microsoft.com/office/officeart/2005/8/layout/default"/>
    <dgm:cxn modelId="{4802C3A4-2F87-49B0-9149-3DE61DDE558E}" type="presOf" srcId="{DF5256C3-F1FB-4368-9057-5C69DF5462C9}" destId="{3C1806D7-2A93-4B72-98E8-455DA4BBE45F}" srcOrd="0" destOrd="0" presId="urn:microsoft.com/office/officeart/2005/8/layout/default"/>
    <dgm:cxn modelId="{DB08E7A2-B2A8-40DF-AAFF-000BA2B8D18B}" type="presParOf" srcId="{14EF1A98-67F1-49A0-91C3-8519D4CB8A9A}" destId="{C2686926-2EAC-4628-AC6B-6F20373640C7}" srcOrd="0" destOrd="0" presId="urn:microsoft.com/office/officeart/2005/8/layout/default"/>
    <dgm:cxn modelId="{A20ECDF6-29DA-4C05-BCE1-8891CD54D768}" type="presParOf" srcId="{14EF1A98-67F1-49A0-91C3-8519D4CB8A9A}" destId="{2BF00A12-F1A4-4C81-AE33-CD7EAD378267}" srcOrd="1" destOrd="0" presId="urn:microsoft.com/office/officeart/2005/8/layout/default"/>
    <dgm:cxn modelId="{C1C3ECB8-97AE-4437-AA5E-DAC5CFE8B7D1}" type="presParOf" srcId="{14EF1A98-67F1-49A0-91C3-8519D4CB8A9A}" destId="{5284A028-1086-41F3-BCE8-B5042B63EF8F}" srcOrd="2" destOrd="0" presId="urn:microsoft.com/office/officeart/2005/8/layout/default"/>
    <dgm:cxn modelId="{B860A5BD-4E02-4ADE-A347-069D63F9854B}" type="presParOf" srcId="{14EF1A98-67F1-49A0-91C3-8519D4CB8A9A}" destId="{620690DC-ED39-4B4B-9A6E-30110D21DBA4}" srcOrd="3" destOrd="0" presId="urn:microsoft.com/office/officeart/2005/8/layout/default"/>
    <dgm:cxn modelId="{75DE1EDF-581C-43B6-9D76-BBA338977A60}" type="presParOf" srcId="{14EF1A98-67F1-49A0-91C3-8519D4CB8A9A}" destId="{531525CD-1F4B-45AF-BE71-8B5450037899}" srcOrd="4" destOrd="0" presId="urn:microsoft.com/office/officeart/2005/8/layout/default"/>
    <dgm:cxn modelId="{453F4276-3E60-4B4C-BEB2-040C187F5879}" type="presParOf" srcId="{14EF1A98-67F1-49A0-91C3-8519D4CB8A9A}" destId="{E203BFDC-49D7-4C51-85E9-360ADF40D689}" srcOrd="5" destOrd="0" presId="urn:microsoft.com/office/officeart/2005/8/layout/default"/>
    <dgm:cxn modelId="{9A43A376-C7BF-4848-BC65-6FFEAA2133B5}" type="presParOf" srcId="{14EF1A98-67F1-49A0-91C3-8519D4CB8A9A}" destId="{3C1806D7-2A93-4B72-98E8-455DA4BBE45F}" srcOrd="6" destOrd="0" presId="urn:microsoft.com/office/officeart/2005/8/layout/default"/>
    <dgm:cxn modelId="{691587FA-8395-43F3-8F78-B48004C33C51}" type="presParOf" srcId="{14EF1A98-67F1-49A0-91C3-8519D4CB8A9A}" destId="{5D0E727B-61C0-4049-8A57-68961AB39436}" srcOrd="7" destOrd="0" presId="urn:microsoft.com/office/officeart/2005/8/layout/default"/>
    <dgm:cxn modelId="{9ED8D47F-3FD9-4C17-BB9A-8D31C210B74A}" type="presParOf" srcId="{14EF1A98-67F1-49A0-91C3-8519D4CB8A9A}" destId="{BD531E70-C1B4-4060-A29E-3523EDA15477}" srcOrd="8" destOrd="0" presId="urn:microsoft.com/office/officeart/2005/8/layout/defaul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144D88-C3D8-4A8D-8CFF-DE076064BAE4}"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tr-TR"/>
        </a:p>
      </dgm:t>
    </dgm:pt>
    <dgm:pt modelId="{65FEACA8-142E-4F1D-BCE2-02D96E04BF5D}">
      <dgm:prSet/>
      <dgm:spPr/>
      <dgm:t>
        <a:bodyPr/>
        <a:lstStyle/>
        <a:p>
          <a:r>
            <a:rPr lang="tr-TR" b="1" smtClean="0"/>
            <a:t>Madde 96: </a:t>
          </a:r>
          <a:r>
            <a:rPr lang="tr-TR" smtClean="0"/>
            <a:t>Eziyet</a:t>
          </a:r>
          <a:endParaRPr lang="tr-TR" dirty="0" smtClean="0"/>
        </a:p>
      </dgm:t>
    </dgm:pt>
    <dgm:pt modelId="{F03624B8-75CA-411F-98E1-20316A3DC415}" type="parTrans" cxnId="{682D26A3-7BB2-4E90-8BF4-5807F2C47992}">
      <dgm:prSet/>
      <dgm:spPr/>
      <dgm:t>
        <a:bodyPr/>
        <a:lstStyle/>
        <a:p>
          <a:endParaRPr lang="tr-TR"/>
        </a:p>
      </dgm:t>
    </dgm:pt>
    <dgm:pt modelId="{82F9B2FA-DC7D-4DF4-95D4-76E381AE348B}" type="sibTrans" cxnId="{682D26A3-7BB2-4E90-8BF4-5807F2C47992}">
      <dgm:prSet/>
      <dgm:spPr/>
      <dgm:t>
        <a:bodyPr/>
        <a:lstStyle/>
        <a:p>
          <a:endParaRPr lang="tr-TR"/>
        </a:p>
      </dgm:t>
    </dgm:pt>
    <dgm:pt modelId="{892887EF-C8BE-48A2-8ED1-3A7E001A0E8C}">
      <dgm:prSet/>
      <dgm:spPr/>
      <dgm:t>
        <a:bodyPr/>
        <a:lstStyle/>
        <a:p>
          <a:r>
            <a:rPr lang="tr-TR" b="1" smtClean="0"/>
            <a:t>Madde 106: </a:t>
          </a:r>
          <a:r>
            <a:rPr lang="tr-TR" smtClean="0"/>
            <a:t>Tehdit</a:t>
          </a:r>
          <a:endParaRPr lang="tr-TR" dirty="0"/>
        </a:p>
      </dgm:t>
    </dgm:pt>
    <dgm:pt modelId="{FD2A3F38-61CD-4245-B32E-9FD910A225BC}" type="parTrans" cxnId="{7E99705F-53AF-435A-B771-AA957AD1E4D9}">
      <dgm:prSet/>
      <dgm:spPr/>
      <dgm:t>
        <a:bodyPr/>
        <a:lstStyle/>
        <a:p>
          <a:endParaRPr lang="tr-TR"/>
        </a:p>
      </dgm:t>
    </dgm:pt>
    <dgm:pt modelId="{66689CC6-8A13-46CB-A316-7079DBDC92E5}" type="sibTrans" cxnId="{7E99705F-53AF-435A-B771-AA957AD1E4D9}">
      <dgm:prSet/>
      <dgm:spPr/>
      <dgm:t>
        <a:bodyPr/>
        <a:lstStyle/>
        <a:p>
          <a:endParaRPr lang="tr-TR"/>
        </a:p>
      </dgm:t>
    </dgm:pt>
    <dgm:pt modelId="{AAE4B57C-D18A-4768-819F-74A13D19ED93}">
      <dgm:prSet/>
      <dgm:spPr/>
      <dgm:t>
        <a:bodyPr/>
        <a:lstStyle/>
        <a:p>
          <a:r>
            <a:rPr lang="tr-TR" b="1" smtClean="0"/>
            <a:t>Madde 122: </a:t>
          </a:r>
          <a:r>
            <a:rPr lang="tr-TR" smtClean="0"/>
            <a:t>Ayırımcılık</a:t>
          </a:r>
          <a:endParaRPr lang="tr-TR" dirty="0"/>
        </a:p>
      </dgm:t>
    </dgm:pt>
    <dgm:pt modelId="{811FC063-074E-48C7-873E-07399CF1F1D1}" type="parTrans" cxnId="{4379EED5-6223-4241-B6BF-7377246900BA}">
      <dgm:prSet/>
      <dgm:spPr/>
      <dgm:t>
        <a:bodyPr/>
        <a:lstStyle/>
        <a:p>
          <a:endParaRPr lang="tr-TR"/>
        </a:p>
      </dgm:t>
    </dgm:pt>
    <dgm:pt modelId="{34941890-C64F-4ABF-92D4-47C0C2570F68}" type="sibTrans" cxnId="{4379EED5-6223-4241-B6BF-7377246900BA}">
      <dgm:prSet/>
      <dgm:spPr/>
      <dgm:t>
        <a:bodyPr/>
        <a:lstStyle/>
        <a:p>
          <a:endParaRPr lang="tr-TR"/>
        </a:p>
      </dgm:t>
    </dgm:pt>
    <dgm:pt modelId="{BB28E5C0-B2AD-4285-B09C-37C00813AFE3}">
      <dgm:prSet/>
      <dgm:spPr/>
      <dgm:t>
        <a:bodyPr/>
        <a:lstStyle/>
        <a:p>
          <a:r>
            <a:rPr lang="tr-TR" b="1" smtClean="0"/>
            <a:t>Madde 123: </a:t>
          </a:r>
          <a:r>
            <a:rPr lang="tr-TR" smtClean="0"/>
            <a:t>Kişilerin huzur ve sükununu bozma</a:t>
          </a:r>
          <a:endParaRPr lang="tr-TR" dirty="0"/>
        </a:p>
      </dgm:t>
    </dgm:pt>
    <dgm:pt modelId="{28D61D12-7D9D-4C95-B163-7A782BCF8177}" type="parTrans" cxnId="{787B3B24-2059-43B2-8457-041BDE940D8C}">
      <dgm:prSet/>
      <dgm:spPr/>
      <dgm:t>
        <a:bodyPr/>
        <a:lstStyle/>
        <a:p>
          <a:endParaRPr lang="tr-TR"/>
        </a:p>
      </dgm:t>
    </dgm:pt>
    <dgm:pt modelId="{10E8859C-D156-450D-B901-91E04741C194}" type="sibTrans" cxnId="{787B3B24-2059-43B2-8457-041BDE940D8C}">
      <dgm:prSet/>
      <dgm:spPr/>
      <dgm:t>
        <a:bodyPr/>
        <a:lstStyle/>
        <a:p>
          <a:endParaRPr lang="tr-TR"/>
        </a:p>
      </dgm:t>
    </dgm:pt>
    <dgm:pt modelId="{ECA06ABD-67F1-475C-9643-A47E6BFD4773}">
      <dgm:prSet/>
      <dgm:spPr/>
      <dgm:t>
        <a:bodyPr/>
        <a:lstStyle/>
        <a:p>
          <a:r>
            <a:rPr lang="tr-TR" b="1" smtClean="0"/>
            <a:t>Madde 125: </a:t>
          </a:r>
          <a:r>
            <a:rPr lang="tr-TR" smtClean="0"/>
            <a:t>Hakaret veya sövme</a:t>
          </a:r>
          <a:endParaRPr lang="tr-TR" dirty="0"/>
        </a:p>
      </dgm:t>
    </dgm:pt>
    <dgm:pt modelId="{F3370AB8-A2D1-4C71-AA84-485E02F2E47F}" type="parTrans" cxnId="{36DF73B0-ECFA-4D5A-AF46-13340460150D}">
      <dgm:prSet/>
      <dgm:spPr/>
      <dgm:t>
        <a:bodyPr/>
        <a:lstStyle/>
        <a:p>
          <a:endParaRPr lang="tr-TR"/>
        </a:p>
      </dgm:t>
    </dgm:pt>
    <dgm:pt modelId="{65DEC34E-6863-48C6-935E-D2EF12999A8A}" type="sibTrans" cxnId="{36DF73B0-ECFA-4D5A-AF46-13340460150D}">
      <dgm:prSet/>
      <dgm:spPr/>
      <dgm:t>
        <a:bodyPr/>
        <a:lstStyle/>
        <a:p>
          <a:endParaRPr lang="tr-TR"/>
        </a:p>
      </dgm:t>
    </dgm:pt>
    <dgm:pt modelId="{0CB5E3D7-DE62-4547-98ED-D8923A70D322}" type="pres">
      <dgm:prSet presAssocID="{85144D88-C3D8-4A8D-8CFF-DE076064BAE4}" presName="linear" presStyleCnt="0">
        <dgm:presLayoutVars>
          <dgm:dir/>
          <dgm:animLvl val="lvl"/>
          <dgm:resizeHandles val="exact"/>
        </dgm:presLayoutVars>
      </dgm:prSet>
      <dgm:spPr/>
      <dgm:t>
        <a:bodyPr/>
        <a:lstStyle/>
        <a:p>
          <a:endParaRPr lang="tr-TR"/>
        </a:p>
      </dgm:t>
    </dgm:pt>
    <dgm:pt modelId="{85BBBA0C-E0FD-402E-AAB3-371F94DDB9DE}" type="pres">
      <dgm:prSet presAssocID="{65FEACA8-142E-4F1D-BCE2-02D96E04BF5D}" presName="parentLin" presStyleCnt="0"/>
      <dgm:spPr/>
    </dgm:pt>
    <dgm:pt modelId="{23E97E72-BEA5-4D74-9CFF-7A3A54968792}" type="pres">
      <dgm:prSet presAssocID="{65FEACA8-142E-4F1D-BCE2-02D96E04BF5D}" presName="parentLeftMargin" presStyleLbl="node1" presStyleIdx="0" presStyleCnt="5"/>
      <dgm:spPr/>
      <dgm:t>
        <a:bodyPr/>
        <a:lstStyle/>
        <a:p>
          <a:endParaRPr lang="tr-TR"/>
        </a:p>
      </dgm:t>
    </dgm:pt>
    <dgm:pt modelId="{B20FB8C6-CFD8-4B73-B650-B1B3D05F9632}" type="pres">
      <dgm:prSet presAssocID="{65FEACA8-142E-4F1D-BCE2-02D96E04BF5D}" presName="parentText" presStyleLbl="node1" presStyleIdx="0" presStyleCnt="5">
        <dgm:presLayoutVars>
          <dgm:chMax val="0"/>
          <dgm:bulletEnabled val="1"/>
        </dgm:presLayoutVars>
      </dgm:prSet>
      <dgm:spPr/>
      <dgm:t>
        <a:bodyPr/>
        <a:lstStyle/>
        <a:p>
          <a:endParaRPr lang="tr-TR"/>
        </a:p>
      </dgm:t>
    </dgm:pt>
    <dgm:pt modelId="{75A47347-849A-4DB8-9A6B-4920A61A7382}" type="pres">
      <dgm:prSet presAssocID="{65FEACA8-142E-4F1D-BCE2-02D96E04BF5D}" presName="negativeSpace" presStyleCnt="0"/>
      <dgm:spPr/>
    </dgm:pt>
    <dgm:pt modelId="{9EB9683C-ED13-44A6-829D-DC0E42D702AD}" type="pres">
      <dgm:prSet presAssocID="{65FEACA8-142E-4F1D-BCE2-02D96E04BF5D}" presName="childText" presStyleLbl="conFgAcc1" presStyleIdx="0" presStyleCnt="5">
        <dgm:presLayoutVars>
          <dgm:bulletEnabled val="1"/>
        </dgm:presLayoutVars>
      </dgm:prSet>
      <dgm:spPr/>
    </dgm:pt>
    <dgm:pt modelId="{159DFE33-4405-4683-A42B-4620F44E308F}" type="pres">
      <dgm:prSet presAssocID="{82F9B2FA-DC7D-4DF4-95D4-76E381AE348B}" presName="spaceBetweenRectangles" presStyleCnt="0"/>
      <dgm:spPr/>
    </dgm:pt>
    <dgm:pt modelId="{12E3BCEE-A227-413F-AA4E-85326B818524}" type="pres">
      <dgm:prSet presAssocID="{892887EF-C8BE-48A2-8ED1-3A7E001A0E8C}" presName="parentLin" presStyleCnt="0"/>
      <dgm:spPr/>
    </dgm:pt>
    <dgm:pt modelId="{9B6DEBE7-C087-4AB2-A86E-C8DCEB2D4ED8}" type="pres">
      <dgm:prSet presAssocID="{892887EF-C8BE-48A2-8ED1-3A7E001A0E8C}" presName="parentLeftMargin" presStyleLbl="node1" presStyleIdx="0" presStyleCnt="5"/>
      <dgm:spPr/>
      <dgm:t>
        <a:bodyPr/>
        <a:lstStyle/>
        <a:p>
          <a:endParaRPr lang="tr-TR"/>
        </a:p>
      </dgm:t>
    </dgm:pt>
    <dgm:pt modelId="{79546678-B0CE-4A8D-91C2-73CD94CAAAB8}" type="pres">
      <dgm:prSet presAssocID="{892887EF-C8BE-48A2-8ED1-3A7E001A0E8C}" presName="parentText" presStyleLbl="node1" presStyleIdx="1" presStyleCnt="5">
        <dgm:presLayoutVars>
          <dgm:chMax val="0"/>
          <dgm:bulletEnabled val="1"/>
        </dgm:presLayoutVars>
      </dgm:prSet>
      <dgm:spPr/>
      <dgm:t>
        <a:bodyPr/>
        <a:lstStyle/>
        <a:p>
          <a:endParaRPr lang="tr-TR"/>
        </a:p>
      </dgm:t>
    </dgm:pt>
    <dgm:pt modelId="{40262F34-4FEB-42A0-A283-D1FC5F9F00B5}" type="pres">
      <dgm:prSet presAssocID="{892887EF-C8BE-48A2-8ED1-3A7E001A0E8C}" presName="negativeSpace" presStyleCnt="0"/>
      <dgm:spPr/>
    </dgm:pt>
    <dgm:pt modelId="{FEC08820-6FD5-452E-B2CF-99C95FEF3E10}" type="pres">
      <dgm:prSet presAssocID="{892887EF-C8BE-48A2-8ED1-3A7E001A0E8C}" presName="childText" presStyleLbl="conFgAcc1" presStyleIdx="1" presStyleCnt="5">
        <dgm:presLayoutVars>
          <dgm:bulletEnabled val="1"/>
        </dgm:presLayoutVars>
      </dgm:prSet>
      <dgm:spPr/>
    </dgm:pt>
    <dgm:pt modelId="{0304FDB0-AF42-4186-8A6B-564E481071A0}" type="pres">
      <dgm:prSet presAssocID="{66689CC6-8A13-46CB-A316-7079DBDC92E5}" presName="spaceBetweenRectangles" presStyleCnt="0"/>
      <dgm:spPr/>
    </dgm:pt>
    <dgm:pt modelId="{8A69537F-F85D-43F5-BDE8-7517CA8395FA}" type="pres">
      <dgm:prSet presAssocID="{AAE4B57C-D18A-4768-819F-74A13D19ED93}" presName="parentLin" presStyleCnt="0"/>
      <dgm:spPr/>
    </dgm:pt>
    <dgm:pt modelId="{FE382EA4-5C0E-49F1-945F-4B4AF91F6FF0}" type="pres">
      <dgm:prSet presAssocID="{AAE4B57C-D18A-4768-819F-74A13D19ED93}" presName="parentLeftMargin" presStyleLbl="node1" presStyleIdx="1" presStyleCnt="5"/>
      <dgm:spPr/>
      <dgm:t>
        <a:bodyPr/>
        <a:lstStyle/>
        <a:p>
          <a:endParaRPr lang="tr-TR"/>
        </a:p>
      </dgm:t>
    </dgm:pt>
    <dgm:pt modelId="{4269430B-ADF5-4DFF-B345-5347BAE2DD2C}" type="pres">
      <dgm:prSet presAssocID="{AAE4B57C-D18A-4768-819F-74A13D19ED93}" presName="parentText" presStyleLbl="node1" presStyleIdx="2" presStyleCnt="5">
        <dgm:presLayoutVars>
          <dgm:chMax val="0"/>
          <dgm:bulletEnabled val="1"/>
        </dgm:presLayoutVars>
      </dgm:prSet>
      <dgm:spPr/>
      <dgm:t>
        <a:bodyPr/>
        <a:lstStyle/>
        <a:p>
          <a:endParaRPr lang="tr-TR"/>
        </a:p>
      </dgm:t>
    </dgm:pt>
    <dgm:pt modelId="{643C3850-D99D-4F1E-99BB-F653C6EDC42E}" type="pres">
      <dgm:prSet presAssocID="{AAE4B57C-D18A-4768-819F-74A13D19ED93}" presName="negativeSpace" presStyleCnt="0"/>
      <dgm:spPr/>
    </dgm:pt>
    <dgm:pt modelId="{02075D05-565F-474A-948E-59FB43AE6B70}" type="pres">
      <dgm:prSet presAssocID="{AAE4B57C-D18A-4768-819F-74A13D19ED93}" presName="childText" presStyleLbl="conFgAcc1" presStyleIdx="2" presStyleCnt="5">
        <dgm:presLayoutVars>
          <dgm:bulletEnabled val="1"/>
        </dgm:presLayoutVars>
      </dgm:prSet>
      <dgm:spPr/>
    </dgm:pt>
    <dgm:pt modelId="{65FF7DF6-B013-4D64-A8A5-DCBBEB54532E}" type="pres">
      <dgm:prSet presAssocID="{34941890-C64F-4ABF-92D4-47C0C2570F68}" presName="spaceBetweenRectangles" presStyleCnt="0"/>
      <dgm:spPr/>
    </dgm:pt>
    <dgm:pt modelId="{6D983570-A0A4-4666-9D1F-DDD09FAA99AD}" type="pres">
      <dgm:prSet presAssocID="{BB28E5C0-B2AD-4285-B09C-37C00813AFE3}" presName="parentLin" presStyleCnt="0"/>
      <dgm:spPr/>
    </dgm:pt>
    <dgm:pt modelId="{D31D3D74-A6B8-43A2-8F1E-47ACE20243D4}" type="pres">
      <dgm:prSet presAssocID="{BB28E5C0-B2AD-4285-B09C-37C00813AFE3}" presName="parentLeftMargin" presStyleLbl="node1" presStyleIdx="2" presStyleCnt="5"/>
      <dgm:spPr/>
      <dgm:t>
        <a:bodyPr/>
        <a:lstStyle/>
        <a:p>
          <a:endParaRPr lang="tr-TR"/>
        </a:p>
      </dgm:t>
    </dgm:pt>
    <dgm:pt modelId="{07EAE512-D41F-4B33-80BE-FD5174E2F877}" type="pres">
      <dgm:prSet presAssocID="{BB28E5C0-B2AD-4285-B09C-37C00813AFE3}" presName="parentText" presStyleLbl="node1" presStyleIdx="3" presStyleCnt="5">
        <dgm:presLayoutVars>
          <dgm:chMax val="0"/>
          <dgm:bulletEnabled val="1"/>
        </dgm:presLayoutVars>
      </dgm:prSet>
      <dgm:spPr/>
      <dgm:t>
        <a:bodyPr/>
        <a:lstStyle/>
        <a:p>
          <a:endParaRPr lang="tr-TR"/>
        </a:p>
      </dgm:t>
    </dgm:pt>
    <dgm:pt modelId="{82864992-D86F-40ED-A27C-123EB0EFDC1E}" type="pres">
      <dgm:prSet presAssocID="{BB28E5C0-B2AD-4285-B09C-37C00813AFE3}" presName="negativeSpace" presStyleCnt="0"/>
      <dgm:spPr/>
    </dgm:pt>
    <dgm:pt modelId="{BAFC1B44-8F07-4183-A7ED-1D53223F12F2}" type="pres">
      <dgm:prSet presAssocID="{BB28E5C0-B2AD-4285-B09C-37C00813AFE3}" presName="childText" presStyleLbl="conFgAcc1" presStyleIdx="3" presStyleCnt="5">
        <dgm:presLayoutVars>
          <dgm:bulletEnabled val="1"/>
        </dgm:presLayoutVars>
      </dgm:prSet>
      <dgm:spPr/>
    </dgm:pt>
    <dgm:pt modelId="{57600BB2-7EDB-4817-8CF1-19E1D5AB3F1B}" type="pres">
      <dgm:prSet presAssocID="{10E8859C-D156-450D-B901-91E04741C194}" presName="spaceBetweenRectangles" presStyleCnt="0"/>
      <dgm:spPr/>
    </dgm:pt>
    <dgm:pt modelId="{B5A790D0-CF51-4CD6-81D7-0C6946EB32DA}" type="pres">
      <dgm:prSet presAssocID="{ECA06ABD-67F1-475C-9643-A47E6BFD4773}" presName="parentLin" presStyleCnt="0"/>
      <dgm:spPr/>
    </dgm:pt>
    <dgm:pt modelId="{8E706244-6447-498C-BBDE-F08BB4E489DF}" type="pres">
      <dgm:prSet presAssocID="{ECA06ABD-67F1-475C-9643-A47E6BFD4773}" presName="parentLeftMargin" presStyleLbl="node1" presStyleIdx="3" presStyleCnt="5"/>
      <dgm:spPr/>
      <dgm:t>
        <a:bodyPr/>
        <a:lstStyle/>
        <a:p>
          <a:endParaRPr lang="tr-TR"/>
        </a:p>
      </dgm:t>
    </dgm:pt>
    <dgm:pt modelId="{A4266958-3B8F-4894-A986-5E2628911F48}" type="pres">
      <dgm:prSet presAssocID="{ECA06ABD-67F1-475C-9643-A47E6BFD4773}" presName="parentText" presStyleLbl="node1" presStyleIdx="4" presStyleCnt="5">
        <dgm:presLayoutVars>
          <dgm:chMax val="0"/>
          <dgm:bulletEnabled val="1"/>
        </dgm:presLayoutVars>
      </dgm:prSet>
      <dgm:spPr/>
      <dgm:t>
        <a:bodyPr/>
        <a:lstStyle/>
        <a:p>
          <a:endParaRPr lang="tr-TR"/>
        </a:p>
      </dgm:t>
    </dgm:pt>
    <dgm:pt modelId="{545309FD-C230-406D-9D73-07D91EF60B8C}" type="pres">
      <dgm:prSet presAssocID="{ECA06ABD-67F1-475C-9643-A47E6BFD4773}" presName="negativeSpace" presStyleCnt="0"/>
      <dgm:spPr/>
    </dgm:pt>
    <dgm:pt modelId="{8C371C27-24D0-462A-AB25-135A920F19C0}" type="pres">
      <dgm:prSet presAssocID="{ECA06ABD-67F1-475C-9643-A47E6BFD4773}" presName="childText" presStyleLbl="conFgAcc1" presStyleIdx="4" presStyleCnt="5">
        <dgm:presLayoutVars>
          <dgm:bulletEnabled val="1"/>
        </dgm:presLayoutVars>
      </dgm:prSet>
      <dgm:spPr/>
    </dgm:pt>
  </dgm:ptLst>
  <dgm:cxnLst>
    <dgm:cxn modelId="{650CE2F7-C3BB-4996-B462-30B2DDC3396A}" type="presOf" srcId="{BB28E5C0-B2AD-4285-B09C-37C00813AFE3}" destId="{D31D3D74-A6B8-43A2-8F1E-47ACE20243D4}" srcOrd="0" destOrd="0" presId="urn:microsoft.com/office/officeart/2005/8/layout/list1"/>
    <dgm:cxn modelId="{5138BFD6-6427-4737-94BF-DB7A18617515}" type="presOf" srcId="{AAE4B57C-D18A-4768-819F-74A13D19ED93}" destId="{4269430B-ADF5-4DFF-B345-5347BAE2DD2C}" srcOrd="1" destOrd="0" presId="urn:microsoft.com/office/officeart/2005/8/layout/list1"/>
    <dgm:cxn modelId="{458820C6-7E78-4B6E-87EB-93ED5B972CE8}" type="presOf" srcId="{892887EF-C8BE-48A2-8ED1-3A7E001A0E8C}" destId="{79546678-B0CE-4A8D-91C2-73CD94CAAAB8}" srcOrd="1" destOrd="0" presId="urn:microsoft.com/office/officeart/2005/8/layout/list1"/>
    <dgm:cxn modelId="{5D72FBF3-2F42-4F94-896C-93E8E2A172BD}" type="presOf" srcId="{85144D88-C3D8-4A8D-8CFF-DE076064BAE4}" destId="{0CB5E3D7-DE62-4547-98ED-D8923A70D322}" srcOrd="0" destOrd="0" presId="urn:microsoft.com/office/officeart/2005/8/layout/list1"/>
    <dgm:cxn modelId="{4379EED5-6223-4241-B6BF-7377246900BA}" srcId="{85144D88-C3D8-4A8D-8CFF-DE076064BAE4}" destId="{AAE4B57C-D18A-4768-819F-74A13D19ED93}" srcOrd="2" destOrd="0" parTransId="{811FC063-074E-48C7-873E-07399CF1F1D1}" sibTransId="{34941890-C64F-4ABF-92D4-47C0C2570F68}"/>
    <dgm:cxn modelId="{682D26A3-7BB2-4E90-8BF4-5807F2C47992}" srcId="{85144D88-C3D8-4A8D-8CFF-DE076064BAE4}" destId="{65FEACA8-142E-4F1D-BCE2-02D96E04BF5D}" srcOrd="0" destOrd="0" parTransId="{F03624B8-75CA-411F-98E1-20316A3DC415}" sibTransId="{82F9B2FA-DC7D-4DF4-95D4-76E381AE348B}"/>
    <dgm:cxn modelId="{65495DB9-7B12-48C7-A827-BFC2C290F4C9}" type="presOf" srcId="{ECA06ABD-67F1-475C-9643-A47E6BFD4773}" destId="{A4266958-3B8F-4894-A986-5E2628911F48}" srcOrd="1" destOrd="0" presId="urn:microsoft.com/office/officeart/2005/8/layout/list1"/>
    <dgm:cxn modelId="{956A939D-E565-4C27-9C17-2560DFEF702C}" type="presOf" srcId="{892887EF-C8BE-48A2-8ED1-3A7E001A0E8C}" destId="{9B6DEBE7-C087-4AB2-A86E-C8DCEB2D4ED8}" srcOrd="0" destOrd="0" presId="urn:microsoft.com/office/officeart/2005/8/layout/list1"/>
    <dgm:cxn modelId="{C7C2C3F5-9465-4A18-90EC-2585D6AB0268}" type="presOf" srcId="{BB28E5C0-B2AD-4285-B09C-37C00813AFE3}" destId="{07EAE512-D41F-4B33-80BE-FD5174E2F877}" srcOrd="1" destOrd="0" presId="urn:microsoft.com/office/officeart/2005/8/layout/list1"/>
    <dgm:cxn modelId="{30576F25-A092-4641-B12E-97319B50C906}" type="presOf" srcId="{65FEACA8-142E-4F1D-BCE2-02D96E04BF5D}" destId="{B20FB8C6-CFD8-4B73-B650-B1B3D05F9632}" srcOrd="1" destOrd="0" presId="urn:microsoft.com/office/officeart/2005/8/layout/list1"/>
    <dgm:cxn modelId="{7E99705F-53AF-435A-B771-AA957AD1E4D9}" srcId="{85144D88-C3D8-4A8D-8CFF-DE076064BAE4}" destId="{892887EF-C8BE-48A2-8ED1-3A7E001A0E8C}" srcOrd="1" destOrd="0" parTransId="{FD2A3F38-61CD-4245-B32E-9FD910A225BC}" sibTransId="{66689CC6-8A13-46CB-A316-7079DBDC92E5}"/>
    <dgm:cxn modelId="{A3589D42-42B0-4DA6-8E4D-83BF4A0EC9D7}" type="presOf" srcId="{ECA06ABD-67F1-475C-9643-A47E6BFD4773}" destId="{8E706244-6447-498C-BBDE-F08BB4E489DF}" srcOrd="0" destOrd="0" presId="urn:microsoft.com/office/officeart/2005/8/layout/list1"/>
    <dgm:cxn modelId="{787B3B24-2059-43B2-8457-041BDE940D8C}" srcId="{85144D88-C3D8-4A8D-8CFF-DE076064BAE4}" destId="{BB28E5C0-B2AD-4285-B09C-37C00813AFE3}" srcOrd="3" destOrd="0" parTransId="{28D61D12-7D9D-4C95-B163-7A782BCF8177}" sibTransId="{10E8859C-D156-450D-B901-91E04741C194}"/>
    <dgm:cxn modelId="{9419BB41-165B-49C5-B0E4-862BC39B6637}" type="presOf" srcId="{AAE4B57C-D18A-4768-819F-74A13D19ED93}" destId="{FE382EA4-5C0E-49F1-945F-4B4AF91F6FF0}" srcOrd="0" destOrd="0" presId="urn:microsoft.com/office/officeart/2005/8/layout/list1"/>
    <dgm:cxn modelId="{36DF73B0-ECFA-4D5A-AF46-13340460150D}" srcId="{85144D88-C3D8-4A8D-8CFF-DE076064BAE4}" destId="{ECA06ABD-67F1-475C-9643-A47E6BFD4773}" srcOrd="4" destOrd="0" parTransId="{F3370AB8-A2D1-4C71-AA84-485E02F2E47F}" sibTransId="{65DEC34E-6863-48C6-935E-D2EF12999A8A}"/>
    <dgm:cxn modelId="{396FA94D-0508-4C9A-B819-11A8245DD08C}" type="presOf" srcId="{65FEACA8-142E-4F1D-BCE2-02D96E04BF5D}" destId="{23E97E72-BEA5-4D74-9CFF-7A3A54968792}" srcOrd="0" destOrd="0" presId="urn:microsoft.com/office/officeart/2005/8/layout/list1"/>
    <dgm:cxn modelId="{3C2DB4CC-EBA9-49B2-A0C0-B3C060DE0084}" type="presParOf" srcId="{0CB5E3D7-DE62-4547-98ED-D8923A70D322}" destId="{85BBBA0C-E0FD-402E-AAB3-371F94DDB9DE}" srcOrd="0" destOrd="0" presId="urn:microsoft.com/office/officeart/2005/8/layout/list1"/>
    <dgm:cxn modelId="{1551AF93-D594-41C3-BF01-DEC2A5777AA3}" type="presParOf" srcId="{85BBBA0C-E0FD-402E-AAB3-371F94DDB9DE}" destId="{23E97E72-BEA5-4D74-9CFF-7A3A54968792}" srcOrd="0" destOrd="0" presId="urn:microsoft.com/office/officeart/2005/8/layout/list1"/>
    <dgm:cxn modelId="{B5FEEA61-7B54-4C00-BC9D-32D3EB774AEC}" type="presParOf" srcId="{85BBBA0C-E0FD-402E-AAB3-371F94DDB9DE}" destId="{B20FB8C6-CFD8-4B73-B650-B1B3D05F9632}" srcOrd="1" destOrd="0" presId="urn:microsoft.com/office/officeart/2005/8/layout/list1"/>
    <dgm:cxn modelId="{7127AC56-BA3A-414B-BD7B-896C8FD47FD8}" type="presParOf" srcId="{0CB5E3D7-DE62-4547-98ED-D8923A70D322}" destId="{75A47347-849A-4DB8-9A6B-4920A61A7382}" srcOrd="1" destOrd="0" presId="urn:microsoft.com/office/officeart/2005/8/layout/list1"/>
    <dgm:cxn modelId="{31E40A45-631E-4523-86B1-2AF3943A9C0F}" type="presParOf" srcId="{0CB5E3D7-DE62-4547-98ED-D8923A70D322}" destId="{9EB9683C-ED13-44A6-829D-DC0E42D702AD}" srcOrd="2" destOrd="0" presId="urn:microsoft.com/office/officeart/2005/8/layout/list1"/>
    <dgm:cxn modelId="{FFDD5589-EF40-4179-9DE3-6B3E4E5096B6}" type="presParOf" srcId="{0CB5E3D7-DE62-4547-98ED-D8923A70D322}" destId="{159DFE33-4405-4683-A42B-4620F44E308F}" srcOrd="3" destOrd="0" presId="urn:microsoft.com/office/officeart/2005/8/layout/list1"/>
    <dgm:cxn modelId="{152FDEF5-EDF3-4556-800B-1CD7CE4F668F}" type="presParOf" srcId="{0CB5E3D7-DE62-4547-98ED-D8923A70D322}" destId="{12E3BCEE-A227-413F-AA4E-85326B818524}" srcOrd="4" destOrd="0" presId="urn:microsoft.com/office/officeart/2005/8/layout/list1"/>
    <dgm:cxn modelId="{384CB5C4-BFA2-4737-82CF-1A8CF9D1240A}" type="presParOf" srcId="{12E3BCEE-A227-413F-AA4E-85326B818524}" destId="{9B6DEBE7-C087-4AB2-A86E-C8DCEB2D4ED8}" srcOrd="0" destOrd="0" presId="urn:microsoft.com/office/officeart/2005/8/layout/list1"/>
    <dgm:cxn modelId="{271207AF-3794-45FE-A08D-AF88B01BE8D4}" type="presParOf" srcId="{12E3BCEE-A227-413F-AA4E-85326B818524}" destId="{79546678-B0CE-4A8D-91C2-73CD94CAAAB8}" srcOrd="1" destOrd="0" presId="urn:microsoft.com/office/officeart/2005/8/layout/list1"/>
    <dgm:cxn modelId="{57765146-5BB4-473B-9AE7-CCFA3C75027E}" type="presParOf" srcId="{0CB5E3D7-DE62-4547-98ED-D8923A70D322}" destId="{40262F34-4FEB-42A0-A283-D1FC5F9F00B5}" srcOrd="5" destOrd="0" presId="urn:microsoft.com/office/officeart/2005/8/layout/list1"/>
    <dgm:cxn modelId="{3A3DBEF5-6DA2-4854-8DA9-AA62B18877DB}" type="presParOf" srcId="{0CB5E3D7-DE62-4547-98ED-D8923A70D322}" destId="{FEC08820-6FD5-452E-B2CF-99C95FEF3E10}" srcOrd="6" destOrd="0" presId="urn:microsoft.com/office/officeart/2005/8/layout/list1"/>
    <dgm:cxn modelId="{8DEB2A58-F61A-4149-9B05-E4D8DF96CC86}" type="presParOf" srcId="{0CB5E3D7-DE62-4547-98ED-D8923A70D322}" destId="{0304FDB0-AF42-4186-8A6B-564E481071A0}" srcOrd="7" destOrd="0" presId="urn:microsoft.com/office/officeart/2005/8/layout/list1"/>
    <dgm:cxn modelId="{0A0AD36D-6B07-4082-8ABA-9C23703597E6}" type="presParOf" srcId="{0CB5E3D7-DE62-4547-98ED-D8923A70D322}" destId="{8A69537F-F85D-43F5-BDE8-7517CA8395FA}" srcOrd="8" destOrd="0" presId="urn:microsoft.com/office/officeart/2005/8/layout/list1"/>
    <dgm:cxn modelId="{25226270-04D7-4C4A-AB80-8CEE13D90923}" type="presParOf" srcId="{8A69537F-F85D-43F5-BDE8-7517CA8395FA}" destId="{FE382EA4-5C0E-49F1-945F-4B4AF91F6FF0}" srcOrd="0" destOrd="0" presId="urn:microsoft.com/office/officeart/2005/8/layout/list1"/>
    <dgm:cxn modelId="{C96F2C4C-7AA8-479B-9AF7-ABABEBB4EEB8}" type="presParOf" srcId="{8A69537F-F85D-43F5-BDE8-7517CA8395FA}" destId="{4269430B-ADF5-4DFF-B345-5347BAE2DD2C}" srcOrd="1" destOrd="0" presId="urn:microsoft.com/office/officeart/2005/8/layout/list1"/>
    <dgm:cxn modelId="{906C4E65-BEFE-4946-9C3C-B7648B45CC65}" type="presParOf" srcId="{0CB5E3D7-DE62-4547-98ED-D8923A70D322}" destId="{643C3850-D99D-4F1E-99BB-F653C6EDC42E}" srcOrd="9" destOrd="0" presId="urn:microsoft.com/office/officeart/2005/8/layout/list1"/>
    <dgm:cxn modelId="{84C9B2C0-4AC7-4668-AD79-7908AD384DF0}" type="presParOf" srcId="{0CB5E3D7-DE62-4547-98ED-D8923A70D322}" destId="{02075D05-565F-474A-948E-59FB43AE6B70}" srcOrd="10" destOrd="0" presId="urn:microsoft.com/office/officeart/2005/8/layout/list1"/>
    <dgm:cxn modelId="{F451AB4E-745D-4782-BBF2-D42AF451E503}" type="presParOf" srcId="{0CB5E3D7-DE62-4547-98ED-D8923A70D322}" destId="{65FF7DF6-B013-4D64-A8A5-DCBBEB54532E}" srcOrd="11" destOrd="0" presId="urn:microsoft.com/office/officeart/2005/8/layout/list1"/>
    <dgm:cxn modelId="{FD86E32E-3E23-4FAC-B6DB-D3911BEBF27A}" type="presParOf" srcId="{0CB5E3D7-DE62-4547-98ED-D8923A70D322}" destId="{6D983570-A0A4-4666-9D1F-DDD09FAA99AD}" srcOrd="12" destOrd="0" presId="urn:microsoft.com/office/officeart/2005/8/layout/list1"/>
    <dgm:cxn modelId="{2EF17885-F790-43A4-8347-78E658F1964D}" type="presParOf" srcId="{6D983570-A0A4-4666-9D1F-DDD09FAA99AD}" destId="{D31D3D74-A6B8-43A2-8F1E-47ACE20243D4}" srcOrd="0" destOrd="0" presId="urn:microsoft.com/office/officeart/2005/8/layout/list1"/>
    <dgm:cxn modelId="{C5F7EA12-A411-45F6-BDE6-A149837F4644}" type="presParOf" srcId="{6D983570-A0A4-4666-9D1F-DDD09FAA99AD}" destId="{07EAE512-D41F-4B33-80BE-FD5174E2F877}" srcOrd="1" destOrd="0" presId="urn:microsoft.com/office/officeart/2005/8/layout/list1"/>
    <dgm:cxn modelId="{31F8CCE0-7CA2-45FF-90B2-30D4D0D0E33B}" type="presParOf" srcId="{0CB5E3D7-DE62-4547-98ED-D8923A70D322}" destId="{82864992-D86F-40ED-A27C-123EB0EFDC1E}" srcOrd="13" destOrd="0" presId="urn:microsoft.com/office/officeart/2005/8/layout/list1"/>
    <dgm:cxn modelId="{5921E221-CB93-4AB8-A5F4-0CC40F9629A1}" type="presParOf" srcId="{0CB5E3D7-DE62-4547-98ED-D8923A70D322}" destId="{BAFC1B44-8F07-4183-A7ED-1D53223F12F2}" srcOrd="14" destOrd="0" presId="urn:microsoft.com/office/officeart/2005/8/layout/list1"/>
    <dgm:cxn modelId="{A7339D52-9282-4523-BDE2-D37B8EE802AD}" type="presParOf" srcId="{0CB5E3D7-DE62-4547-98ED-D8923A70D322}" destId="{57600BB2-7EDB-4817-8CF1-19E1D5AB3F1B}" srcOrd="15" destOrd="0" presId="urn:microsoft.com/office/officeart/2005/8/layout/list1"/>
    <dgm:cxn modelId="{B0EDE60B-B811-4FB8-86B5-56AE5FF4EDAD}" type="presParOf" srcId="{0CB5E3D7-DE62-4547-98ED-D8923A70D322}" destId="{B5A790D0-CF51-4CD6-81D7-0C6946EB32DA}" srcOrd="16" destOrd="0" presId="urn:microsoft.com/office/officeart/2005/8/layout/list1"/>
    <dgm:cxn modelId="{CA5F75BD-7E18-40E4-9BF0-52BB7EE3294E}" type="presParOf" srcId="{B5A790D0-CF51-4CD6-81D7-0C6946EB32DA}" destId="{8E706244-6447-498C-BBDE-F08BB4E489DF}" srcOrd="0" destOrd="0" presId="urn:microsoft.com/office/officeart/2005/8/layout/list1"/>
    <dgm:cxn modelId="{00AAAB01-18BF-495C-8F9E-C87A0B6FDB41}" type="presParOf" srcId="{B5A790D0-CF51-4CD6-81D7-0C6946EB32DA}" destId="{A4266958-3B8F-4894-A986-5E2628911F48}" srcOrd="1" destOrd="0" presId="urn:microsoft.com/office/officeart/2005/8/layout/list1"/>
    <dgm:cxn modelId="{977786FE-A295-4E08-A346-2AC201BF0603}" type="presParOf" srcId="{0CB5E3D7-DE62-4547-98ED-D8923A70D322}" destId="{545309FD-C230-406D-9D73-07D91EF60B8C}" srcOrd="17" destOrd="0" presId="urn:microsoft.com/office/officeart/2005/8/layout/list1"/>
    <dgm:cxn modelId="{56FB4CC6-987E-4008-9524-3B8BA12EC326}" type="presParOf" srcId="{0CB5E3D7-DE62-4547-98ED-D8923A70D322}" destId="{8C371C27-24D0-462A-AB25-135A920F19C0}" srcOrd="1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5DCF329-4EAA-4EF4-8037-5667B6AE42AC}"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tr-TR"/>
        </a:p>
      </dgm:t>
    </dgm:pt>
    <dgm:pt modelId="{6CFF6A58-F767-4753-A341-9DA2D9F0FB39}">
      <dgm:prSet/>
      <dgm:spPr/>
      <dgm:t>
        <a:bodyPr/>
        <a:lstStyle/>
        <a:p>
          <a:r>
            <a:rPr lang="tr-TR" b="1" smtClean="0"/>
            <a:t>Madde 132: </a:t>
          </a:r>
          <a:r>
            <a:rPr lang="tr-TR" smtClean="0"/>
            <a:t>Özel yaşamını izleyerek, iletişimine müdahale ederek içeriğini alay konusu etmek, haberleşmenin gizliliğini ihlal</a:t>
          </a:r>
          <a:endParaRPr lang="tr-TR" dirty="0"/>
        </a:p>
      </dgm:t>
    </dgm:pt>
    <dgm:pt modelId="{979B3F0E-60CC-469B-BAA9-7DDA8C60461C}" type="parTrans" cxnId="{348E57CC-7F87-4A66-8A7A-F75D0F5007CE}">
      <dgm:prSet/>
      <dgm:spPr/>
      <dgm:t>
        <a:bodyPr/>
        <a:lstStyle/>
        <a:p>
          <a:endParaRPr lang="tr-TR"/>
        </a:p>
      </dgm:t>
    </dgm:pt>
    <dgm:pt modelId="{41809FAD-242E-4E93-B006-5E097019AD99}" type="sibTrans" cxnId="{348E57CC-7F87-4A66-8A7A-F75D0F5007CE}">
      <dgm:prSet/>
      <dgm:spPr/>
      <dgm:t>
        <a:bodyPr/>
        <a:lstStyle/>
        <a:p>
          <a:endParaRPr lang="tr-TR"/>
        </a:p>
      </dgm:t>
    </dgm:pt>
    <dgm:pt modelId="{CDBC545A-014F-4332-89CF-143C795E6AB8}">
      <dgm:prSet/>
      <dgm:spPr/>
      <dgm:t>
        <a:bodyPr/>
        <a:lstStyle/>
        <a:p>
          <a:r>
            <a:rPr lang="tr-TR" b="1" smtClean="0"/>
            <a:t>Madde 133: </a:t>
          </a:r>
          <a:r>
            <a:rPr lang="tr-TR" smtClean="0"/>
            <a:t>Kişiler arasındaki konuşmaların dinlenmesi ve kayda alınması</a:t>
          </a:r>
          <a:endParaRPr lang="tr-TR" dirty="0" smtClean="0"/>
        </a:p>
      </dgm:t>
    </dgm:pt>
    <dgm:pt modelId="{48E987F5-5EDC-487A-B832-B79C5648A82E}" type="parTrans" cxnId="{FE2B5700-4D3C-4CBC-85FC-1A9555807C3A}">
      <dgm:prSet/>
      <dgm:spPr/>
      <dgm:t>
        <a:bodyPr/>
        <a:lstStyle/>
        <a:p>
          <a:endParaRPr lang="tr-TR"/>
        </a:p>
      </dgm:t>
    </dgm:pt>
    <dgm:pt modelId="{B83AAFFA-1FC2-4476-A0D4-CFEC2C468508}" type="sibTrans" cxnId="{FE2B5700-4D3C-4CBC-85FC-1A9555807C3A}">
      <dgm:prSet/>
      <dgm:spPr/>
      <dgm:t>
        <a:bodyPr/>
        <a:lstStyle/>
        <a:p>
          <a:endParaRPr lang="tr-TR"/>
        </a:p>
      </dgm:t>
    </dgm:pt>
    <dgm:pt modelId="{DF26D4F6-A7BC-447C-BAD6-A22432B7A377}">
      <dgm:prSet/>
      <dgm:spPr/>
      <dgm:t>
        <a:bodyPr/>
        <a:lstStyle/>
        <a:p>
          <a:r>
            <a:rPr lang="tr-TR" b="1" smtClean="0"/>
            <a:t>Madde 134</a:t>
          </a:r>
          <a:r>
            <a:rPr lang="tr-TR" smtClean="0"/>
            <a:t>: Özel hayatın gizliliğinin ihlali</a:t>
          </a:r>
          <a:endParaRPr lang="tr-TR" dirty="0" smtClean="0"/>
        </a:p>
      </dgm:t>
    </dgm:pt>
    <dgm:pt modelId="{8F8B5591-A33C-4EDB-AFDB-CD6D7F0D07F3}" type="parTrans" cxnId="{C31AF8DB-0436-47A4-8D15-BD8E5270A170}">
      <dgm:prSet/>
      <dgm:spPr/>
      <dgm:t>
        <a:bodyPr/>
        <a:lstStyle/>
        <a:p>
          <a:endParaRPr lang="tr-TR"/>
        </a:p>
      </dgm:t>
    </dgm:pt>
    <dgm:pt modelId="{BB95A703-2517-45F6-BEE5-C03FE5C5F882}" type="sibTrans" cxnId="{C31AF8DB-0436-47A4-8D15-BD8E5270A170}">
      <dgm:prSet/>
      <dgm:spPr/>
      <dgm:t>
        <a:bodyPr/>
        <a:lstStyle/>
        <a:p>
          <a:endParaRPr lang="tr-TR"/>
        </a:p>
      </dgm:t>
    </dgm:pt>
    <dgm:pt modelId="{DCFB54CE-35FD-4802-8BDB-BC41A2399102}">
      <dgm:prSet/>
      <dgm:spPr/>
      <dgm:t>
        <a:bodyPr/>
        <a:lstStyle/>
        <a:p>
          <a:r>
            <a:rPr lang="tr-TR" b="1" smtClean="0"/>
            <a:t>Madde 135: </a:t>
          </a:r>
          <a:r>
            <a:rPr lang="tr-TR" smtClean="0"/>
            <a:t>Kişisel verilerin kaydedilmesi</a:t>
          </a:r>
          <a:endParaRPr lang="tr-TR" dirty="0" smtClean="0"/>
        </a:p>
      </dgm:t>
    </dgm:pt>
    <dgm:pt modelId="{252CAD49-CCCA-40EC-96C0-BB9F7D62E6EF}" type="parTrans" cxnId="{3D49EBE9-C3C4-4912-9D38-C37912DBA838}">
      <dgm:prSet/>
      <dgm:spPr/>
      <dgm:t>
        <a:bodyPr/>
        <a:lstStyle/>
        <a:p>
          <a:endParaRPr lang="tr-TR"/>
        </a:p>
      </dgm:t>
    </dgm:pt>
    <dgm:pt modelId="{9453BADF-1EA7-44A7-9986-85086EC5DEE0}" type="sibTrans" cxnId="{3D49EBE9-C3C4-4912-9D38-C37912DBA838}">
      <dgm:prSet/>
      <dgm:spPr/>
      <dgm:t>
        <a:bodyPr/>
        <a:lstStyle/>
        <a:p>
          <a:endParaRPr lang="tr-TR"/>
        </a:p>
      </dgm:t>
    </dgm:pt>
    <dgm:pt modelId="{919946B3-6080-4057-8592-72763DF9DCBD}">
      <dgm:prSet/>
      <dgm:spPr/>
      <dgm:t>
        <a:bodyPr/>
        <a:lstStyle/>
        <a:p>
          <a:r>
            <a:rPr lang="tr-TR" b="1" smtClean="0"/>
            <a:t>Madde 136: </a:t>
          </a:r>
          <a:r>
            <a:rPr lang="tr-TR" smtClean="0"/>
            <a:t>Verileri Hukuka Aykırı Olarak Verme veya Ele Geçirme Suçu</a:t>
          </a:r>
          <a:endParaRPr lang="tr-TR" dirty="0"/>
        </a:p>
      </dgm:t>
    </dgm:pt>
    <dgm:pt modelId="{178B5764-1C1B-4385-B0A4-545B2CE3DABB}" type="parTrans" cxnId="{D82ADE97-5521-4E46-AA00-71DDA3B329DA}">
      <dgm:prSet/>
      <dgm:spPr/>
      <dgm:t>
        <a:bodyPr/>
        <a:lstStyle/>
        <a:p>
          <a:endParaRPr lang="tr-TR"/>
        </a:p>
      </dgm:t>
    </dgm:pt>
    <dgm:pt modelId="{46E914BA-147F-4F8B-BF21-7AD691AE5DC9}" type="sibTrans" cxnId="{D82ADE97-5521-4E46-AA00-71DDA3B329DA}">
      <dgm:prSet/>
      <dgm:spPr/>
      <dgm:t>
        <a:bodyPr/>
        <a:lstStyle/>
        <a:p>
          <a:endParaRPr lang="tr-TR"/>
        </a:p>
      </dgm:t>
    </dgm:pt>
    <dgm:pt modelId="{43F40B81-FFD5-4458-8F6B-F85885C23E73}" type="pres">
      <dgm:prSet presAssocID="{65DCF329-4EAA-4EF4-8037-5667B6AE42AC}" presName="linear" presStyleCnt="0">
        <dgm:presLayoutVars>
          <dgm:dir/>
          <dgm:animLvl val="lvl"/>
          <dgm:resizeHandles val="exact"/>
        </dgm:presLayoutVars>
      </dgm:prSet>
      <dgm:spPr/>
      <dgm:t>
        <a:bodyPr/>
        <a:lstStyle/>
        <a:p>
          <a:endParaRPr lang="tr-TR"/>
        </a:p>
      </dgm:t>
    </dgm:pt>
    <dgm:pt modelId="{9A564C64-9921-49DF-BFD9-3093D46C09D4}" type="pres">
      <dgm:prSet presAssocID="{6CFF6A58-F767-4753-A341-9DA2D9F0FB39}" presName="parentLin" presStyleCnt="0"/>
      <dgm:spPr/>
    </dgm:pt>
    <dgm:pt modelId="{B1E21D4C-3237-4A53-8AB8-C82395447938}" type="pres">
      <dgm:prSet presAssocID="{6CFF6A58-F767-4753-A341-9DA2D9F0FB39}" presName="parentLeftMargin" presStyleLbl="node1" presStyleIdx="0" presStyleCnt="5"/>
      <dgm:spPr/>
      <dgm:t>
        <a:bodyPr/>
        <a:lstStyle/>
        <a:p>
          <a:endParaRPr lang="tr-TR"/>
        </a:p>
      </dgm:t>
    </dgm:pt>
    <dgm:pt modelId="{802ECF24-34FC-4BCE-AE5F-0DC285CA2DE1}" type="pres">
      <dgm:prSet presAssocID="{6CFF6A58-F767-4753-A341-9DA2D9F0FB39}" presName="parentText" presStyleLbl="node1" presStyleIdx="0" presStyleCnt="5">
        <dgm:presLayoutVars>
          <dgm:chMax val="0"/>
          <dgm:bulletEnabled val="1"/>
        </dgm:presLayoutVars>
      </dgm:prSet>
      <dgm:spPr/>
      <dgm:t>
        <a:bodyPr/>
        <a:lstStyle/>
        <a:p>
          <a:endParaRPr lang="tr-TR"/>
        </a:p>
      </dgm:t>
    </dgm:pt>
    <dgm:pt modelId="{B7BAE430-B97C-461C-B494-6EA5B6D60ECD}" type="pres">
      <dgm:prSet presAssocID="{6CFF6A58-F767-4753-A341-9DA2D9F0FB39}" presName="negativeSpace" presStyleCnt="0"/>
      <dgm:spPr/>
    </dgm:pt>
    <dgm:pt modelId="{55EA31F8-9419-41E6-960A-825722A1FD99}" type="pres">
      <dgm:prSet presAssocID="{6CFF6A58-F767-4753-A341-9DA2D9F0FB39}" presName="childText" presStyleLbl="conFgAcc1" presStyleIdx="0" presStyleCnt="5" custScaleX="77433" custLinFactNeighborX="1900">
        <dgm:presLayoutVars>
          <dgm:bulletEnabled val="1"/>
        </dgm:presLayoutVars>
      </dgm:prSet>
      <dgm:spPr/>
    </dgm:pt>
    <dgm:pt modelId="{B2F0F279-DA83-45EA-91C1-4981C49F4A60}" type="pres">
      <dgm:prSet presAssocID="{41809FAD-242E-4E93-B006-5E097019AD99}" presName="spaceBetweenRectangles" presStyleCnt="0"/>
      <dgm:spPr/>
    </dgm:pt>
    <dgm:pt modelId="{581E2DDD-B552-490C-89D7-619A5BBE4C83}" type="pres">
      <dgm:prSet presAssocID="{CDBC545A-014F-4332-89CF-143C795E6AB8}" presName="parentLin" presStyleCnt="0"/>
      <dgm:spPr/>
    </dgm:pt>
    <dgm:pt modelId="{14D8503A-31C9-4D0F-861C-BD2085DF5877}" type="pres">
      <dgm:prSet presAssocID="{CDBC545A-014F-4332-89CF-143C795E6AB8}" presName="parentLeftMargin" presStyleLbl="node1" presStyleIdx="0" presStyleCnt="5"/>
      <dgm:spPr/>
      <dgm:t>
        <a:bodyPr/>
        <a:lstStyle/>
        <a:p>
          <a:endParaRPr lang="tr-TR"/>
        </a:p>
      </dgm:t>
    </dgm:pt>
    <dgm:pt modelId="{F1E00843-40FF-413E-A548-D58767344306}" type="pres">
      <dgm:prSet presAssocID="{CDBC545A-014F-4332-89CF-143C795E6AB8}" presName="parentText" presStyleLbl="node1" presStyleIdx="1" presStyleCnt="5">
        <dgm:presLayoutVars>
          <dgm:chMax val="0"/>
          <dgm:bulletEnabled val="1"/>
        </dgm:presLayoutVars>
      </dgm:prSet>
      <dgm:spPr/>
      <dgm:t>
        <a:bodyPr/>
        <a:lstStyle/>
        <a:p>
          <a:endParaRPr lang="tr-TR"/>
        </a:p>
      </dgm:t>
    </dgm:pt>
    <dgm:pt modelId="{9CAFC364-6810-4A2F-8825-8513DC9E06FC}" type="pres">
      <dgm:prSet presAssocID="{CDBC545A-014F-4332-89CF-143C795E6AB8}" presName="negativeSpace" presStyleCnt="0"/>
      <dgm:spPr/>
    </dgm:pt>
    <dgm:pt modelId="{E5A84A36-3DCC-4E94-A8E5-8F9E8FEA2B01}" type="pres">
      <dgm:prSet presAssocID="{CDBC545A-014F-4332-89CF-143C795E6AB8}" presName="childText" presStyleLbl="conFgAcc1" presStyleIdx="1" presStyleCnt="5" custScaleX="77161" custLinFactNeighborX="1710">
        <dgm:presLayoutVars>
          <dgm:bulletEnabled val="1"/>
        </dgm:presLayoutVars>
      </dgm:prSet>
      <dgm:spPr/>
    </dgm:pt>
    <dgm:pt modelId="{129B3218-95DC-4C9E-83E9-7F1F3A8EC392}" type="pres">
      <dgm:prSet presAssocID="{B83AAFFA-1FC2-4476-A0D4-CFEC2C468508}" presName="spaceBetweenRectangles" presStyleCnt="0"/>
      <dgm:spPr/>
    </dgm:pt>
    <dgm:pt modelId="{F34C8CC7-4D59-4F71-8A95-2397B7D7EA0F}" type="pres">
      <dgm:prSet presAssocID="{DF26D4F6-A7BC-447C-BAD6-A22432B7A377}" presName="parentLin" presStyleCnt="0"/>
      <dgm:spPr/>
    </dgm:pt>
    <dgm:pt modelId="{9BF417FD-C96A-401C-A7D5-5E54D3126A8F}" type="pres">
      <dgm:prSet presAssocID="{DF26D4F6-A7BC-447C-BAD6-A22432B7A377}" presName="parentLeftMargin" presStyleLbl="node1" presStyleIdx="1" presStyleCnt="5"/>
      <dgm:spPr/>
      <dgm:t>
        <a:bodyPr/>
        <a:lstStyle/>
        <a:p>
          <a:endParaRPr lang="tr-TR"/>
        </a:p>
      </dgm:t>
    </dgm:pt>
    <dgm:pt modelId="{2F78C1B3-1D65-4E67-AEAE-29A2534F0681}" type="pres">
      <dgm:prSet presAssocID="{DF26D4F6-A7BC-447C-BAD6-A22432B7A377}" presName="parentText" presStyleLbl="node1" presStyleIdx="2" presStyleCnt="5">
        <dgm:presLayoutVars>
          <dgm:chMax val="0"/>
          <dgm:bulletEnabled val="1"/>
        </dgm:presLayoutVars>
      </dgm:prSet>
      <dgm:spPr/>
      <dgm:t>
        <a:bodyPr/>
        <a:lstStyle/>
        <a:p>
          <a:endParaRPr lang="tr-TR"/>
        </a:p>
      </dgm:t>
    </dgm:pt>
    <dgm:pt modelId="{E4A534FB-6B36-4A98-992F-3C72590CCD9D}" type="pres">
      <dgm:prSet presAssocID="{DF26D4F6-A7BC-447C-BAD6-A22432B7A377}" presName="negativeSpace" presStyleCnt="0"/>
      <dgm:spPr/>
    </dgm:pt>
    <dgm:pt modelId="{338FC4B7-256D-4844-9D6C-14B021EFDB7F}" type="pres">
      <dgm:prSet presAssocID="{DF26D4F6-A7BC-447C-BAD6-A22432B7A377}" presName="childText" presStyleLbl="conFgAcc1" presStyleIdx="2" presStyleCnt="5" custScaleX="76656" custLinFactNeighborX="1900" custLinFactNeighborY="-54977">
        <dgm:presLayoutVars>
          <dgm:bulletEnabled val="1"/>
        </dgm:presLayoutVars>
      </dgm:prSet>
      <dgm:spPr/>
    </dgm:pt>
    <dgm:pt modelId="{1DD57E09-5661-4E80-A224-82625BB4E40E}" type="pres">
      <dgm:prSet presAssocID="{BB95A703-2517-45F6-BEE5-C03FE5C5F882}" presName="spaceBetweenRectangles" presStyleCnt="0"/>
      <dgm:spPr/>
    </dgm:pt>
    <dgm:pt modelId="{F760C9D7-3794-409F-9172-4C3CA2E807DA}" type="pres">
      <dgm:prSet presAssocID="{DCFB54CE-35FD-4802-8BDB-BC41A2399102}" presName="parentLin" presStyleCnt="0"/>
      <dgm:spPr/>
    </dgm:pt>
    <dgm:pt modelId="{8FB1F8AF-BC2A-48BF-8DDE-96D2A00CD619}" type="pres">
      <dgm:prSet presAssocID="{DCFB54CE-35FD-4802-8BDB-BC41A2399102}" presName="parentLeftMargin" presStyleLbl="node1" presStyleIdx="2" presStyleCnt="5"/>
      <dgm:spPr/>
      <dgm:t>
        <a:bodyPr/>
        <a:lstStyle/>
        <a:p>
          <a:endParaRPr lang="tr-TR"/>
        </a:p>
      </dgm:t>
    </dgm:pt>
    <dgm:pt modelId="{0476BEAF-E2BF-421C-B89C-95D3A6B98D76}" type="pres">
      <dgm:prSet presAssocID="{DCFB54CE-35FD-4802-8BDB-BC41A2399102}" presName="parentText" presStyleLbl="node1" presStyleIdx="3" presStyleCnt="5">
        <dgm:presLayoutVars>
          <dgm:chMax val="0"/>
          <dgm:bulletEnabled val="1"/>
        </dgm:presLayoutVars>
      </dgm:prSet>
      <dgm:spPr/>
      <dgm:t>
        <a:bodyPr/>
        <a:lstStyle/>
        <a:p>
          <a:endParaRPr lang="tr-TR"/>
        </a:p>
      </dgm:t>
    </dgm:pt>
    <dgm:pt modelId="{357B7E56-EE8C-4B29-B05F-2CC0D41AFAE4}" type="pres">
      <dgm:prSet presAssocID="{DCFB54CE-35FD-4802-8BDB-BC41A2399102}" presName="negativeSpace" presStyleCnt="0"/>
      <dgm:spPr/>
    </dgm:pt>
    <dgm:pt modelId="{181C9C0E-5AB2-4E6A-973F-A2664933B392}" type="pres">
      <dgm:prSet presAssocID="{DCFB54CE-35FD-4802-8BDB-BC41A2399102}" presName="childText" presStyleLbl="conFgAcc1" presStyleIdx="3" presStyleCnt="5" custScaleX="75527" custLinFactNeighborX="2660" custLinFactNeighborY="-54978">
        <dgm:presLayoutVars>
          <dgm:bulletEnabled val="1"/>
        </dgm:presLayoutVars>
      </dgm:prSet>
      <dgm:spPr/>
    </dgm:pt>
    <dgm:pt modelId="{87FA9434-53C8-4CF5-9C7D-DA99408D94B6}" type="pres">
      <dgm:prSet presAssocID="{9453BADF-1EA7-44A7-9986-85086EC5DEE0}" presName="spaceBetweenRectangles" presStyleCnt="0"/>
      <dgm:spPr/>
    </dgm:pt>
    <dgm:pt modelId="{50D29375-D75A-4BC4-A5B9-3C1ECC691070}" type="pres">
      <dgm:prSet presAssocID="{919946B3-6080-4057-8592-72763DF9DCBD}" presName="parentLin" presStyleCnt="0"/>
      <dgm:spPr/>
    </dgm:pt>
    <dgm:pt modelId="{0A520039-BC86-4972-A279-DF7B25ECE659}" type="pres">
      <dgm:prSet presAssocID="{919946B3-6080-4057-8592-72763DF9DCBD}" presName="parentLeftMargin" presStyleLbl="node1" presStyleIdx="3" presStyleCnt="5"/>
      <dgm:spPr/>
      <dgm:t>
        <a:bodyPr/>
        <a:lstStyle/>
        <a:p>
          <a:endParaRPr lang="tr-TR"/>
        </a:p>
      </dgm:t>
    </dgm:pt>
    <dgm:pt modelId="{6325C455-A92C-43DB-B2C7-24CEF5A72637}" type="pres">
      <dgm:prSet presAssocID="{919946B3-6080-4057-8592-72763DF9DCBD}" presName="parentText" presStyleLbl="node1" presStyleIdx="4" presStyleCnt="5">
        <dgm:presLayoutVars>
          <dgm:chMax val="0"/>
          <dgm:bulletEnabled val="1"/>
        </dgm:presLayoutVars>
      </dgm:prSet>
      <dgm:spPr/>
      <dgm:t>
        <a:bodyPr/>
        <a:lstStyle/>
        <a:p>
          <a:endParaRPr lang="tr-TR"/>
        </a:p>
      </dgm:t>
    </dgm:pt>
    <dgm:pt modelId="{7D905BA3-812D-41E1-97FD-CECF0BAF9B6C}" type="pres">
      <dgm:prSet presAssocID="{919946B3-6080-4057-8592-72763DF9DCBD}" presName="negativeSpace" presStyleCnt="0"/>
      <dgm:spPr/>
    </dgm:pt>
    <dgm:pt modelId="{C3FCCF69-4489-4CCB-A454-28B3BCE7F825}" type="pres">
      <dgm:prSet presAssocID="{919946B3-6080-4057-8592-72763DF9DCBD}" presName="childText" presStyleLbl="conFgAcc1" presStyleIdx="4" presStyleCnt="5" custScaleX="75439" custLinFactNeighborX="2850" custLinFactNeighborY="-6705">
        <dgm:presLayoutVars>
          <dgm:bulletEnabled val="1"/>
        </dgm:presLayoutVars>
      </dgm:prSet>
      <dgm:spPr/>
    </dgm:pt>
  </dgm:ptLst>
  <dgm:cxnLst>
    <dgm:cxn modelId="{779783B1-A59B-4193-8878-850ADD95130C}" type="presOf" srcId="{DCFB54CE-35FD-4802-8BDB-BC41A2399102}" destId="{8FB1F8AF-BC2A-48BF-8DDE-96D2A00CD619}" srcOrd="0" destOrd="0" presId="urn:microsoft.com/office/officeart/2005/8/layout/list1"/>
    <dgm:cxn modelId="{F40262F6-CD17-4D00-B906-4F78B63ED186}" type="presOf" srcId="{DCFB54CE-35FD-4802-8BDB-BC41A2399102}" destId="{0476BEAF-E2BF-421C-B89C-95D3A6B98D76}" srcOrd="1" destOrd="0" presId="urn:microsoft.com/office/officeart/2005/8/layout/list1"/>
    <dgm:cxn modelId="{FE2B5700-4D3C-4CBC-85FC-1A9555807C3A}" srcId="{65DCF329-4EAA-4EF4-8037-5667B6AE42AC}" destId="{CDBC545A-014F-4332-89CF-143C795E6AB8}" srcOrd="1" destOrd="0" parTransId="{48E987F5-5EDC-487A-B832-B79C5648A82E}" sibTransId="{B83AAFFA-1FC2-4476-A0D4-CFEC2C468508}"/>
    <dgm:cxn modelId="{C31AF8DB-0436-47A4-8D15-BD8E5270A170}" srcId="{65DCF329-4EAA-4EF4-8037-5667B6AE42AC}" destId="{DF26D4F6-A7BC-447C-BAD6-A22432B7A377}" srcOrd="2" destOrd="0" parTransId="{8F8B5591-A33C-4EDB-AFDB-CD6D7F0D07F3}" sibTransId="{BB95A703-2517-45F6-BEE5-C03FE5C5F882}"/>
    <dgm:cxn modelId="{9C79AA27-1F4B-4DF5-858C-54957FDF30B2}" type="presOf" srcId="{6CFF6A58-F767-4753-A341-9DA2D9F0FB39}" destId="{B1E21D4C-3237-4A53-8AB8-C82395447938}" srcOrd="0" destOrd="0" presId="urn:microsoft.com/office/officeart/2005/8/layout/list1"/>
    <dgm:cxn modelId="{2FF74925-BE77-4AA7-AE22-9A79019B8AE0}" type="presOf" srcId="{DF26D4F6-A7BC-447C-BAD6-A22432B7A377}" destId="{2F78C1B3-1D65-4E67-AEAE-29A2534F0681}" srcOrd="1" destOrd="0" presId="urn:microsoft.com/office/officeart/2005/8/layout/list1"/>
    <dgm:cxn modelId="{D82ADE97-5521-4E46-AA00-71DDA3B329DA}" srcId="{65DCF329-4EAA-4EF4-8037-5667B6AE42AC}" destId="{919946B3-6080-4057-8592-72763DF9DCBD}" srcOrd="4" destOrd="0" parTransId="{178B5764-1C1B-4385-B0A4-545B2CE3DABB}" sibTransId="{46E914BA-147F-4F8B-BF21-7AD691AE5DC9}"/>
    <dgm:cxn modelId="{6DA3CC20-9659-4888-9BBB-C74945DFE510}" type="presOf" srcId="{919946B3-6080-4057-8592-72763DF9DCBD}" destId="{6325C455-A92C-43DB-B2C7-24CEF5A72637}" srcOrd="1" destOrd="0" presId="urn:microsoft.com/office/officeart/2005/8/layout/list1"/>
    <dgm:cxn modelId="{CC66882E-5D0A-41A7-81DE-2E598DD143E3}" type="presOf" srcId="{65DCF329-4EAA-4EF4-8037-5667B6AE42AC}" destId="{43F40B81-FFD5-4458-8F6B-F85885C23E73}" srcOrd="0" destOrd="0" presId="urn:microsoft.com/office/officeart/2005/8/layout/list1"/>
    <dgm:cxn modelId="{CF8C5FD8-F3C0-435A-8419-F90B8D0472B9}" type="presOf" srcId="{919946B3-6080-4057-8592-72763DF9DCBD}" destId="{0A520039-BC86-4972-A279-DF7B25ECE659}" srcOrd="0" destOrd="0" presId="urn:microsoft.com/office/officeart/2005/8/layout/list1"/>
    <dgm:cxn modelId="{336AA503-5044-49B1-BB37-D3213DB8D257}" type="presOf" srcId="{DF26D4F6-A7BC-447C-BAD6-A22432B7A377}" destId="{9BF417FD-C96A-401C-A7D5-5E54D3126A8F}" srcOrd="0" destOrd="0" presId="urn:microsoft.com/office/officeart/2005/8/layout/list1"/>
    <dgm:cxn modelId="{37E7AB82-52F6-428A-9EBF-0909D79A98ED}" type="presOf" srcId="{CDBC545A-014F-4332-89CF-143C795E6AB8}" destId="{14D8503A-31C9-4D0F-861C-BD2085DF5877}" srcOrd="0" destOrd="0" presId="urn:microsoft.com/office/officeart/2005/8/layout/list1"/>
    <dgm:cxn modelId="{5394B83E-9782-4C99-BA0C-6A65932E9184}" type="presOf" srcId="{CDBC545A-014F-4332-89CF-143C795E6AB8}" destId="{F1E00843-40FF-413E-A548-D58767344306}" srcOrd="1" destOrd="0" presId="urn:microsoft.com/office/officeart/2005/8/layout/list1"/>
    <dgm:cxn modelId="{348E57CC-7F87-4A66-8A7A-F75D0F5007CE}" srcId="{65DCF329-4EAA-4EF4-8037-5667B6AE42AC}" destId="{6CFF6A58-F767-4753-A341-9DA2D9F0FB39}" srcOrd="0" destOrd="0" parTransId="{979B3F0E-60CC-469B-BAA9-7DDA8C60461C}" sibTransId="{41809FAD-242E-4E93-B006-5E097019AD99}"/>
    <dgm:cxn modelId="{3D49EBE9-C3C4-4912-9D38-C37912DBA838}" srcId="{65DCF329-4EAA-4EF4-8037-5667B6AE42AC}" destId="{DCFB54CE-35FD-4802-8BDB-BC41A2399102}" srcOrd="3" destOrd="0" parTransId="{252CAD49-CCCA-40EC-96C0-BB9F7D62E6EF}" sibTransId="{9453BADF-1EA7-44A7-9986-85086EC5DEE0}"/>
    <dgm:cxn modelId="{51D2CA9D-8703-4F78-B2BD-9DC51BBC45AE}" type="presOf" srcId="{6CFF6A58-F767-4753-A341-9DA2D9F0FB39}" destId="{802ECF24-34FC-4BCE-AE5F-0DC285CA2DE1}" srcOrd="1" destOrd="0" presId="urn:microsoft.com/office/officeart/2005/8/layout/list1"/>
    <dgm:cxn modelId="{D02905AD-BECA-4992-8E96-21639F918ED4}" type="presParOf" srcId="{43F40B81-FFD5-4458-8F6B-F85885C23E73}" destId="{9A564C64-9921-49DF-BFD9-3093D46C09D4}" srcOrd="0" destOrd="0" presId="urn:microsoft.com/office/officeart/2005/8/layout/list1"/>
    <dgm:cxn modelId="{4F337E05-6EF0-4D31-B42B-E9311DEC3DDC}" type="presParOf" srcId="{9A564C64-9921-49DF-BFD9-3093D46C09D4}" destId="{B1E21D4C-3237-4A53-8AB8-C82395447938}" srcOrd="0" destOrd="0" presId="urn:microsoft.com/office/officeart/2005/8/layout/list1"/>
    <dgm:cxn modelId="{0EBC757B-C6DD-45AE-9FC6-52228CF41CAB}" type="presParOf" srcId="{9A564C64-9921-49DF-BFD9-3093D46C09D4}" destId="{802ECF24-34FC-4BCE-AE5F-0DC285CA2DE1}" srcOrd="1" destOrd="0" presId="urn:microsoft.com/office/officeart/2005/8/layout/list1"/>
    <dgm:cxn modelId="{FFBD068F-9DC5-4AE1-9E2A-FCE07AF2AA38}" type="presParOf" srcId="{43F40B81-FFD5-4458-8F6B-F85885C23E73}" destId="{B7BAE430-B97C-461C-B494-6EA5B6D60ECD}" srcOrd="1" destOrd="0" presId="urn:microsoft.com/office/officeart/2005/8/layout/list1"/>
    <dgm:cxn modelId="{93FD2993-3DB3-4F5C-B643-3719B8CCE390}" type="presParOf" srcId="{43F40B81-FFD5-4458-8F6B-F85885C23E73}" destId="{55EA31F8-9419-41E6-960A-825722A1FD99}" srcOrd="2" destOrd="0" presId="urn:microsoft.com/office/officeart/2005/8/layout/list1"/>
    <dgm:cxn modelId="{8FE2600A-530E-43ED-8373-1D93805875B1}" type="presParOf" srcId="{43F40B81-FFD5-4458-8F6B-F85885C23E73}" destId="{B2F0F279-DA83-45EA-91C1-4981C49F4A60}" srcOrd="3" destOrd="0" presId="urn:microsoft.com/office/officeart/2005/8/layout/list1"/>
    <dgm:cxn modelId="{BDEF1AA0-27A9-4825-B6E7-0DE8441DB1F9}" type="presParOf" srcId="{43F40B81-FFD5-4458-8F6B-F85885C23E73}" destId="{581E2DDD-B552-490C-89D7-619A5BBE4C83}" srcOrd="4" destOrd="0" presId="urn:microsoft.com/office/officeart/2005/8/layout/list1"/>
    <dgm:cxn modelId="{E831FDA5-25CA-4DFD-89B3-61A952FF96AD}" type="presParOf" srcId="{581E2DDD-B552-490C-89D7-619A5BBE4C83}" destId="{14D8503A-31C9-4D0F-861C-BD2085DF5877}" srcOrd="0" destOrd="0" presId="urn:microsoft.com/office/officeart/2005/8/layout/list1"/>
    <dgm:cxn modelId="{0EBE6D99-AF64-430B-BED8-1FD72A011EF9}" type="presParOf" srcId="{581E2DDD-B552-490C-89D7-619A5BBE4C83}" destId="{F1E00843-40FF-413E-A548-D58767344306}" srcOrd="1" destOrd="0" presId="urn:microsoft.com/office/officeart/2005/8/layout/list1"/>
    <dgm:cxn modelId="{1C426EB0-A2E0-4CDA-B27C-9C56D285C648}" type="presParOf" srcId="{43F40B81-FFD5-4458-8F6B-F85885C23E73}" destId="{9CAFC364-6810-4A2F-8825-8513DC9E06FC}" srcOrd="5" destOrd="0" presId="urn:microsoft.com/office/officeart/2005/8/layout/list1"/>
    <dgm:cxn modelId="{DC8A9442-16D1-4365-AFC0-5831CDB4DEE8}" type="presParOf" srcId="{43F40B81-FFD5-4458-8F6B-F85885C23E73}" destId="{E5A84A36-3DCC-4E94-A8E5-8F9E8FEA2B01}" srcOrd="6" destOrd="0" presId="urn:microsoft.com/office/officeart/2005/8/layout/list1"/>
    <dgm:cxn modelId="{21B83DA2-C659-4820-8053-5766E6EF1293}" type="presParOf" srcId="{43F40B81-FFD5-4458-8F6B-F85885C23E73}" destId="{129B3218-95DC-4C9E-83E9-7F1F3A8EC392}" srcOrd="7" destOrd="0" presId="urn:microsoft.com/office/officeart/2005/8/layout/list1"/>
    <dgm:cxn modelId="{D04EEE9F-1FB7-4A10-BC83-BB71D513F82F}" type="presParOf" srcId="{43F40B81-FFD5-4458-8F6B-F85885C23E73}" destId="{F34C8CC7-4D59-4F71-8A95-2397B7D7EA0F}" srcOrd="8" destOrd="0" presId="urn:microsoft.com/office/officeart/2005/8/layout/list1"/>
    <dgm:cxn modelId="{9388E2E9-4BE5-4AC7-A7E1-05595A61FE64}" type="presParOf" srcId="{F34C8CC7-4D59-4F71-8A95-2397B7D7EA0F}" destId="{9BF417FD-C96A-401C-A7D5-5E54D3126A8F}" srcOrd="0" destOrd="0" presId="urn:microsoft.com/office/officeart/2005/8/layout/list1"/>
    <dgm:cxn modelId="{E17A6633-5B0C-443E-ADE2-226004E3859B}" type="presParOf" srcId="{F34C8CC7-4D59-4F71-8A95-2397B7D7EA0F}" destId="{2F78C1B3-1D65-4E67-AEAE-29A2534F0681}" srcOrd="1" destOrd="0" presId="urn:microsoft.com/office/officeart/2005/8/layout/list1"/>
    <dgm:cxn modelId="{5001BDF6-F024-4882-A7FA-AF80B83C6F0A}" type="presParOf" srcId="{43F40B81-FFD5-4458-8F6B-F85885C23E73}" destId="{E4A534FB-6B36-4A98-992F-3C72590CCD9D}" srcOrd="9" destOrd="0" presId="urn:microsoft.com/office/officeart/2005/8/layout/list1"/>
    <dgm:cxn modelId="{89083836-4A45-4938-9718-B963899BE082}" type="presParOf" srcId="{43F40B81-FFD5-4458-8F6B-F85885C23E73}" destId="{338FC4B7-256D-4844-9D6C-14B021EFDB7F}" srcOrd="10" destOrd="0" presId="urn:microsoft.com/office/officeart/2005/8/layout/list1"/>
    <dgm:cxn modelId="{88E9E153-3102-429A-BD5C-66850E2B4F9B}" type="presParOf" srcId="{43F40B81-FFD5-4458-8F6B-F85885C23E73}" destId="{1DD57E09-5661-4E80-A224-82625BB4E40E}" srcOrd="11" destOrd="0" presId="urn:microsoft.com/office/officeart/2005/8/layout/list1"/>
    <dgm:cxn modelId="{4F1FB7CB-8726-44BF-96CE-630535765F1D}" type="presParOf" srcId="{43F40B81-FFD5-4458-8F6B-F85885C23E73}" destId="{F760C9D7-3794-409F-9172-4C3CA2E807DA}" srcOrd="12" destOrd="0" presId="urn:microsoft.com/office/officeart/2005/8/layout/list1"/>
    <dgm:cxn modelId="{A214CF66-2BF8-471C-BA90-FFA030D2E519}" type="presParOf" srcId="{F760C9D7-3794-409F-9172-4C3CA2E807DA}" destId="{8FB1F8AF-BC2A-48BF-8DDE-96D2A00CD619}" srcOrd="0" destOrd="0" presId="urn:microsoft.com/office/officeart/2005/8/layout/list1"/>
    <dgm:cxn modelId="{0F44F654-4C56-4B41-BC8C-16E5507B8A2A}" type="presParOf" srcId="{F760C9D7-3794-409F-9172-4C3CA2E807DA}" destId="{0476BEAF-E2BF-421C-B89C-95D3A6B98D76}" srcOrd="1" destOrd="0" presId="urn:microsoft.com/office/officeart/2005/8/layout/list1"/>
    <dgm:cxn modelId="{6A964EA2-3A76-48A7-AF3E-20272A8933AB}" type="presParOf" srcId="{43F40B81-FFD5-4458-8F6B-F85885C23E73}" destId="{357B7E56-EE8C-4B29-B05F-2CC0D41AFAE4}" srcOrd="13" destOrd="0" presId="urn:microsoft.com/office/officeart/2005/8/layout/list1"/>
    <dgm:cxn modelId="{B7A338B5-3586-424E-9987-5764BCFDE118}" type="presParOf" srcId="{43F40B81-FFD5-4458-8F6B-F85885C23E73}" destId="{181C9C0E-5AB2-4E6A-973F-A2664933B392}" srcOrd="14" destOrd="0" presId="urn:microsoft.com/office/officeart/2005/8/layout/list1"/>
    <dgm:cxn modelId="{83CA7D1D-C87C-4C90-B6A6-D7AF4666679F}" type="presParOf" srcId="{43F40B81-FFD5-4458-8F6B-F85885C23E73}" destId="{87FA9434-53C8-4CF5-9C7D-DA99408D94B6}" srcOrd="15" destOrd="0" presId="urn:microsoft.com/office/officeart/2005/8/layout/list1"/>
    <dgm:cxn modelId="{26B5D220-73C0-44E4-ACBF-D05D48FBB789}" type="presParOf" srcId="{43F40B81-FFD5-4458-8F6B-F85885C23E73}" destId="{50D29375-D75A-4BC4-A5B9-3C1ECC691070}" srcOrd="16" destOrd="0" presId="urn:microsoft.com/office/officeart/2005/8/layout/list1"/>
    <dgm:cxn modelId="{D901825D-BA4E-433C-AA92-74C346F02A88}" type="presParOf" srcId="{50D29375-D75A-4BC4-A5B9-3C1ECC691070}" destId="{0A520039-BC86-4972-A279-DF7B25ECE659}" srcOrd="0" destOrd="0" presId="urn:microsoft.com/office/officeart/2005/8/layout/list1"/>
    <dgm:cxn modelId="{515D4751-53A8-446A-8767-BE6B002CDCA8}" type="presParOf" srcId="{50D29375-D75A-4BC4-A5B9-3C1ECC691070}" destId="{6325C455-A92C-43DB-B2C7-24CEF5A72637}" srcOrd="1" destOrd="0" presId="urn:microsoft.com/office/officeart/2005/8/layout/list1"/>
    <dgm:cxn modelId="{1B1F1C82-A86E-4B35-A48B-03D28DC97FBA}" type="presParOf" srcId="{43F40B81-FFD5-4458-8F6B-F85885C23E73}" destId="{7D905BA3-812D-41E1-97FD-CECF0BAF9B6C}" srcOrd="17" destOrd="0" presId="urn:microsoft.com/office/officeart/2005/8/layout/list1"/>
    <dgm:cxn modelId="{2D90D5D7-EF3D-46F5-B3A2-89445B537F30}" type="presParOf" srcId="{43F40B81-FFD5-4458-8F6B-F85885C23E73}" destId="{C3FCCF69-4489-4CCB-A454-28B3BCE7F825}" srcOrd="18" destOrd="0" presId="urn:microsoft.com/office/officeart/2005/8/layout/list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5144D88-C3D8-4A8D-8CFF-DE076064BAE4}" type="doc">
      <dgm:prSet loTypeId="urn:microsoft.com/office/officeart/2005/8/layout/list1" loCatId="list" qsTypeId="urn:microsoft.com/office/officeart/2005/8/quickstyle/simple3" qsCatId="simple" csTypeId="urn:microsoft.com/office/officeart/2005/8/colors/accent1_2" csCatId="accent1" phldr="1"/>
      <dgm:spPr/>
      <dgm:t>
        <a:bodyPr/>
        <a:lstStyle/>
        <a:p>
          <a:endParaRPr lang="tr-TR"/>
        </a:p>
      </dgm:t>
    </dgm:pt>
    <dgm:pt modelId="{190202F4-646E-425E-9E4A-E872B1E043DB}">
      <dgm:prSet/>
      <dgm:spPr/>
      <dgm:t>
        <a:bodyPr/>
        <a:lstStyle/>
        <a:p>
          <a:r>
            <a:rPr lang="tr-TR" b="1" dirty="0" smtClean="0">
              <a:solidFill>
                <a:schemeClr val="bg1"/>
              </a:solidFill>
            </a:rPr>
            <a:t>Madde 243</a:t>
          </a:r>
          <a:r>
            <a:rPr lang="tr-TR" dirty="0" smtClean="0">
              <a:solidFill>
                <a:schemeClr val="bg1"/>
              </a:solidFill>
            </a:rPr>
            <a:t>: Bilişim Sistemine Girme</a:t>
          </a:r>
          <a:endParaRPr lang="tr-TR" dirty="0">
            <a:solidFill>
              <a:schemeClr val="bg1"/>
            </a:solidFill>
          </a:endParaRPr>
        </a:p>
      </dgm:t>
    </dgm:pt>
    <dgm:pt modelId="{731E9095-5E43-4991-A10E-924D9CB99C98}" type="parTrans" cxnId="{3AD768F4-EFFC-4FCD-9C84-7D3173504F74}">
      <dgm:prSet/>
      <dgm:spPr/>
      <dgm:t>
        <a:bodyPr/>
        <a:lstStyle/>
        <a:p>
          <a:endParaRPr lang="tr-TR"/>
        </a:p>
      </dgm:t>
    </dgm:pt>
    <dgm:pt modelId="{112E98CA-E2F9-4DED-956D-9EF32604D38B}" type="sibTrans" cxnId="{3AD768F4-EFFC-4FCD-9C84-7D3173504F74}">
      <dgm:prSet/>
      <dgm:spPr/>
      <dgm:t>
        <a:bodyPr/>
        <a:lstStyle/>
        <a:p>
          <a:endParaRPr lang="tr-TR"/>
        </a:p>
      </dgm:t>
    </dgm:pt>
    <dgm:pt modelId="{FCFC3A3F-2946-4F5E-8BA6-71839F55B573}">
      <dgm:prSet/>
      <dgm:spPr/>
      <dgm:t>
        <a:bodyPr/>
        <a:lstStyle/>
        <a:p>
          <a:r>
            <a:rPr lang="tr-TR" b="1" dirty="0" smtClean="0">
              <a:solidFill>
                <a:schemeClr val="bg1"/>
              </a:solidFill>
            </a:rPr>
            <a:t>Madde 244</a:t>
          </a:r>
          <a:r>
            <a:rPr lang="tr-TR" dirty="0" smtClean="0">
              <a:solidFill>
                <a:schemeClr val="bg1"/>
              </a:solidFill>
            </a:rPr>
            <a:t>: Sistemi Engelleme, Bozma, Verileri Yok Etme veya Değiştirme</a:t>
          </a:r>
          <a:endParaRPr lang="tr-TR" dirty="0">
            <a:solidFill>
              <a:schemeClr val="bg1"/>
            </a:solidFill>
          </a:endParaRPr>
        </a:p>
      </dgm:t>
    </dgm:pt>
    <dgm:pt modelId="{93FDEE8E-3F68-40CE-A013-2595E0224663}" type="parTrans" cxnId="{12DB5332-8846-4814-AC06-0DE7F3B100B1}">
      <dgm:prSet/>
      <dgm:spPr/>
      <dgm:t>
        <a:bodyPr/>
        <a:lstStyle/>
        <a:p>
          <a:endParaRPr lang="tr-TR"/>
        </a:p>
      </dgm:t>
    </dgm:pt>
    <dgm:pt modelId="{AC17A1DA-718F-4A0D-A887-85939EF4FA5E}" type="sibTrans" cxnId="{12DB5332-8846-4814-AC06-0DE7F3B100B1}">
      <dgm:prSet/>
      <dgm:spPr/>
      <dgm:t>
        <a:bodyPr/>
        <a:lstStyle/>
        <a:p>
          <a:endParaRPr lang="tr-TR"/>
        </a:p>
      </dgm:t>
    </dgm:pt>
    <dgm:pt modelId="{9839B0C2-BF7E-45B8-B92B-932FB7AB7F1D}">
      <dgm:prSet/>
      <dgm:spPr/>
      <dgm:t>
        <a:bodyPr/>
        <a:lstStyle/>
        <a:p>
          <a:r>
            <a:rPr lang="tr-TR" b="1" dirty="0" smtClean="0">
              <a:solidFill>
                <a:schemeClr val="bg1"/>
              </a:solidFill>
            </a:rPr>
            <a:t>Madde 245/A: </a:t>
          </a:r>
          <a:r>
            <a:rPr lang="tr-TR" dirty="0" smtClean="0">
              <a:solidFill>
                <a:schemeClr val="bg1"/>
              </a:solidFill>
            </a:rPr>
            <a:t>Yasak Cihaz veya Programlar</a:t>
          </a:r>
          <a:endParaRPr lang="tr-TR" b="1" dirty="0">
            <a:solidFill>
              <a:schemeClr val="bg1"/>
            </a:solidFill>
          </a:endParaRPr>
        </a:p>
      </dgm:t>
    </dgm:pt>
    <dgm:pt modelId="{C13E2798-7230-4AD1-83FF-0677CF4F56F6}" type="parTrans" cxnId="{7B1A9332-3BDA-496A-8494-8BB30F58BE9E}">
      <dgm:prSet/>
      <dgm:spPr/>
      <dgm:t>
        <a:bodyPr/>
        <a:lstStyle/>
        <a:p>
          <a:endParaRPr lang="tr-TR"/>
        </a:p>
      </dgm:t>
    </dgm:pt>
    <dgm:pt modelId="{D9764D5A-23BC-4431-BEE8-5DF15894837E}" type="sibTrans" cxnId="{7B1A9332-3BDA-496A-8494-8BB30F58BE9E}">
      <dgm:prSet/>
      <dgm:spPr/>
      <dgm:t>
        <a:bodyPr/>
        <a:lstStyle/>
        <a:p>
          <a:endParaRPr lang="tr-TR"/>
        </a:p>
      </dgm:t>
    </dgm:pt>
    <dgm:pt modelId="{0CB5E3D7-DE62-4547-98ED-D8923A70D322}" type="pres">
      <dgm:prSet presAssocID="{85144D88-C3D8-4A8D-8CFF-DE076064BAE4}" presName="linear" presStyleCnt="0">
        <dgm:presLayoutVars>
          <dgm:dir/>
          <dgm:animLvl val="lvl"/>
          <dgm:resizeHandles val="exact"/>
        </dgm:presLayoutVars>
      </dgm:prSet>
      <dgm:spPr/>
      <dgm:t>
        <a:bodyPr/>
        <a:lstStyle/>
        <a:p>
          <a:endParaRPr lang="tr-TR"/>
        </a:p>
      </dgm:t>
    </dgm:pt>
    <dgm:pt modelId="{D7FC8A03-A68D-46A9-A242-8EB14A446B6C}" type="pres">
      <dgm:prSet presAssocID="{190202F4-646E-425E-9E4A-E872B1E043DB}" presName="parentLin" presStyleCnt="0"/>
      <dgm:spPr/>
    </dgm:pt>
    <dgm:pt modelId="{1790B4C4-3927-441B-B75B-BDFA07D054AB}" type="pres">
      <dgm:prSet presAssocID="{190202F4-646E-425E-9E4A-E872B1E043DB}" presName="parentLeftMargin" presStyleLbl="node1" presStyleIdx="0" presStyleCnt="3"/>
      <dgm:spPr/>
      <dgm:t>
        <a:bodyPr/>
        <a:lstStyle/>
        <a:p>
          <a:endParaRPr lang="tr-TR"/>
        </a:p>
      </dgm:t>
    </dgm:pt>
    <dgm:pt modelId="{2EB6FA68-4A26-43ED-92B6-2A8E6C564BF6}" type="pres">
      <dgm:prSet presAssocID="{190202F4-646E-425E-9E4A-E872B1E043DB}" presName="parentText" presStyleLbl="node1" presStyleIdx="0" presStyleCnt="3">
        <dgm:presLayoutVars>
          <dgm:chMax val="0"/>
          <dgm:bulletEnabled val="1"/>
        </dgm:presLayoutVars>
      </dgm:prSet>
      <dgm:spPr/>
      <dgm:t>
        <a:bodyPr/>
        <a:lstStyle/>
        <a:p>
          <a:endParaRPr lang="tr-TR"/>
        </a:p>
      </dgm:t>
    </dgm:pt>
    <dgm:pt modelId="{26475DBC-8A6F-4A1D-9376-6D1BD7F31D5C}" type="pres">
      <dgm:prSet presAssocID="{190202F4-646E-425E-9E4A-E872B1E043DB}" presName="negativeSpace" presStyleCnt="0"/>
      <dgm:spPr/>
    </dgm:pt>
    <dgm:pt modelId="{9C624BD5-080A-46A0-B120-7A2925BE6F9C}" type="pres">
      <dgm:prSet presAssocID="{190202F4-646E-425E-9E4A-E872B1E043DB}" presName="childText" presStyleLbl="conFgAcc1" presStyleIdx="0" presStyleCnt="3">
        <dgm:presLayoutVars>
          <dgm:bulletEnabled val="1"/>
        </dgm:presLayoutVars>
      </dgm:prSet>
      <dgm:spPr/>
    </dgm:pt>
    <dgm:pt modelId="{E4A209FC-50AA-4981-9F76-8FB40F1FBEE7}" type="pres">
      <dgm:prSet presAssocID="{112E98CA-E2F9-4DED-956D-9EF32604D38B}" presName="spaceBetweenRectangles" presStyleCnt="0"/>
      <dgm:spPr/>
    </dgm:pt>
    <dgm:pt modelId="{17655010-2013-48BD-8BB9-DD29CC118264}" type="pres">
      <dgm:prSet presAssocID="{FCFC3A3F-2946-4F5E-8BA6-71839F55B573}" presName="parentLin" presStyleCnt="0"/>
      <dgm:spPr/>
    </dgm:pt>
    <dgm:pt modelId="{B6B9572D-55A5-4AFD-A52E-A9F4DCB2AC46}" type="pres">
      <dgm:prSet presAssocID="{FCFC3A3F-2946-4F5E-8BA6-71839F55B573}" presName="parentLeftMargin" presStyleLbl="node1" presStyleIdx="0" presStyleCnt="3"/>
      <dgm:spPr/>
      <dgm:t>
        <a:bodyPr/>
        <a:lstStyle/>
        <a:p>
          <a:endParaRPr lang="tr-TR"/>
        </a:p>
      </dgm:t>
    </dgm:pt>
    <dgm:pt modelId="{C1D9DDF7-DE08-4C21-90F5-2A02D0749BD3}" type="pres">
      <dgm:prSet presAssocID="{FCFC3A3F-2946-4F5E-8BA6-71839F55B573}" presName="parentText" presStyleLbl="node1" presStyleIdx="1" presStyleCnt="3">
        <dgm:presLayoutVars>
          <dgm:chMax val="0"/>
          <dgm:bulletEnabled val="1"/>
        </dgm:presLayoutVars>
      </dgm:prSet>
      <dgm:spPr/>
      <dgm:t>
        <a:bodyPr/>
        <a:lstStyle/>
        <a:p>
          <a:endParaRPr lang="tr-TR"/>
        </a:p>
      </dgm:t>
    </dgm:pt>
    <dgm:pt modelId="{3BCA3BD0-BAA6-4F4C-9F3C-C52848ED6A13}" type="pres">
      <dgm:prSet presAssocID="{FCFC3A3F-2946-4F5E-8BA6-71839F55B573}" presName="negativeSpace" presStyleCnt="0"/>
      <dgm:spPr/>
    </dgm:pt>
    <dgm:pt modelId="{55586E52-DA64-4749-A5A2-1D45EC1B5DC1}" type="pres">
      <dgm:prSet presAssocID="{FCFC3A3F-2946-4F5E-8BA6-71839F55B573}" presName="childText" presStyleLbl="conFgAcc1" presStyleIdx="1" presStyleCnt="3">
        <dgm:presLayoutVars>
          <dgm:bulletEnabled val="1"/>
        </dgm:presLayoutVars>
      </dgm:prSet>
      <dgm:spPr/>
    </dgm:pt>
    <dgm:pt modelId="{7A436B13-F3AA-4804-8510-0757A03BAD63}" type="pres">
      <dgm:prSet presAssocID="{AC17A1DA-718F-4A0D-A887-85939EF4FA5E}" presName="spaceBetweenRectangles" presStyleCnt="0"/>
      <dgm:spPr/>
    </dgm:pt>
    <dgm:pt modelId="{029B193C-35ED-4BC2-8952-A8527C7D9834}" type="pres">
      <dgm:prSet presAssocID="{9839B0C2-BF7E-45B8-B92B-932FB7AB7F1D}" presName="parentLin" presStyleCnt="0"/>
      <dgm:spPr/>
    </dgm:pt>
    <dgm:pt modelId="{4EBDA94D-6786-463A-8466-E99559576DF6}" type="pres">
      <dgm:prSet presAssocID="{9839B0C2-BF7E-45B8-B92B-932FB7AB7F1D}" presName="parentLeftMargin" presStyleLbl="node1" presStyleIdx="1" presStyleCnt="3"/>
      <dgm:spPr/>
      <dgm:t>
        <a:bodyPr/>
        <a:lstStyle/>
        <a:p>
          <a:endParaRPr lang="tr-TR"/>
        </a:p>
      </dgm:t>
    </dgm:pt>
    <dgm:pt modelId="{F3671BF9-C8F0-4E73-BC70-54EFB70C1230}" type="pres">
      <dgm:prSet presAssocID="{9839B0C2-BF7E-45B8-B92B-932FB7AB7F1D}" presName="parentText" presStyleLbl="node1" presStyleIdx="2" presStyleCnt="3">
        <dgm:presLayoutVars>
          <dgm:chMax val="0"/>
          <dgm:bulletEnabled val="1"/>
        </dgm:presLayoutVars>
      </dgm:prSet>
      <dgm:spPr/>
      <dgm:t>
        <a:bodyPr/>
        <a:lstStyle/>
        <a:p>
          <a:endParaRPr lang="tr-TR"/>
        </a:p>
      </dgm:t>
    </dgm:pt>
    <dgm:pt modelId="{6B090C05-8700-49E5-8C18-2D75019F69E6}" type="pres">
      <dgm:prSet presAssocID="{9839B0C2-BF7E-45B8-B92B-932FB7AB7F1D}" presName="negativeSpace" presStyleCnt="0"/>
      <dgm:spPr/>
    </dgm:pt>
    <dgm:pt modelId="{8AA433AC-ECBA-4029-A096-148BF5D59140}" type="pres">
      <dgm:prSet presAssocID="{9839B0C2-BF7E-45B8-B92B-932FB7AB7F1D}" presName="childText" presStyleLbl="conFgAcc1" presStyleIdx="2" presStyleCnt="3">
        <dgm:presLayoutVars>
          <dgm:bulletEnabled val="1"/>
        </dgm:presLayoutVars>
      </dgm:prSet>
      <dgm:spPr/>
    </dgm:pt>
  </dgm:ptLst>
  <dgm:cxnLst>
    <dgm:cxn modelId="{F776E983-6760-4872-B0FC-E61CB9234E6A}" type="presOf" srcId="{190202F4-646E-425E-9E4A-E872B1E043DB}" destId="{1790B4C4-3927-441B-B75B-BDFA07D054AB}" srcOrd="0" destOrd="0" presId="urn:microsoft.com/office/officeart/2005/8/layout/list1"/>
    <dgm:cxn modelId="{3AD768F4-EFFC-4FCD-9C84-7D3173504F74}" srcId="{85144D88-C3D8-4A8D-8CFF-DE076064BAE4}" destId="{190202F4-646E-425E-9E4A-E872B1E043DB}" srcOrd="0" destOrd="0" parTransId="{731E9095-5E43-4991-A10E-924D9CB99C98}" sibTransId="{112E98CA-E2F9-4DED-956D-9EF32604D38B}"/>
    <dgm:cxn modelId="{38CA2DB3-EC4C-483F-B779-C22EE13F5197}" type="presOf" srcId="{85144D88-C3D8-4A8D-8CFF-DE076064BAE4}" destId="{0CB5E3D7-DE62-4547-98ED-D8923A70D322}" srcOrd="0" destOrd="0" presId="urn:microsoft.com/office/officeart/2005/8/layout/list1"/>
    <dgm:cxn modelId="{F3ADEAB7-3854-4E26-8FA6-D2FE6E225623}" type="presOf" srcId="{190202F4-646E-425E-9E4A-E872B1E043DB}" destId="{2EB6FA68-4A26-43ED-92B6-2A8E6C564BF6}" srcOrd="1" destOrd="0" presId="urn:microsoft.com/office/officeart/2005/8/layout/list1"/>
    <dgm:cxn modelId="{222F9107-C5D3-40D5-BB0B-04371DBD9CF4}" type="presOf" srcId="{FCFC3A3F-2946-4F5E-8BA6-71839F55B573}" destId="{B6B9572D-55A5-4AFD-A52E-A9F4DCB2AC46}" srcOrd="0" destOrd="0" presId="urn:microsoft.com/office/officeart/2005/8/layout/list1"/>
    <dgm:cxn modelId="{50D4AD8F-7DFD-474D-A41C-4573CE4CA69A}" type="presOf" srcId="{FCFC3A3F-2946-4F5E-8BA6-71839F55B573}" destId="{C1D9DDF7-DE08-4C21-90F5-2A02D0749BD3}" srcOrd="1" destOrd="0" presId="urn:microsoft.com/office/officeart/2005/8/layout/list1"/>
    <dgm:cxn modelId="{8270568E-EA0B-4C83-B5CA-C4E0E2071306}" type="presOf" srcId="{9839B0C2-BF7E-45B8-B92B-932FB7AB7F1D}" destId="{F3671BF9-C8F0-4E73-BC70-54EFB70C1230}" srcOrd="1" destOrd="0" presId="urn:microsoft.com/office/officeart/2005/8/layout/list1"/>
    <dgm:cxn modelId="{12DB5332-8846-4814-AC06-0DE7F3B100B1}" srcId="{85144D88-C3D8-4A8D-8CFF-DE076064BAE4}" destId="{FCFC3A3F-2946-4F5E-8BA6-71839F55B573}" srcOrd="1" destOrd="0" parTransId="{93FDEE8E-3F68-40CE-A013-2595E0224663}" sibTransId="{AC17A1DA-718F-4A0D-A887-85939EF4FA5E}"/>
    <dgm:cxn modelId="{7B1A9332-3BDA-496A-8494-8BB30F58BE9E}" srcId="{85144D88-C3D8-4A8D-8CFF-DE076064BAE4}" destId="{9839B0C2-BF7E-45B8-B92B-932FB7AB7F1D}" srcOrd="2" destOrd="0" parTransId="{C13E2798-7230-4AD1-83FF-0677CF4F56F6}" sibTransId="{D9764D5A-23BC-4431-BEE8-5DF15894837E}"/>
    <dgm:cxn modelId="{42C0E33F-1263-4833-9089-E1121ED7076C}" type="presOf" srcId="{9839B0C2-BF7E-45B8-B92B-932FB7AB7F1D}" destId="{4EBDA94D-6786-463A-8466-E99559576DF6}" srcOrd="0" destOrd="0" presId="urn:microsoft.com/office/officeart/2005/8/layout/list1"/>
    <dgm:cxn modelId="{9DD68E9F-AD24-4E5B-9B4D-9453F1437EE7}" type="presParOf" srcId="{0CB5E3D7-DE62-4547-98ED-D8923A70D322}" destId="{D7FC8A03-A68D-46A9-A242-8EB14A446B6C}" srcOrd="0" destOrd="0" presId="urn:microsoft.com/office/officeart/2005/8/layout/list1"/>
    <dgm:cxn modelId="{4D60EE89-A83D-421B-91B2-41230264F2F5}" type="presParOf" srcId="{D7FC8A03-A68D-46A9-A242-8EB14A446B6C}" destId="{1790B4C4-3927-441B-B75B-BDFA07D054AB}" srcOrd="0" destOrd="0" presId="urn:microsoft.com/office/officeart/2005/8/layout/list1"/>
    <dgm:cxn modelId="{FF698381-99FB-4C23-9344-466133987525}" type="presParOf" srcId="{D7FC8A03-A68D-46A9-A242-8EB14A446B6C}" destId="{2EB6FA68-4A26-43ED-92B6-2A8E6C564BF6}" srcOrd="1" destOrd="0" presId="urn:microsoft.com/office/officeart/2005/8/layout/list1"/>
    <dgm:cxn modelId="{D0478967-F0FF-44FE-A5C6-B7101421D100}" type="presParOf" srcId="{0CB5E3D7-DE62-4547-98ED-D8923A70D322}" destId="{26475DBC-8A6F-4A1D-9376-6D1BD7F31D5C}" srcOrd="1" destOrd="0" presId="urn:microsoft.com/office/officeart/2005/8/layout/list1"/>
    <dgm:cxn modelId="{D2560C03-41D4-4454-BF07-DD4CB101C1DE}" type="presParOf" srcId="{0CB5E3D7-DE62-4547-98ED-D8923A70D322}" destId="{9C624BD5-080A-46A0-B120-7A2925BE6F9C}" srcOrd="2" destOrd="0" presId="urn:microsoft.com/office/officeart/2005/8/layout/list1"/>
    <dgm:cxn modelId="{B92680A7-801F-4600-85A5-55F6F75C35E5}" type="presParOf" srcId="{0CB5E3D7-DE62-4547-98ED-D8923A70D322}" destId="{E4A209FC-50AA-4981-9F76-8FB40F1FBEE7}" srcOrd="3" destOrd="0" presId="urn:microsoft.com/office/officeart/2005/8/layout/list1"/>
    <dgm:cxn modelId="{EB11C731-D8C3-4499-A6FA-33DA9EB2703E}" type="presParOf" srcId="{0CB5E3D7-DE62-4547-98ED-D8923A70D322}" destId="{17655010-2013-48BD-8BB9-DD29CC118264}" srcOrd="4" destOrd="0" presId="urn:microsoft.com/office/officeart/2005/8/layout/list1"/>
    <dgm:cxn modelId="{320F4790-8BBA-4E08-8F7C-B1CB36C439F4}" type="presParOf" srcId="{17655010-2013-48BD-8BB9-DD29CC118264}" destId="{B6B9572D-55A5-4AFD-A52E-A9F4DCB2AC46}" srcOrd="0" destOrd="0" presId="urn:microsoft.com/office/officeart/2005/8/layout/list1"/>
    <dgm:cxn modelId="{DCFC28EA-F4B3-4ED2-83D4-927480A4E841}" type="presParOf" srcId="{17655010-2013-48BD-8BB9-DD29CC118264}" destId="{C1D9DDF7-DE08-4C21-90F5-2A02D0749BD3}" srcOrd="1" destOrd="0" presId="urn:microsoft.com/office/officeart/2005/8/layout/list1"/>
    <dgm:cxn modelId="{CC640B12-A39B-413C-B2B9-5F7D8738C0DD}" type="presParOf" srcId="{0CB5E3D7-DE62-4547-98ED-D8923A70D322}" destId="{3BCA3BD0-BAA6-4F4C-9F3C-C52848ED6A13}" srcOrd="5" destOrd="0" presId="urn:microsoft.com/office/officeart/2005/8/layout/list1"/>
    <dgm:cxn modelId="{552504A6-C458-4E30-9400-C19FD83D87B7}" type="presParOf" srcId="{0CB5E3D7-DE62-4547-98ED-D8923A70D322}" destId="{55586E52-DA64-4749-A5A2-1D45EC1B5DC1}" srcOrd="6" destOrd="0" presId="urn:microsoft.com/office/officeart/2005/8/layout/list1"/>
    <dgm:cxn modelId="{1AC1C2E4-1D54-4D15-BC56-E041C5529966}" type="presParOf" srcId="{0CB5E3D7-DE62-4547-98ED-D8923A70D322}" destId="{7A436B13-F3AA-4804-8510-0757A03BAD63}" srcOrd="7" destOrd="0" presId="urn:microsoft.com/office/officeart/2005/8/layout/list1"/>
    <dgm:cxn modelId="{272B931A-E351-4ECD-B7E4-0123DCE21FE2}" type="presParOf" srcId="{0CB5E3D7-DE62-4547-98ED-D8923A70D322}" destId="{029B193C-35ED-4BC2-8952-A8527C7D9834}" srcOrd="8" destOrd="0" presId="urn:microsoft.com/office/officeart/2005/8/layout/list1"/>
    <dgm:cxn modelId="{D6A2EFEA-22AC-42AB-A858-E3F47CFA0256}" type="presParOf" srcId="{029B193C-35ED-4BC2-8952-A8527C7D9834}" destId="{4EBDA94D-6786-463A-8466-E99559576DF6}" srcOrd="0" destOrd="0" presId="urn:microsoft.com/office/officeart/2005/8/layout/list1"/>
    <dgm:cxn modelId="{6B9A2152-8211-4082-820E-78BE45061D0A}" type="presParOf" srcId="{029B193C-35ED-4BC2-8952-A8527C7D9834}" destId="{F3671BF9-C8F0-4E73-BC70-54EFB70C1230}" srcOrd="1" destOrd="0" presId="urn:microsoft.com/office/officeart/2005/8/layout/list1"/>
    <dgm:cxn modelId="{E08EDB13-EE7B-4E1F-919E-CBA707FF6179}" type="presParOf" srcId="{0CB5E3D7-DE62-4547-98ED-D8923A70D322}" destId="{6B090C05-8700-49E5-8C18-2D75019F69E6}" srcOrd="9" destOrd="0" presId="urn:microsoft.com/office/officeart/2005/8/layout/list1"/>
    <dgm:cxn modelId="{A33C1DB2-C237-4DE3-84B3-1ED83CC00215}" type="presParOf" srcId="{0CB5E3D7-DE62-4547-98ED-D8923A70D322}" destId="{8AA433AC-ECBA-4029-A096-148BF5D59140}"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15CD620-811B-47C5-91B9-0A19D8C629CF}">
      <dsp:nvSpPr>
        <dsp:cNvPr id="0" name=""/>
        <dsp:cNvSpPr/>
      </dsp:nvSpPr>
      <dsp:spPr>
        <a:xfrm>
          <a:off x="2230834" y="590"/>
          <a:ext cx="1227931" cy="798155"/>
        </a:xfrm>
        <a:prstGeom prst="roundRect">
          <a:avLst/>
        </a:prstGeom>
        <a:solidFill>
          <a:schemeClr val="accent2">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kern="1200" dirty="0" smtClean="0"/>
            <a:t>Kızgınlık</a:t>
          </a:r>
          <a:endParaRPr lang="tr-TR" sz="2100" kern="1200" dirty="0"/>
        </a:p>
      </dsp:txBody>
      <dsp:txXfrm>
        <a:off x="2230834" y="590"/>
        <a:ext cx="1227931" cy="798155"/>
      </dsp:txXfrm>
    </dsp:sp>
    <dsp:sp modelId="{ACBDC830-E07B-4040-AB5C-3BB3D29351A0}">
      <dsp:nvSpPr>
        <dsp:cNvPr id="0" name=""/>
        <dsp:cNvSpPr/>
      </dsp:nvSpPr>
      <dsp:spPr>
        <a:xfrm>
          <a:off x="1248846" y="399668"/>
          <a:ext cx="3191907" cy="3191907"/>
        </a:xfrm>
        <a:custGeom>
          <a:avLst/>
          <a:gdLst/>
          <a:ahLst/>
          <a:cxnLst/>
          <a:rect l="0" t="0" r="0" b="0"/>
          <a:pathLst>
            <a:path>
              <a:moveTo>
                <a:pt x="2218371" y="126373"/>
              </a:moveTo>
              <a:arcTo wR="1595953" hR="1595953" stAng="17577260" swAng="1963490"/>
            </a:path>
          </a:pathLst>
        </a:custGeom>
        <a:noFill/>
        <a:ln w="9525"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5684C471-B54C-4A9F-8F78-4D280EA26D55}">
      <dsp:nvSpPr>
        <dsp:cNvPr id="0" name=""/>
        <dsp:cNvSpPr/>
      </dsp:nvSpPr>
      <dsp:spPr>
        <a:xfrm>
          <a:off x="3748676" y="1103367"/>
          <a:ext cx="1227931" cy="798155"/>
        </a:xfrm>
        <a:prstGeom prst="roundRect">
          <a:avLst/>
        </a:prstGeom>
        <a:solidFill>
          <a:schemeClr val="accent3">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kern="1200" dirty="0" smtClean="0"/>
            <a:t>Hayal kırıklığı</a:t>
          </a:r>
          <a:endParaRPr lang="tr-TR" sz="2100" kern="1200" dirty="0"/>
        </a:p>
      </dsp:txBody>
      <dsp:txXfrm>
        <a:off x="3748676" y="1103367"/>
        <a:ext cx="1227931" cy="798155"/>
      </dsp:txXfrm>
    </dsp:sp>
    <dsp:sp modelId="{14F0EC05-D378-4A1D-B7DE-846AC4D72323}">
      <dsp:nvSpPr>
        <dsp:cNvPr id="0" name=""/>
        <dsp:cNvSpPr/>
      </dsp:nvSpPr>
      <dsp:spPr>
        <a:xfrm>
          <a:off x="1248846" y="399668"/>
          <a:ext cx="3191907" cy="3191907"/>
        </a:xfrm>
        <a:custGeom>
          <a:avLst/>
          <a:gdLst/>
          <a:ahLst/>
          <a:cxnLst/>
          <a:rect l="0" t="0" r="0" b="0"/>
          <a:pathLst>
            <a:path>
              <a:moveTo>
                <a:pt x="3189701" y="1512063"/>
              </a:moveTo>
              <a:arcTo wR="1595953" hR="1595953" stAng="21419212" swAng="2197803"/>
            </a:path>
          </a:pathLst>
        </a:custGeom>
        <a:noFill/>
        <a:ln w="9525"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F0B11356-F236-4B96-BCAD-DC4B33DA9E21}">
      <dsp:nvSpPr>
        <dsp:cNvPr id="0" name=""/>
        <dsp:cNvSpPr/>
      </dsp:nvSpPr>
      <dsp:spPr>
        <a:xfrm>
          <a:off x="3168912" y="2887698"/>
          <a:ext cx="1227931" cy="798155"/>
        </a:xfrm>
        <a:prstGeom prst="roundRect">
          <a:avLst/>
        </a:prstGeom>
        <a:solidFill>
          <a:schemeClr val="accent4">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kern="1200" dirty="0" smtClean="0"/>
            <a:t>Öfke</a:t>
          </a:r>
          <a:endParaRPr lang="tr-TR" sz="2100" kern="1200" dirty="0"/>
        </a:p>
      </dsp:txBody>
      <dsp:txXfrm>
        <a:off x="3168912" y="2887698"/>
        <a:ext cx="1227931" cy="798155"/>
      </dsp:txXfrm>
    </dsp:sp>
    <dsp:sp modelId="{233AB98D-99D2-4B67-AE44-A48A6B459403}">
      <dsp:nvSpPr>
        <dsp:cNvPr id="0" name=""/>
        <dsp:cNvSpPr/>
      </dsp:nvSpPr>
      <dsp:spPr>
        <a:xfrm>
          <a:off x="1248846" y="399668"/>
          <a:ext cx="3191907" cy="3191907"/>
        </a:xfrm>
        <a:custGeom>
          <a:avLst/>
          <a:gdLst/>
          <a:ahLst/>
          <a:cxnLst/>
          <a:rect l="0" t="0" r="0" b="0"/>
          <a:pathLst>
            <a:path>
              <a:moveTo>
                <a:pt x="1913716" y="3159953"/>
              </a:moveTo>
              <a:arcTo wR="1595953" hR="1595953" stAng="4710922" swAng="1378157"/>
            </a:path>
          </a:pathLst>
        </a:custGeom>
        <a:noFill/>
        <a:ln w="9525"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37300732-998A-456F-B877-EF671C2E482E}">
      <dsp:nvSpPr>
        <dsp:cNvPr id="0" name=""/>
        <dsp:cNvSpPr/>
      </dsp:nvSpPr>
      <dsp:spPr>
        <a:xfrm>
          <a:off x="1292756" y="2887698"/>
          <a:ext cx="1227931" cy="798155"/>
        </a:xfrm>
        <a:prstGeom prst="roundRect">
          <a:avLst/>
        </a:prstGeom>
        <a:solidFill>
          <a:schemeClr val="accent5">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kern="1200" dirty="0" smtClean="0"/>
            <a:t>Üzüntü</a:t>
          </a:r>
          <a:endParaRPr lang="tr-TR" sz="2100" kern="1200" dirty="0"/>
        </a:p>
      </dsp:txBody>
      <dsp:txXfrm>
        <a:off x="1292756" y="2887698"/>
        <a:ext cx="1227931" cy="798155"/>
      </dsp:txXfrm>
    </dsp:sp>
    <dsp:sp modelId="{F8921D18-8CB5-4659-8919-079CC74AB98B}">
      <dsp:nvSpPr>
        <dsp:cNvPr id="0" name=""/>
        <dsp:cNvSpPr/>
      </dsp:nvSpPr>
      <dsp:spPr>
        <a:xfrm>
          <a:off x="1248846" y="399668"/>
          <a:ext cx="3191907" cy="3191907"/>
        </a:xfrm>
        <a:custGeom>
          <a:avLst/>
          <a:gdLst/>
          <a:ahLst/>
          <a:cxnLst/>
          <a:rect l="0" t="0" r="0" b="0"/>
          <a:pathLst>
            <a:path>
              <a:moveTo>
                <a:pt x="266910" y="2479534"/>
              </a:moveTo>
              <a:arcTo wR="1595953" hR="1595953" stAng="8782984" swAng="2197803"/>
            </a:path>
          </a:pathLst>
        </a:custGeom>
        <a:noFill/>
        <a:ln w="9525" cap="flat" cmpd="sng" algn="ctr">
          <a:solidFill>
            <a:schemeClr val="accent5">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E7726587-E4CA-4729-896D-2A90B64CB016}">
      <dsp:nvSpPr>
        <dsp:cNvPr id="0" name=""/>
        <dsp:cNvSpPr/>
      </dsp:nvSpPr>
      <dsp:spPr>
        <a:xfrm>
          <a:off x="712991" y="1103367"/>
          <a:ext cx="1227931" cy="798155"/>
        </a:xfrm>
        <a:prstGeom prst="roundRect">
          <a:avLst/>
        </a:prstGeom>
        <a:solidFill>
          <a:schemeClr val="accent6">
            <a:hueOff val="0"/>
            <a:satOff val="0"/>
            <a:lumOff val="0"/>
            <a:alphaOff val="0"/>
          </a:schemeClr>
        </a:solidFill>
        <a:ln>
          <a:noFill/>
        </a:ln>
        <a:effectLst>
          <a:innerShdw blurRad="25400" dist="12700" dir="13500000">
            <a:srgbClr val="000000">
              <a:alpha val="45000"/>
            </a:srgbClr>
          </a:inn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tr-TR" sz="2100" kern="1200" dirty="0" smtClean="0"/>
            <a:t>Endişe</a:t>
          </a:r>
          <a:endParaRPr lang="tr-TR" sz="2100" kern="1200" dirty="0"/>
        </a:p>
      </dsp:txBody>
      <dsp:txXfrm>
        <a:off x="712991" y="1103367"/>
        <a:ext cx="1227931" cy="798155"/>
      </dsp:txXfrm>
    </dsp:sp>
    <dsp:sp modelId="{4C08E688-237B-43BA-A427-A8715DDC2087}">
      <dsp:nvSpPr>
        <dsp:cNvPr id="0" name=""/>
        <dsp:cNvSpPr/>
      </dsp:nvSpPr>
      <dsp:spPr>
        <a:xfrm>
          <a:off x="1248846" y="399668"/>
          <a:ext cx="3191907" cy="3191907"/>
        </a:xfrm>
        <a:custGeom>
          <a:avLst/>
          <a:gdLst/>
          <a:ahLst/>
          <a:cxnLst/>
          <a:rect l="0" t="0" r="0" b="0"/>
          <a:pathLst>
            <a:path>
              <a:moveTo>
                <a:pt x="277866" y="696112"/>
              </a:moveTo>
              <a:arcTo wR="1595953" hR="1595953" stAng="12859250" swAng="1963490"/>
            </a:path>
          </a:pathLst>
        </a:custGeom>
        <a:noFill/>
        <a:ln w="9525"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67D9B44-C392-4971-8D28-F45EE33E3CE8}">
      <dsp:nvSpPr>
        <dsp:cNvPr id="0" name=""/>
        <dsp:cNvSpPr/>
      </dsp:nvSpPr>
      <dsp:spPr>
        <a:xfrm>
          <a:off x="2456" y="1613163"/>
          <a:ext cx="2186544" cy="874617"/>
        </a:xfrm>
        <a:prstGeom prst="chevron">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bg1">
                  <a:lumMod val="95000"/>
                  <a:lumOff val="5000"/>
                </a:schemeClr>
              </a:solidFill>
            </a:rPr>
            <a:t>ENGELLEYİN</a:t>
          </a:r>
        </a:p>
      </dsp:txBody>
      <dsp:txXfrm>
        <a:off x="2456" y="1613163"/>
        <a:ext cx="2186544" cy="874617"/>
      </dsp:txXfrm>
    </dsp:sp>
    <dsp:sp modelId="{1DE13B58-D8B6-40EF-BBFD-4BC19015CB10}">
      <dsp:nvSpPr>
        <dsp:cNvPr id="0" name=""/>
        <dsp:cNvSpPr/>
      </dsp:nvSpPr>
      <dsp:spPr>
        <a:xfrm>
          <a:off x="1970346" y="1613163"/>
          <a:ext cx="2186544" cy="874617"/>
        </a:xfrm>
        <a:prstGeom prst="chevron">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bg1">
                  <a:lumMod val="95000"/>
                  <a:lumOff val="5000"/>
                </a:schemeClr>
              </a:solidFill>
            </a:rPr>
            <a:t>UZAKLAŞIN</a:t>
          </a:r>
        </a:p>
      </dsp:txBody>
      <dsp:txXfrm>
        <a:off x="1970346" y="1613163"/>
        <a:ext cx="2186544" cy="874617"/>
      </dsp:txXfrm>
    </dsp:sp>
    <dsp:sp modelId="{7880888E-6954-4680-B2AD-4DEEB757DC81}">
      <dsp:nvSpPr>
        <dsp:cNvPr id="0" name=""/>
        <dsp:cNvSpPr/>
      </dsp:nvSpPr>
      <dsp:spPr>
        <a:xfrm>
          <a:off x="3938236" y="1613163"/>
          <a:ext cx="2186544" cy="874617"/>
        </a:xfrm>
        <a:prstGeom prst="chevron">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tr-TR" sz="1400" b="1" kern="1200" smtClean="0">
              <a:solidFill>
                <a:schemeClr val="bg1">
                  <a:lumMod val="95000"/>
                  <a:lumOff val="5000"/>
                </a:schemeClr>
              </a:solidFill>
            </a:rPr>
            <a:t>YARDIM İSTEYİN</a:t>
          </a:r>
          <a:endParaRPr lang="tr-TR" sz="1400" b="1" kern="1200" dirty="0" smtClean="0">
            <a:solidFill>
              <a:schemeClr val="bg1">
                <a:lumMod val="95000"/>
                <a:lumOff val="5000"/>
              </a:schemeClr>
            </a:solidFill>
          </a:endParaRPr>
        </a:p>
      </dsp:txBody>
      <dsp:txXfrm>
        <a:off x="3938236" y="1613163"/>
        <a:ext cx="2186544" cy="874617"/>
      </dsp:txXfrm>
    </dsp:sp>
    <dsp:sp modelId="{E07A89AA-6908-43EE-8650-D17034897F21}">
      <dsp:nvSpPr>
        <dsp:cNvPr id="0" name=""/>
        <dsp:cNvSpPr/>
      </dsp:nvSpPr>
      <dsp:spPr>
        <a:xfrm>
          <a:off x="5906126" y="1613163"/>
          <a:ext cx="2186544" cy="874617"/>
        </a:xfrm>
        <a:prstGeom prst="chevron">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tr-TR" sz="1400" b="1" kern="1200" smtClean="0">
              <a:solidFill>
                <a:schemeClr val="bg1">
                  <a:lumMod val="95000"/>
                  <a:lumOff val="5000"/>
                </a:schemeClr>
              </a:solidFill>
            </a:rPr>
            <a:t>ŞİKAYET EDİN</a:t>
          </a:r>
          <a:endParaRPr lang="tr-TR" sz="1400" b="1" kern="1200" dirty="0" smtClean="0">
            <a:solidFill>
              <a:schemeClr val="bg1">
                <a:lumMod val="95000"/>
                <a:lumOff val="5000"/>
              </a:schemeClr>
            </a:solidFill>
          </a:endParaRPr>
        </a:p>
      </dsp:txBody>
      <dsp:txXfrm>
        <a:off x="5906126" y="1613163"/>
        <a:ext cx="2186544" cy="874617"/>
      </dsp:txXfrm>
    </dsp:sp>
    <dsp:sp modelId="{A460DB22-18D3-439D-BB88-EEE38A9FE5D0}">
      <dsp:nvSpPr>
        <dsp:cNvPr id="0" name=""/>
        <dsp:cNvSpPr/>
      </dsp:nvSpPr>
      <dsp:spPr>
        <a:xfrm>
          <a:off x="7874016" y="1613163"/>
          <a:ext cx="2186544" cy="874617"/>
        </a:xfrm>
        <a:prstGeom prst="chevron">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tr-TR" sz="1400" b="1" kern="1200" smtClean="0">
              <a:solidFill>
                <a:schemeClr val="bg1"/>
              </a:solidFill>
            </a:rPr>
            <a:t>DESTEK OLUN</a:t>
          </a:r>
          <a:endParaRPr lang="tr-TR" sz="1400" b="1" kern="1200" dirty="0"/>
        </a:p>
      </dsp:txBody>
      <dsp:txXfrm>
        <a:off x="7874016" y="1613163"/>
        <a:ext cx="2186544" cy="87461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2686926-2EAC-4628-AC6B-6F20373640C7}">
      <dsp:nvSpPr>
        <dsp:cNvPr id="0" name=""/>
        <dsp:cNvSpPr/>
      </dsp:nvSpPr>
      <dsp:spPr>
        <a:xfrm>
          <a:off x="0" y="277619"/>
          <a:ext cx="2387022" cy="143221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tr-TR" sz="2900" b="1" kern="1200" smtClean="0">
              <a:solidFill>
                <a:schemeClr val="bg1">
                  <a:lumMod val="95000"/>
                  <a:lumOff val="5000"/>
                </a:schemeClr>
              </a:solidFill>
            </a:rPr>
            <a:t>KANITLARI SİLMEYİN</a:t>
          </a:r>
          <a:endParaRPr lang="tr-TR" sz="2900" b="1" kern="1200" dirty="0" smtClean="0">
            <a:solidFill>
              <a:schemeClr val="bg1">
                <a:lumMod val="95000"/>
                <a:lumOff val="5000"/>
              </a:schemeClr>
            </a:solidFill>
          </a:endParaRPr>
        </a:p>
      </dsp:txBody>
      <dsp:txXfrm>
        <a:off x="0" y="277619"/>
        <a:ext cx="2387022" cy="1432213"/>
      </dsp:txXfrm>
    </dsp:sp>
    <dsp:sp modelId="{5284A028-1086-41F3-BCE8-B5042B63EF8F}">
      <dsp:nvSpPr>
        <dsp:cNvPr id="0" name=""/>
        <dsp:cNvSpPr/>
      </dsp:nvSpPr>
      <dsp:spPr>
        <a:xfrm>
          <a:off x="2625725" y="277619"/>
          <a:ext cx="2387022" cy="1432213"/>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tr-TR" sz="2900" b="1" kern="1200" smtClean="0">
              <a:solidFill>
                <a:schemeClr val="bg1">
                  <a:lumMod val="95000"/>
                  <a:lumOff val="5000"/>
                </a:schemeClr>
              </a:solidFill>
            </a:rPr>
            <a:t>YANIT VERMEYİN</a:t>
          </a:r>
          <a:endParaRPr lang="tr-TR" sz="2900" b="1" kern="1200" dirty="0" smtClean="0">
            <a:solidFill>
              <a:schemeClr val="bg1">
                <a:lumMod val="95000"/>
                <a:lumOff val="5000"/>
              </a:schemeClr>
            </a:solidFill>
          </a:endParaRPr>
        </a:p>
      </dsp:txBody>
      <dsp:txXfrm>
        <a:off x="2625725" y="277619"/>
        <a:ext cx="2387022" cy="1432213"/>
      </dsp:txXfrm>
    </dsp:sp>
    <dsp:sp modelId="{531525CD-1F4B-45AF-BE71-8B5450037899}">
      <dsp:nvSpPr>
        <dsp:cNvPr id="0" name=""/>
        <dsp:cNvSpPr/>
      </dsp:nvSpPr>
      <dsp:spPr>
        <a:xfrm>
          <a:off x="5251450" y="277619"/>
          <a:ext cx="2387022" cy="1432213"/>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tr-TR" sz="2900" b="1" kern="1200" smtClean="0">
              <a:solidFill>
                <a:schemeClr val="bg1">
                  <a:lumMod val="95000"/>
                  <a:lumOff val="5000"/>
                </a:schemeClr>
              </a:solidFill>
            </a:rPr>
            <a:t>MİSİLLEME YAPMAYIN</a:t>
          </a:r>
          <a:endParaRPr lang="tr-TR" sz="2900" b="1" kern="1200" dirty="0" smtClean="0">
            <a:solidFill>
              <a:schemeClr val="bg1">
                <a:lumMod val="95000"/>
                <a:lumOff val="5000"/>
              </a:schemeClr>
            </a:solidFill>
          </a:endParaRPr>
        </a:p>
      </dsp:txBody>
      <dsp:txXfrm>
        <a:off x="5251450" y="277619"/>
        <a:ext cx="2387022" cy="1432213"/>
      </dsp:txXfrm>
    </dsp:sp>
    <dsp:sp modelId="{3C1806D7-2A93-4B72-98E8-455DA4BBE45F}">
      <dsp:nvSpPr>
        <dsp:cNvPr id="0" name=""/>
        <dsp:cNvSpPr/>
      </dsp:nvSpPr>
      <dsp:spPr>
        <a:xfrm>
          <a:off x="1312862" y="1948535"/>
          <a:ext cx="2387022" cy="1432213"/>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tr-TR" sz="2900" b="1" kern="1200" smtClean="0">
              <a:solidFill>
                <a:schemeClr val="bg1">
                  <a:lumMod val="95000"/>
                  <a:lumOff val="5000"/>
                </a:schemeClr>
              </a:solidFill>
            </a:rPr>
            <a:t>ZORBA OLMAYIN</a:t>
          </a:r>
          <a:endParaRPr lang="tr-TR" sz="2900" b="1" kern="1200" dirty="0" smtClean="0">
            <a:solidFill>
              <a:schemeClr val="bg1">
                <a:lumMod val="95000"/>
                <a:lumOff val="5000"/>
              </a:schemeClr>
            </a:solidFill>
          </a:endParaRPr>
        </a:p>
      </dsp:txBody>
      <dsp:txXfrm>
        <a:off x="1312862" y="1948535"/>
        <a:ext cx="2387022" cy="1432213"/>
      </dsp:txXfrm>
    </dsp:sp>
    <dsp:sp modelId="{BD531E70-C1B4-4060-A29E-3523EDA15477}">
      <dsp:nvSpPr>
        <dsp:cNvPr id="0" name=""/>
        <dsp:cNvSpPr/>
      </dsp:nvSpPr>
      <dsp:spPr>
        <a:xfrm>
          <a:off x="3938587" y="1948535"/>
          <a:ext cx="2387022" cy="1432213"/>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tr-TR" sz="2900" b="1" kern="1200" smtClean="0">
              <a:solidFill>
                <a:schemeClr val="bg1">
                  <a:lumMod val="95000"/>
                  <a:lumOff val="5000"/>
                </a:schemeClr>
              </a:solidFill>
            </a:rPr>
            <a:t>GÖZ YUMMAYIN</a:t>
          </a:r>
          <a:endParaRPr lang="tr-TR" sz="2900" b="1" kern="1200" dirty="0" smtClean="0">
            <a:solidFill>
              <a:schemeClr val="bg1">
                <a:lumMod val="95000"/>
                <a:lumOff val="5000"/>
              </a:schemeClr>
            </a:solidFill>
          </a:endParaRPr>
        </a:p>
      </dsp:txBody>
      <dsp:txXfrm>
        <a:off x="3938587" y="1948535"/>
        <a:ext cx="2387022" cy="143221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EB9683C-ED13-44A6-829D-DC0E42D702AD}">
      <dsp:nvSpPr>
        <dsp:cNvPr id="0" name=""/>
        <dsp:cNvSpPr/>
      </dsp:nvSpPr>
      <dsp:spPr>
        <a:xfrm>
          <a:off x="0" y="231743"/>
          <a:ext cx="4218709" cy="378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20FB8C6-CFD8-4B73-B650-B1B3D05F9632}">
      <dsp:nvSpPr>
        <dsp:cNvPr id="0" name=""/>
        <dsp:cNvSpPr/>
      </dsp:nvSpPr>
      <dsp:spPr>
        <a:xfrm>
          <a:off x="210935" y="10343"/>
          <a:ext cx="2953096" cy="442800"/>
        </a:xfrm>
        <a:prstGeom prst="round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1620" tIns="0" rIns="111620" bIns="0" numCol="1" spcCol="1270" anchor="ctr" anchorCtr="0">
          <a:noAutofit/>
        </a:bodyPr>
        <a:lstStyle/>
        <a:p>
          <a:pPr lvl="0" algn="l" defTabSz="666750">
            <a:lnSpc>
              <a:spcPct val="90000"/>
            </a:lnSpc>
            <a:spcBef>
              <a:spcPct val="0"/>
            </a:spcBef>
            <a:spcAft>
              <a:spcPct val="35000"/>
            </a:spcAft>
          </a:pPr>
          <a:r>
            <a:rPr lang="tr-TR" sz="1500" b="1" kern="1200" smtClean="0"/>
            <a:t>Madde 96: </a:t>
          </a:r>
          <a:r>
            <a:rPr lang="tr-TR" sz="1500" kern="1200" smtClean="0"/>
            <a:t>Eziyet</a:t>
          </a:r>
          <a:endParaRPr lang="tr-TR" sz="1500" kern="1200" dirty="0" smtClean="0"/>
        </a:p>
      </dsp:txBody>
      <dsp:txXfrm>
        <a:off x="210935" y="10343"/>
        <a:ext cx="2953096" cy="442800"/>
      </dsp:txXfrm>
    </dsp:sp>
    <dsp:sp modelId="{FEC08820-6FD5-452E-B2CF-99C95FEF3E10}">
      <dsp:nvSpPr>
        <dsp:cNvPr id="0" name=""/>
        <dsp:cNvSpPr/>
      </dsp:nvSpPr>
      <dsp:spPr>
        <a:xfrm>
          <a:off x="0" y="912144"/>
          <a:ext cx="4218709" cy="378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9546678-B0CE-4A8D-91C2-73CD94CAAAB8}">
      <dsp:nvSpPr>
        <dsp:cNvPr id="0" name=""/>
        <dsp:cNvSpPr/>
      </dsp:nvSpPr>
      <dsp:spPr>
        <a:xfrm>
          <a:off x="210935" y="690743"/>
          <a:ext cx="2953096" cy="442800"/>
        </a:xfrm>
        <a:prstGeom prst="round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1620" tIns="0" rIns="111620" bIns="0" numCol="1" spcCol="1270" anchor="ctr" anchorCtr="0">
          <a:noAutofit/>
        </a:bodyPr>
        <a:lstStyle/>
        <a:p>
          <a:pPr lvl="0" algn="l" defTabSz="666750">
            <a:lnSpc>
              <a:spcPct val="90000"/>
            </a:lnSpc>
            <a:spcBef>
              <a:spcPct val="0"/>
            </a:spcBef>
            <a:spcAft>
              <a:spcPct val="35000"/>
            </a:spcAft>
          </a:pPr>
          <a:r>
            <a:rPr lang="tr-TR" sz="1500" b="1" kern="1200" smtClean="0"/>
            <a:t>Madde 106: </a:t>
          </a:r>
          <a:r>
            <a:rPr lang="tr-TR" sz="1500" kern="1200" smtClean="0"/>
            <a:t>Tehdit</a:t>
          </a:r>
          <a:endParaRPr lang="tr-TR" sz="1500" kern="1200" dirty="0"/>
        </a:p>
      </dsp:txBody>
      <dsp:txXfrm>
        <a:off x="210935" y="690743"/>
        <a:ext cx="2953096" cy="442800"/>
      </dsp:txXfrm>
    </dsp:sp>
    <dsp:sp modelId="{02075D05-565F-474A-948E-59FB43AE6B70}">
      <dsp:nvSpPr>
        <dsp:cNvPr id="0" name=""/>
        <dsp:cNvSpPr/>
      </dsp:nvSpPr>
      <dsp:spPr>
        <a:xfrm>
          <a:off x="0" y="1592544"/>
          <a:ext cx="4218709" cy="378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269430B-ADF5-4DFF-B345-5347BAE2DD2C}">
      <dsp:nvSpPr>
        <dsp:cNvPr id="0" name=""/>
        <dsp:cNvSpPr/>
      </dsp:nvSpPr>
      <dsp:spPr>
        <a:xfrm>
          <a:off x="210935" y="1371144"/>
          <a:ext cx="2953096" cy="442800"/>
        </a:xfrm>
        <a:prstGeom prst="round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1620" tIns="0" rIns="111620" bIns="0" numCol="1" spcCol="1270" anchor="ctr" anchorCtr="0">
          <a:noAutofit/>
        </a:bodyPr>
        <a:lstStyle/>
        <a:p>
          <a:pPr lvl="0" algn="l" defTabSz="666750">
            <a:lnSpc>
              <a:spcPct val="90000"/>
            </a:lnSpc>
            <a:spcBef>
              <a:spcPct val="0"/>
            </a:spcBef>
            <a:spcAft>
              <a:spcPct val="35000"/>
            </a:spcAft>
          </a:pPr>
          <a:r>
            <a:rPr lang="tr-TR" sz="1500" b="1" kern="1200" smtClean="0"/>
            <a:t>Madde 122: </a:t>
          </a:r>
          <a:r>
            <a:rPr lang="tr-TR" sz="1500" kern="1200" smtClean="0"/>
            <a:t>Ayırımcılık</a:t>
          </a:r>
          <a:endParaRPr lang="tr-TR" sz="1500" kern="1200" dirty="0"/>
        </a:p>
      </dsp:txBody>
      <dsp:txXfrm>
        <a:off x="210935" y="1371144"/>
        <a:ext cx="2953096" cy="442800"/>
      </dsp:txXfrm>
    </dsp:sp>
    <dsp:sp modelId="{BAFC1B44-8F07-4183-A7ED-1D53223F12F2}">
      <dsp:nvSpPr>
        <dsp:cNvPr id="0" name=""/>
        <dsp:cNvSpPr/>
      </dsp:nvSpPr>
      <dsp:spPr>
        <a:xfrm>
          <a:off x="0" y="2272944"/>
          <a:ext cx="4218709" cy="378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7EAE512-D41F-4B33-80BE-FD5174E2F877}">
      <dsp:nvSpPr>
        <dsp:cNvPr id="0" name=""/>
        <dsp:cNvSpPr/>
      </dsp:nvSpPr>
      <dsp:spPr>
        <a:xfrm>
          <a:off x="210935" y="2051544"/>
          <a:ext cx="2953096" cy="442800"/>
        </a:xfrm>
        <a:prstGeom prst="round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1620" tIns="0" rIns="111620" bIns="0" numCol="1" spcCol="1270" anchor="ctr" anchorCtr="0">
          <a:noAutofit/>
        </a:bodyPr>
        <a:lstStyle/>
        <a:p>
          <a:pPr lvl="0" algn="l" defTabSz="666750">
            <a:lnSpc>
              <a:spcPct val="90000"/>
            </a:lnSpc>
            <a:spcBef>
              <a:spcPct val="0"/>
            </a:spcBef>
            <a:spcAft>
              <a:spcPct val="35000"/>
            </a:spcAft>
          </a:pPr>
          <a:r>
            <a:rPr lang="tr-TR" sz="1500" b="1" kern="1200" smtClean="0"/>
            <a:t>Madde 123: </a:t>
          </a:r>
          <a:r>
            <a:rPr lang="tr-TR" sz="1500" kern="1200" smtClean="0"/>
            <a:t>Kişilerin huzur ve sükununu bozma</a:t>
          </a:r>
          <a:endParaRPr lang="tr-TR" sz="1500" kern="1200" dirty="0"/>
        </a:p>
      </dsp:txBody>
      <dsp:txXfrm>
        <a:off x="210935" y="2051544"/>
        <a:ext cx="2953096" cy="442800"/>
      </dsp:txXfrm>
    </dsp:sp>
    <dsp:sp modelId="{8C371C27-24D0-462A-AB25-135A920F19C0}">
      <dsp:nvSpPr>
        <dsp:cNvPr id="0" name=""/>
        <dsp:cNvSpPr/>
      </dsp:nvSpPr>
      <dsp:spPr>
        <a:xfrm>
          <a:off x="0" y="2953344"/>
          <a:ext cx="4218709" cy="3780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A4266958-3B8F-4894-A986-5E2628911F48}">
      <dsp:nvSpPr>
        <dsp:cNvPr id="0" name=""/>
        <dsp:cNvSpPr/>
      </dsp:nvSpPr>
      <dsp:spPr>
        <a:xfrm>
          <a:off x="210935" y="2731944"/>
          <a:ext cx="2953096" cy="442800"/>
        </a:xfrm>
        <a:prstGeom prst="round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1620" tIns="0" rIns="111620" bIns="0" numCol="1" spcCol="1270" anchor="ctr" anchorCtr="0">
          <a:noAutofit/>
        </a:bodyPr>
        <a:lstStyle/>
        <a:p>
          <a:pPr lvl="0" algn="l" defTabSz="666750">
            <a:lnSpc>
              <a:spcPct val="90000"/>
            </a:lnSpc>
            <a:spcBef>
              <a:spcPct val="0"/>
            </a:spcBef>
            <a:spcAft>
              <a:spcPct val="35000"/>
            </a:spcAft>
          </a:pPr>
          <a:r>
            <a:rPr lang="tr-TR" sz="1500" b="1" kern="1200" smtClean="0"/>
            <a:t>Madde 125: </a:t>
          </a:r>
          <a:r>
            <a:rPr lang="tr-TR" sz="1500" kern="1200" smtClean="0"/>
            <a:t>Hakaret veya sövme</a:t>
          </a:r>
          <a:endParaRPr lang="tr-TR" sz="1500" kern="1200" dirty="0"/>
        </a:p>
      </dsp:txBody>
      <dsp:txXfrm>
        <a:off x="210935" y="2731944"/>
        <a:ext cx="2953096" cy="44280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EA31F8-9419-41E6-960A-825722A1FD99}">
      <dsp:nvSpPr>
        <dsp:cNvPr id="0" name=""/>
        <dsp:cNvSpPr/>
      </dsp:nvSpPr>
      <dsp:spPr>
        <a:xfrm>
          <a:off x="138550" y="686531"/>
          <a:ext cx="5646498" cy="352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02ECF24-34FC-4BCE-AE5F-0DC285CA2DE1}">
      <dsp:nvSpPr>
        <dsp:cNvPr id="0" name=""/>
        <dsp:cNvSpPr/>
      </dsp:nvSpPr>
      <dsp:spPr>
        <a:xfrm>
          <a:off x="364605" y="479891"/>
          <a:ext cx="5104476" cy="413280"/>
        </a:xfrm>
        <a:prstGeom prst="round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2937" tIns="0" rIns="192937" bIns="0" numCol="1" spcCol="1270" anchor="ctr" anchorCtr="0">
          <a:noAutofit/>
        </a:bodyPr>
        <a:lstStyle/>
        <a:p>
          <a:pPr lvl="0" algn="l" defTabSz="622300">
            <a:lnSpc>
              <a:spcPct val="90000"/>
            </a:lnSpc>
            <a:spcBef>
              <a:spcPct val="0"/>
            </a:spcBef>
            <a:spcAft>
              <a:spcPct val="35000"/>
            </a:spcAft>
          </a:pPr>
          <a:r>
            <a:rPr lang="tr-TR" sz="1400" b="1" kern="1200" smtClean="0"/>
            <a:t>Madde 132: </a:t>
          </a:r>
          <a:r>
            <a:rPr lang="tr-TR" sz="1400" kern="1200" smtClean="0"/>
            <a:t>Özel yaşamını izleyerek, iletişimine müdahale ederek içeriğini alay konusu etmek, haberleşmenin gizliliğini ihlal</a:t>
          </a:r>
          <a:endParaRPr lang="tr-TR" sz="1400" kern="1200" dirty="0"/>
        </a:p>
      </dsp:txBody>
      <dsp:txXfrm>
        <a:off x="364605" y="479891"/>
        <a:ext cx="5104476" cy="413280"/>
      </dsp:txXfrm>
    </dsp:sp>
    <dsp:sp modelId="{E5A84A36-3DCC-4E94-A8E5-8F9E8FEA2B01}">
      <dsp:nvSpPr>
        <dsp:cNvPr id="0" name=""/>
        <dsp:cNvSpPr/>
      </dsp:nvSpPr>
      <dsp:spPr>
        <a:xfrm>
          <a:off x="124695" y="1321571"/>
          <a:ext cx="5626664" cy="352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1E00843-40FF-413E-A548-D58767344306}">
      <dsp:nvSpPr>
        <dsp:cNvPr id="0" name=""/>
        <dsp:cNvSpPr/>
      </dsp:nvSpPr>
      <dsp:spPr>
        <a:xfrm>
          <a:off x="364605" y="1114931"/>
          <a:ext cx="5104476" cy="413280"/>
        </a:xfrm>
        <a:prstGeom prst="round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2937" tIns="0" rIns="192937" bIns="0" numCol="1" spcCol="1270" anchor="ctr" anchorCtr="0">
          <a:noAutofit/>
        </a:bodyPr>
        <a:lstStyle/>
        <a:p>
          <a:pPr lvl="0" algn="l" defTabSz="622300">
            <a:lnSpc>
              <a:spcPct val="90000"/>
            </a:lnSpc>
            <a:spcBef>
              <a:spcPct val="0"/>
            </a:spcBef>
            <a:spcAft>
              <a:spcPct val="35000"/>
            </a:spcAft>
          </a:pPr>
          <a:r>
            <a:rPr lang="tr-TR" sz="1400" b="1" kern="1200" smtClean="0"/>
            <a:t>Madde 133: </a:t>
          </a:r>
          <a:r>
            <a:rPr lang="tr-TR" sz="1400" kern="1200" smtClean="0"/>
            <a:t>Kişiler arasındaki konuşmaların dinlenmesi ve kayda alınması</a:t>
          </a:r>
          <a:endParaRPr lang="tr-TR" sz="1400" kern="1200" dirty="0" smtClean="0"/>
        </a:p>
      </dsp:txBody>
      <dsp:txXfrm>
        <a:off x="364605" y="1114931"/>
        <a:ext cx="5104476" cy="413280"/>
      </dsp:txXfrm>
    </dsp:sp>
    <dsp:sp modelId="{338FC4B7-256D-4844-9D6C-14B021EFDB7F}">
      <dsp:nvSpPr>
        <dsp:cNvPr id="0" name=""/>
        <dsp:cNvSpPr/>
      </dsp:nvSpPr>
      <dsp:spPr>
        <a:xfrm>
          <a:off x="138550" y="1915048"/>
          <a:ext cx="5589839" cy="352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F78C1B3-1D65-4E67-AEAE-29A2534F0681}">
      <dsp:nvSpPr>
        <dsp:cNvPr id="0" name=""/>
        <dsp:cNvSpPr/>
      </dsp:nvSpPr>
      <dsp:spPr>
        <a:xfrm>
          <a:off x="364605" y="1749971"/>
          <a:ext cx="5104476" cy="413280"/>
        </a:xfrm>
        <a:prstGeom prst="round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2937" tIns="0" rIns="192937" bIns="0" numCol="1" spcCol="1270" anchor="ctr" anchorCtr="0">
          <a:noAutofit/>
        </a:bodyPr>
        <a:lstStyle/>
        <a:p>
          <a:pPr lvl="0" algn="l" defTabSz="622300">
            <a:lnSpc>
              <a:spcPct val="90000"/>
            </a:lnSpc>
            <a:spcBef>
              <a:spcPct val="0"/>
            </a:spcBef>
            <a:spcAft>
              <a:spcPct val="35000"/>
            </a:spcAft>
          </a:pPr>
          <a:r>
            <a:rPr lang="tr-TR" sz="1400" b="1" kern="1200" smtClean="0"/>
            <a:t>Madde 134</a:t>
          </a:r>
          <a:r>
            <a:rPr lang="tr-TR" sz="1400" kern="1200" smtClean="0"/>
            <a:t>: Özel hayatın gizliliğinin ihlali</a:t>
          </a:r>
          <a:endParaRPr lang="tr-TR" sz="1400" kern="1200" dirty="0" smtClean="0"/>
        </a:p>
      </dsp:txBody>
      <dsp:txXfrm>
        <a:off x="364605" y="1749971"/>
        <a:ext cx="5104476" cy="413280"/>
      </dsp:txXfrm>
    </dsp:sp>
    <dsp:sp modelId="{181C9C0E-5AB2-4E6A-973F-A2664933B392}">
      <dsp:nvSpPr>
        <dsp:cNvPr id="0" name=""/>
        <dsp:cNvSpPr/>
      </dsp:nvSpPr>
      <dsp:spPr>
        <a:xfrm>
          <a:off x="193970" y="2550088"/>
          <a:ext cx="5507511" cy="352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476BEAF-E2BF-421C-B89C-95D3A6B98D76}">
      <dsp:nvSpPr>
        <dsp:cNvPr id="0" name=""/>
        <dsp:cNvSpPr/>
      </dsp:nvSpPr>
      <dsp:spPr>
        <a:xfrm>
          <a:off x="364605" y="2385011"/>
          <a:ext cx="5104476" cy="413280"/>
        </a:xfrm>
        <a:prstGeom prst="round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2937" tIns="0" rIns="192937" bIns="0" numCol="1" spcCol="1270" anchor="ctr" anchorCtr="0">
          <a:noAutofit/>
        </a:bodyPr>
        <a:lstStyle/>
        <a:p>
          <a:pPr lvl="0" algn="l" defTabSz="622300">
            <a:lnSpc>
              <a:spcPct val="90000"/>
            </a:lnSpc>
            <a:spcBef>
              <a:spcPct val="0"/>
            </a:spcBef>
            <a:spcAft>
              <a:spcPct val="35000"/>
            </a:spcAft>
          </a:pPr>
          <a:r>
            <a:rPr lang="tr-TR" sz="1400" b="1" kern="1200" smtClean="0"/>
            <a:t>Madde 135: </a:t>
          </a:r>
          <a:r>
            <a:rPr lang="tr-TR" sz="1400" kern="1200" smtClean="0"/>
            <a:t>Kişisel verilerin kaydedilmesi</a:t>
          </a:r>
          <a:endParaRPr lang="tr-TR" sz="1400" kern="1200" dirty="0" smtClean="0"/>
        </a:p>
      </dsp:txBody>
      <dsp:txXfrm>
        <a:off x="364605" y="2385011"/>
        <a:ext cx="5104476" cy="413280"/>
      </dsp:txXfrm>
    </dsp:sp>
    <dsp:sp modelId="{C3FCCF69-4489-4CCB-A454-28B3BCE7F825}">
      <dsp:nvSpPr>
        <dsp:cNvPr id="0" name=""/>
        <dsp:cNvSpPr/>
      </dsp:nvSpPr>
      <dsp:spPr>
        <a:xfrm>
          <a:off x="207825" y="3212836"/>
          <a:ext cx="5501094" cy="3528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325C455-A92C-43DB-B2C7-24CEF5A72637}">
      <dsp:nvSpPr>
        <dsp:cNvPr id="0" name=""/>
        <dsp:cNvSpPr/>
      </dsp:nvSpPr>
      <dsp:spPr>
        <a:xfrm>
          <a:off x="364605" y="3020051"/>
          <a:ext cx="5104476" cy="413280"/>
        </a:xfrm>
        <a:prstGeom prst="round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92937" tIns="0" rIns="192937" bIns="0" numCol="1" spcCol="1270" anchor="ctr" anchorCtr="0">
          <a:noAutofit/>
        </a:bodyPr>
        <a:lstStyle/>
        <a:p>
          <a:pPr lvl="0" algn="l" defTabSz="622300">
            <a:lnSpc>
              <a:spcPct val="90000"/>
            </a:lnSpc>
            <a:spcBef>
              <a:spcPct val="0"/>
            </a:spcBef>
            <a:spcAft>
              <a:spcPct val="35000"/>
            </a:spcAft>
          </a:pPr>
          <a:r>
            <a:rPr lang="tr-TR" sz="1400" b="1" kern="1200" smtClean="0"/>
            <a:t>Madde 136: </a:t>
          </a:r>
          <a:r>
            <a:rPr lang="tr-TR" sz="1400" kern="1200" smtClean="0"/>
            <a:t>Verileri Hukuka Aykırı Olarak Verme veya Ele Geçirme Suçu</a:t>
          </a:r>
          <a:endParaRPr lang="tr-TR" sz="1400" kern="1200" dirty="0"/>
        </a:p>
      </dsp:txBody>
      <dsp:txXfrm>
        <a:off x="364605" y="3020051"/>
        <a:ext cx="5104476" cy="41328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C624BD5-080A-46A0-B120-7A2925BE6F9C}">
      <dsp:nvSpPr>
        <dsp:cNvPr id="0" name=""/>
        <dsp:cNvSpPr/>
      </dsp:nvSpPr>
      <dsp:spPr>
        <a:xfrm>
          <a:off x="0" y="1202377"/>
          <a:ext cx="5618018" cy="453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2EB6FA68-4A26-43ED-92B6-2A8E6C564BF6}">
      <dsp:nvSpPr>
        <dsp:cNvPr id="0" name=""/>
        <dsp:cNvSpPr/>
      </dsp:nvSpPr>
      <dsp:spPr>
        <a:xfrm>
          <a:off x="280900" y="936697"/>
          <a:ext cx="3932612" cy="531360"/>
        </a:xfrm>
        <a:prstGeom prst="round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8643" tIns="0" rIns="148643" bIns="0" numCol="1" spcCol="1270" anchor="ctr" anchorCtr="0">
          <a:noAutofit/>
        </a:bodyPr>
        <a:lstStyle/>
        <a:p>
          <a:pPr lvl="0" algn="l" defTabSz="800100">
            <a:lnSpc>
              <a:spcPct val="90000"/>
            </a:lnSpc>
            <a:spcBef>
              <a:spcPct val="0"/>
            </a:spcBef>
            <a:spcAft>
              <a:spcPct val="35000"/>
            </a:spcAft>
          </a:pPr>
          <a:r>
            <a:rPr lang="tr-TR" sz="1800" b="1" kern="1200" dirty="0" smtClean="0">
              <a:solidFill>
                <a:schemeClr val="bg1"/>
              </a:solidFill>
            </a:rPr>
            <a:t>Madde 243</a:t>
          </a:r>
          <a:r>
            <a:rPr lang="tr-TR" sz="1800" kern="1200" dirty="0" smtClean="0">
              <a:solidFill>
                <a:schemeClr val="bg1"/>
              </a:solidFill>
            </a:rPr>
            <a:t>: Bilişim Sistemine Girme</a:t>
          </a:r>
          <a:endParaRPr lang="tr-TR" sz="1800" kern="1200" dirty="0">
            <a:solidFill>
              <a:schemeClr val="bg1"/>
            </a:solidFill>
          </a:endParaRPr>
        </a:p>
      </dsp:txBody>
      <dsp:txXfrm>
        <a:off x="280900" y="936697"/>
        <a:ext cx="3932612" cy="531360"/>
      </dsp:txXfrm>
    </dsp:sp>
    <dsp:sp modelId="{55586E52-DA64-4749-A5A2-1D45EC1B5DC1}">
      <dsp:nvSpPr>
        <dsp:cNvPr id="0" name=""/>
        <dsp:cNvSpPr/>
      </dsp:nvSpPr>
      <dsp:spPr>
        <a:xfrm>
          <a:off x="0" y="2018857"/>
          <a:ext cx="5618018" cy="453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1D9DDF7-DE08-4C21-90F5-2A02D0749BD3}">
      <dsp:nvSpPr>
        <dsp:cNvPr id="0" name=""/>
        <dsp:cNvSpPr/>
      </dsp:nvSpPr>
      <dsp:spPr>
        <a:xfrm>
          <a:off x="280900" y="1753177"/>
          <a:ext cx="3932612" cy="531360"/>
        </a:xfrm>
        <a:prstGeom prst="round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8643" tIns="0" rIns="148643" bIns="0" numCol="1" spcCol="1270" anchor="ctr" anchorCtr="0">
          <a:noAutofit/>
        </a:bodyPr>
        <a:lstStyle/>
        <a:p>
          <a:pPr lvl="0" algn="l" defTabSz="800100">
            <a:lnSpc>
              <a:spcPct val="90000"/>
            </a:lnSpc>
            <a:spcBef>
              <a:spcPct val="0"/>
            </a:spcBef>
            <a:spcAft>
              <a:spcPct val="35000"/>
            </a:spcAft>
          </a:pPr>
          <a:r>
            <a:rPr lang="tr-TR" sz="1800" b="1" kern="1200" dirty="0" smtClean="0">
              <a:solidFill>
                <a:schemeClr val="bg1"/>
              </a:solidFill>
            </a:rPr>
            <a:t>Madde 244</a:t>
          </a:r>
          <a:r>
            <a:rPr lang="tr-TR" sz="1800" kern="1200" dirty="0" smtClean="0">
              <a:solidFill>
                <a:schemeClr val="bg1"/>
              </a:solidFill>
            </a:rPr>
            <a:t>: Sistemi Engelleme, Bozma, Verileri Yok Etme veya Değiştirme</a:t>
          </a:r>
          <a:endParaRPr lang="tr-TR" sz="1800" kern="1200" dirty="0">
            <a:solidFill>
              <a:schemeClr val="bg1"/>
            </a:solidFill>
          </a:endParaRPr>
        </a:p>
      </dsp:txBody>
      <dsp:txXfrm>
        <a:off x="280900" y="1753177"/>
        <a:ext cx="3932612" cy="531360"/>
      </dsp:txXfrm>
    </dsp:sp>
    <dsp:sp modelId="{8AA433AC-ECBA-4029-A096-148BF5D59140}">
      <dsp:nvSpPr>
        <dsp:cNvPr id="0" name=""/>
        <dsp:cNvSpPr/>
      </dsp:nvSpPr>
      <dsp:spPr>
        <a:xfrm>
          <a:off x="0" y="2835337"/>
          <a:ext cx="5618018" cy="45360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3671BF9-C8F0-4E73-BC70-54EFB70C1230}">
      <dsp:nvSpPr>
        <dsp:cNvPr id="0" name=""/>
        <dsp:cNvSpPr/>
      </dsp:nvSpPr>
      <dsp:spPr>
        <a:xfrm>
          <a:off x="280900" y="2569657"/>
          <a:ext cx="3932612" cy="531360"/>
        </a:xfrm>
        <a:prstGeom prst="round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2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8643" tIns="0" rIns="148643" bIns="0" numCol="1" spcCol="1270" anchor="ctr" anchorCtr="0">
          <a:noAutofit/>
        </a:bodyPr>
        <a:lstStyle/>
        <a:p>
          <a:pPr lvl="0" algn="l" defTabSz="800100">
            <a:lnSpc>
              <a:spcPct val="90000"/>
            </a:lnSpc>
            <a:spcBef>
              <a:spcPct val="0"/>
            </a:spcBef>
            <a:spcAft>
              <a:spcPct val="35000"/>
            </a:spcAft>
          </a:pPr>
          <a:r>
            <a:rPr lang="tr-TR" sz="1800" b="1" kern="1200" dirty="0" smtClean="0">
              <a:solidFill>
                <a:schemeClr val="bg1"/>
              </a:solidFill>
            </a:rPr>
            <a:t>Madde 245/A: </a:t>
          </a:r>
          <a:r>
            <a:rPr lang="tr-TR" sz="1800" kern="1200" dirty="0" smtClean="0">
              <a:solidFill>
                <a:schemeClr val="bg1"/>
              </a:solidFill>
            </a:rPr>
            <a:t>Yasak Cihaz veya Programlar</a:t>
          </a:r>
          <a:endParaRPr lang="tr-TR" sz="1800" b="1" kern="1200" dirty="0">
            <a:solidFill>
              <a:schemeClr val="bg1"/>
            </a:solidFill>
          </a:endParaRPr>
        </a:p>
      </dsp:txBody>
      <dsp:txXfrm>
        <a:off x="280900" y="2569657"/>
        <a:ext cx="3932612" cy="531360"/>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5ED860-28A9-441E-8A2D-174E9E4E6062}" type="datetimeFigureOut">
              <a:rPr lang="tr-TR" smtClean="0"/>
              <a:pPr/>
              <a:t>28.12.2021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583DC-5DA7-44E4-975D-E3743FC6E641}" type="slidenum">
              <a:rPr lang="tr-TR" smtClean="0"/>
              <a:pPr/>
              <a:t>‹#›</a:t>
            </a:fld>
            <a:endParaRPr lang="tr-TR"/>
          </a:p>
        </p:txBody>
      </p:sp>
    </p:spTree>
    <p:extLst>
      <p:ext uri="{BB962C8B-B14F-4D97-AF65-F5344CB8AC3E}">
        <p14:creationId xmlns:p14="http://schemas.microsoft.com/office/powerpoint/2010/main" xmlns="" val="3896078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085583DC-5DA7-44E4-975D-E3743FC6E641}" type="slidenum">
              <a:rPr lang="tr-TR" smtClean="0"/>
              <a:pPr/>
              <a:t>2</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0BD3E95-7291-4DE4-89A8-64F2A08E8629}" type="datetime1">
              <a:rPr lang="tr-TR" smtClean="0"/>
              <a:pPr/>
              <a:t>28.12.2021</a:t>
            </a:fld>
            <a:endParaRPr lang="tr-TR"/>
          </a:p>
        </p:txBody>
      </p:sp>
      <p:sp>
        <p:nvSpPr>
          <p:cNvPr id="5" name="Footer Placeholder 4"/>
          <p:cNvSpPr>
            <a:spLocks noGrp="1"/>
          </p:cNvSpPr>
          <p:nvPr>
            <p:ph type="ftr" sz="quarter" idx="11"/>
          </p:nvPr>
        </p:nvSpPr>
        <p:spPr>
          <a:xfrm>
            <a:off x="2692397" y="5037663"/>
            <a:ext cx="5214635" cy="279400"/>
          </a:xfrm>
        </p:spPr>
        <p:txBody>
          <a:bodyPr/>
          <a:lstStyle/>
          <a:p>
            <a:r>
              <a:rPr lang="tr-TR" smtClean="0"/>
              <a:t>Çankaya Rehberlik ve Araştırma Merkezi</a:t>
            </a:r>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D8D6C6EA-0168-44EF-9722-BE5CAEDFD1D9}" type="slidenum">
              <a:rPr lang="tr-TR" smtClean="0"/>
              <a:pPr/>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529748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CD3B5D04-8AFC-414C-BAAA-9AD4EF4E322E}" type="datetime1">
              <a:rPr lang="tr-TR" smtClean="0"/>
              <a:pPr/>
              <a:t>28.12.2021</a:t>
            </a:fld>
            <a:endParaRPr lang="tr-TR"/>
          </a:p>
        </p:txBody>
      </p:sp>
      <p:sp>
        <p:nvSpPr>
          <p:cNvPr id="6" name="Footer Placeholder 5"/>
          <p:cNvSpPr>
            <a:spLocks noGrp="1"/>
          </p:cNvSpPr>
          <p:nvPr>
            <p:ph type="ftr" sz="quarter" idx="11"/>
          </p:nvPr>
        </p:nvSpPr>
        <p:spPr/>
        <p:txBody>
          <a:bodyPr/>
          <a:lstStyle/>
          <a:p>
            <a:r>
              <a:rPr lang="tr-TR" smtClean="0"/>
              <a:t>Çankaya Rehberlik ve Araştırma Merkezi</a:t>
            </a:r>
            <a:endParaRPr lang="tr-TR"/>
          </a:p>
        </p:txBody>
      </p:sp>
      <p:sp>
        <p:nvSpPr>
          <p:cNvPr id="7" name="Slide Number Placeholder 6"/>
          <p:cNvSpPr>
            <a:spLocks noGrp="1"/>
          </p:cNvSpPr>
          <p:nvPr>
            <p:ph type="sldNum" sz="quarter" idx="12"/>
          </p:nvPr>
        </p:nvSpPr>
        <p:spPr/>
        <p:txBody>
          <a:bodyPr/>
          <a:lstStyle/>
          <a:p>
            <a:fld id="{D8D6C6EA-0168-44EF-9722-BE5CAEDFD1D9}" type="slidenum">
              <a:rPr lang="tr-TR" smtClean="0"/>
              <a:pPr/>
              <a:t>‹#›</a:t>
            </a:fld>
            <a:endParaRPr lang="tr-TR"/>
          </a:p>
        </p:txBody>
      </p:sp>
    </p:spTree>
    <p:extLst>
      <p:ext uri="{BB962C8B-B14F-4D97-AF65-F5344CB8AC3E}">
        <p14:creationId xmlns:p14="http://schemas.microsoft.com/office/powerpoint/2010/main" xmlns="" val="3939155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1610D150-F27E-4D85-8D71-39305410CA39}" type="datetime1">
              <a:rPr lang="tr-TR" smtClean="0"/>
              <a:pPr/>
              <a:t>28.12.2021</a:t>
            </a:fld>
            <a:endParaRPr lang="tr-TR"/>
          </a:p>
        </p:txBody>
      </p:sp>
      <p:sp>
        <p:nvSpPr>
          <p:cNvPr id="5" name="Footer Placeholder 4"/>
          <p:cNvSpPr>
            <a:spLocks noGrp="1"/>
          </p:cNvSpPr>
          <p:nvPr>
            <p:ph type="ftr" sz="quarter" idx="11"/>
          </p:nvPr>
        </p:nvSpPr>
        <p:spPr/>
        <p:txBody>
          <a:bodyPr/>
          <a:lstStyle/>
          <a:p>
            <a:r>
              <a:rPr lang="tr-TR" smtClean="0"/>
              <a:t>Çankaya Rehberlik ve Araştırma Merkezi</a:t>
            </a:r>
            <a:endParaRPr lang="tr-TR"/>
          </a:p>
        </p:txBody>
      </p:sp>
      <p:sp>
        <p:nvSpPr>
          <p:cNvPr id="6" name="Slide Number Placeholder 5"/>
          <p:cNvSpPr>
            <a:spLocks noGrp="1"/>
          </p:cNvSpPr>
          <p:nvPr>
            <p:ph type="sldNum" sz="quarter" idx="12"/>
          </p:nvPr>
        </p:nvSpPr>
        <p:spPr/>
        <p:txBody>
          <a:bodyPr/>
          <a:lstStyle/>
          <a:p>
            <a:fld id="{D8D6C6EA-0168-44EF-9722-BE5CAEDFD1D9}" type="slidenum">
              <a:rPr lang="tr-TR" smtClean="0"/>
              <a:pPr/>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498902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D7494BAC-833B-440A-875A-B5D7B23EE9E0}" type="datetime1">
              <a:rPr lang="tr-TR" smtClean="0"/>
              <a:pPr/>
              <a:t>28.12.2021</a:t>
            </a:fld>
            <a:endParaRPr lang="tr-TR"/>
          </a:p>
        </p:txBody>
      </p:sp>
      <p:sp>
        <p:nvSpPr>
          <p:cNvPr id="5" name="Footer Placeholder 4"/>
          <p:cNvSpPr>
            <a:spLocks noGrp="1"/>
          </p:cNvSpPr>
          <p:nvPr>
            <p:ph type="ftr" sz="quarter" idx="11"/>
          </p:nvPr>
        </p:nvSpPr>
        <p:spPr/>
        <p:txBody>
          <a:bodyPr/>
          <a:lstStyle/>
          <a:p>
            <a:r>
              <a:rPr lang="tr-TR" smtClean="0"/>
              <a:t>Çankaya Rehberlik ve Araştırma Merkezi</a:t>
            </a:r>
            <a:endParaRPr lang="tr-TR"/>
          </a:p>
        </p:txBody>
      </p:sp>
      <p:sp>
        <p:nvSpPr>
          <p:cNvPr id="6" name="Slide Number Placeholder 5"/>
          <p:cNvSpPr>
            <a:spLocks noGrp="1"/>
          </p:cNvSpPr>
          <p:nvPr>
            <p:ph type="sldNum" sz="quarter" idx="12"/>
          </p:nvPr>
        </p:nvSpPr>
        <p:spPr/>
        <p:txBody>
          <a:bodyPr/>
          <a:lstStyle/>
          <a:p>
            <a:fld id="{D8D6C6EA-0168-44EF-9722-BE5CAEDFD1D9}" type="slidenum">
              <a:rPr lang="tr-TR" smtClean="0"/>
              <a:pPr/>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195108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9D54717-B04C-4F06-AD73-8B4EB7322700}" type="datetime1">
              <a:rPr lang="tr-TR" smtClean="0"/>
              <a:pPr/>
              <a:t>28.12.2021</a:t>
            </a:fld>
            <a:endParaRPr lang="tr-TR"/>
          </a:p>
        </p:txBody>
      </p:sp>
      <p:sp>
        <p:nvSpPr>
          <p:cNvPr id="5" name="Footer Placeholder 4"/>
          <p:cNvSpPr>
            <a:spLocks noGrp="1"/>
          </p:cNvSpPr>
          <p:nvPr>
            <p:ph type="ftr" sz="quarter" idx="11"/>
          </p:nvPr>
        </p:nvSpPr>
        <p:spPr/>
        <p:txBody>
          <a:bodyPr/>
          <a:lstStyle/>
          <a:p>
            <a:r>
              <a:rPr lang="tr-TR" smtClean="0"/>
              <a:t>Çankaya Rehberlik ve Araştırma Merkezi</a:t>
            </a:r>
            <a:endParaRPr lang="tr-TR"/>
          </a:p>
        </p:txBody>
      </p:sp>
      <p:sp>
        <p:nvSpPr>
          <p:cNvPr id="6" name="Slide Number Placeholder 5"/>
          <p:cNvSpPr>
            <a:spLocks noGrp="1"/>
          </p:cNvSpPr>
          <p:nvPr>
            <p:ph type="sldNum" sz="quarter" idx="12"/>
          </p:nvPr>
        </p:nvSpPr>
        <p:spPr/>
        <p:txBody>
          <a:bodyPr/>
          <a:lstStyle/>
          <a:p>
            <a:fld id="{D8D6C6EA-0168-44EF-9722-BE5CAEDFD1D9}" type="slidenum">
              <a:rPr lang="tr-TR" smtClean="0"/>
              <a:pPr/>
              <a:t>‹#›</a:t>
            </a:fld>
            <a:endParaRPr lang="tr-TR"/>
          </a:p>
        </p:txBody>
      </p:sp>
    </p:spTree>
    <p:extLst>
      <p:ext uri="{BB962C8B-B14F-4D97-AF65-F5344CB8AC3E}">
        <p14:creationId xmlns:p14="http://schemas.microsoft.com/office/powerpoint/2010/main" xmlns="" val="2757154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2EE85FD2-D2CA-44B0-BE7E-2D70755BE04C}" type="datetime1">
              <a:rPr lang="tr-TR" smtClean="0"/>
              <a:pPr/>
              <a:t>28.12.2021</a:t>
            </a:fld>
            <a:endParaRPr lang="tr-TR"/>
          </a:p>
        </p:txBody>
      </p:sp>
      <p:sp>
        <p:nvSpPr>
          <p:cNvPr id="5" name="Footer Placeholder 4"/>
          <p:cNvSpPr>
            <a:spLocks noGrp="1"/>
          </p:cNvSpPr>
          <p:nvPr>
            <p:ph type="ftr" sz="quarter" idx="11"/>
          </p:nvPr>
        </p:nvSpPr>
        <p:spPr/>
        <p:txBody>
          <a:bodyPr/>
          <a:lstStyle/>
          <a:p>
            <a:r>
              <a:rPr lang="tr-TR" smtClean="0"/>
              <a:t>Çankaya Rehberlik ve Araştırma Merkezi</a:t>
            </a:r>
            <a:endParaRPr lang="tr-TR"/>
          </a:p>
        </p:txBody>
      </p:sp>
      <p:sp>
        <p:nvSpPr>
          <p:cNvPr id="6" name="Slide Number Placeholder 5"/>
          <p:cNvSpPr>
            <a:spLocks noGrp="1"/>
          </p:cNvSpPr>
          <p:nvPr>
            <p:ph type="sldNum" sz="quarter" idx="12"/>
          </p:nvPr>
        </p:nvSpPr>
        <p:spPr/>
        <p:txBody>
          <a:bodyPr/>
          <a:lstStyle/>
          <a:p>
            <a:fld id="{D8D6C6EA-0168-44EF-9722-BE5CAEDFD1D9}" type="slidenum">
              <a:rPr lang="tr-TR" smtClean="0"/>
              <a:pPr/>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425185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93D5E7CE-AFCB-4E87-A62D-6810FEB9E609}" type="datetime1">
              <a:rPr lang="tr-TR" smtClean="0"/>
              <a:pPr/>
              <a:t>28.12.2021</a:t>
            </a:fld>
            <a:endParaRPr lang="tr-TR"/>
          </a:p>
        </p:txBody>
      </p:sp>
      <p:sp>
        <p:nvSpPr>
          <p:cNvPr id="5" name="Footer Placeholder 4"/>
          <p:cNvSpPr>
            <a:spLocks noGrp="1"/>
          </p:cNvSpPr>
          <p:nvPr>
            <p:ph type="ftr" sz="quarter" idx="11"/>
          </p:nvPr>
        </p:nvSpPr>
        <p:spPr/>
        <p:txBody>
          <a:bodyPr/>
          <a:lstStyle/>
          <a:p>
            <a:r>
              <a:rPr lang="tr-TR" smtClean="0"/>
              <a:t>Çankaya Rehberlik ve Araştırma Merkezi</a:t>
            </a:r>
            <a:endParaRPr lang="tr-TR"/>
          </a:p>
        </p:txBody>
      </p:sp>
      <p:sp>
        <p:nvSpPr>
          <p:cNvPr id="6" name="Slide Number Placeholder 5"/>
          <p:cNvSpPr>
            <a:spLocks noGrp="1"/>
          </p:cNvSpPr>
          <p:nvPr>
            <p:ph type="sldNum" sz="quarter" idx="12"/>
          </p:nvPr>
        </p:nvSpPr>
        <p:spPr/>
        <p:txBody>
          <a:bodyPr/>
          <a:lstStyle/>
          <a:p>
            <a:fld id="{D8D6C6EA-0168-44EF-9722-BE5CAEDFD1D9}" type="slidenum">
              <a:rPr lang="tr-TR" smtClean="0"/>
              <a:pPr/>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1023559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61AB140-02F5-4978-9E54-43D3D1BAB68E}" type="datetime1">
              <a:rPr lang="tr-TR" smtClean="0"/>
              <a:pPr/>
              <a:t>28.12.2021</a:t>
            </a:fld>
            <a:endParaRPr lang="tr-TR"/>
          </a:p>
        </p:txBody>
      </p:sp>
      <p:sp>
        <p:nvSpPr>
          <p:cNvPr id="5" name="Footer Placeholder 4"/>
          <p:cNvSpPr>
            <a:spLocks noGrp="1"/>
          </p:cNvSpPr>
          <p:nvPr>
            <p:ph type="ftr" sz="quarter" idx="11"/>
          </p:nvPr>
        </p:nvSpPr>
        <p:spPr/>
        <p:txBody>
          <a:bodyPr/>
          <a:lstStyle/>
          <a:p>
            <a:r>
              <a:rPr lang="tr-TR" smtClean="0"/>
              <a:t>Çankaya Rehberlik ve Araştırma Merkezi</a:t>
            </a:r>
            <a:endParaRPr lang="tr-TR"/>
          </a:p>
        </p:txBody>
      </p:sp>
      <p:sp>
        <p:nvSpPr>
          <p:cNvPr id="6" name="Slide Number Placeholder 5"/>
          <p:cNvSpPr>
            <a:spLocks noGrp="1"/>
          </p:cNvSpPr>
          <p:nvPr>
            <p:ph type="sldNum" sz="quarter" idx="12"/>
          </p:nvPr>
        </p:nvSpPr>
        <p:spPr/>
        <p:txBody>
          <a:bodyPr/>
          <a:lstStyle/>
          <a:p>
            <a:fld id="{D8D6C6EA-0168-44EF-9722-BE5CAEDFD1D9}" type="slidenum">
              <a:rPr lang="tr-TR" smtClean="0"/>
              <a:pPr/>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9777125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96ECEE5B-689F-41A9-AFD3-11D907DF7376}" type="datetime1">
              <a:rPr lang="tr-TR" smtClean="0"/>
              <a:pPr/>
              <a:t>28.12.2021</a:t>
            </a:fld>
            <a:endParaRPr lang="tr-TR"/>
          </a:p>
        </p:txBody>
      </p:sp>
      <p:sp>
        <p:nvSpPr>
          <p:cNvPr id="5" name="Footer Placeholder 4"/>
          <p:cNvSpPr>
            <a:spLocks noGrp="1"/>
          </p:cNvSpPr>
          <p:nvPr>
            <p:ph type="ftr" sz="quarter" idx="11"/>
          </p:nvPr>
        </p:nvSpPr>
        <p:spPr/>
        <p:txBody>
          <a:bodyPr/>
          <a:lstStyle/>
          <a:p>
            <a:r>
              <a:rPr lang="tr-TR" smtClean="0"/>
              <a:t>Çankaya Rehberlik ve Araştırma Merkezi</a:t>
            </a:r>
            <a:endParaRPr lang="tr-TR"/>
          </a:p>
        </p:txBody>
      </p:sp>
      <p:sp>
        <p:nvSpPr>
          <p:cNvPr id="6" name="Slide Number Placeholder 5"/>
          <p:cNvSpPr>
            <a:spLocks noGrp="1"/>
          </p:cNvSpPr>
          <p:nvPr>
            <p:ph type="sldNum" sz="quarter" idx="12"/>
          </p:nvPr>
        </p:nvSpPr>
        <p:spPr/>
        <p:txBody>
          <a:bodyPr/>
          <a:lstStyle/>
          <a:p>
            <a:fld id="{D8D6C6EA-0168-44EF-9722-BE5CAEDFD1D9}" type="slidenum">
              <a:rPr lang="tr-TR" smtClean="0"/>
              <a:pPr/>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025529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FACE1A0-E510-4966-A8C5-EDA3D3FDB911}" type="datetime1">
              <a:rPr lang="tr-TR" smtClean="0"/>
              <a:pPr/>
              <a:t>28.12.2021</a:t>
            </a:fld>
            <a:endParaRPr lang="tr-TR"/>
          </a:p>
        </p:txBody>
      </p:sp>
      <p:sp>
        <p:nvSpPr>
          <p:cNvPr id="5" name="Footer Placeholder 4"/>
          <p:cNvSpPr>
            <a:spLocks noGrp="1"/>
          </p:cNvSpPr>
          <p:nvPr>
            <p:ph type="ftr" sz="quarter" idx="11"/>
          </p:nvPr>
        </p:nvSpPr>
        <p:spPr/>
        <p:txBody>
          <a:bodyPr/>
          <a:lstStyle/>
          <a:p>
            <a:r>
              <a:rPr lang="tr-TR" smtClean="0"/>
              <a:t>Çankaya Rehberlik ve Araştırma Merkezi</a:t>
            </a:r>
            <a:endParaRPr lang="tr-TR"/>
          </a:p>
        </p:txBody>
      </p:sp>
      <p:sp>
        <p:nvSpPr>
          <p:cNvPr id="6" name="Slide Number Placeholder 5"/>
          <p:cNvSpPr>
            <a:spLocks noGrp="1"/>
          </p:cNvSpPr>
          <p:nvPr>
            <p:ph type="sldNum" sz="quarter" idx="12"/>
          </p:nvPr>
        </p:nvSpPr>
        <p:spPr/>
        <p:txBody>
          <a:bodyPr/>
          <a:lstStyle/>
          <a:p>
            <a:fld id="{D8D6C6EA-0168-44EF-9722-BE5CAEDFD1D9}" type="slidenum">
              <a:rPr lang="tr-TR" smtClean="0"/>
              <a:pPr/>
              <a:t>‹#›</a:t>
            </a:fld>
            <a:endParaRPr lang="tr-TR"/>
          </a:p>
        </p:txBody>
      </p:sp>
    </p:spTree>
    <p:extLst>
      <p:ext uri="{BB962C8B-B14F-4D97-AF65-F5344CB8AC3E}">
        <p14:creationId xmlns:p14="http://schemas.microsoft.com/office/powerpoint/2010/main" xmlns="" val="3546760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8376110-3E09-4876-B676-498498064354}" type="datetime1">
              <a:rPr lang="tr-TR" smtClean="0"/>
              <a:pPr/>
              <a:t>28.12.2021</a:t>
            </a:fld>
            <a:endParaRPr lang="tr-TR"/>
          </a:p>
        </p:txBody>
      </p:sp>
      <p:sp>
        <p:nvSpPr>
          <p:cNvPr id="5" name="Footer Placeholder 4"/>
          <p:cNvSpPr>
            <a:spLocks noGrp="1"/>
          </p:cNvSpPr>
          <p:nvPr>
            <p:ph type="ftr" sz="quarter" idx="11"/>
          </p:nvPr>
        </p:nvSpPr>
        <p:spPr/>
        <p:txBody>
          <a:bodyPr/>
          <a:lstStyle/>
          <a:p>
            <a:r>
              <a:rPr lang="tr-TR" smtClean="0"/>
              <a:t>Çankaya Rehberlik ve Araştırma Merkezi</a:t>
            </a:r>
            <a:endParaRPr lang="tr-TR"/>
          </a:p>
        </p:txBody>
      </p:sp>
      <p:sp>
        <p:nvSpPr>
          <p:cNvPr id="6" name="Slide Number Placeholder 5"/>
          <p:cNvSpPr>
            <a:spLocks noGrp="1"/>
          </p:cNvSpPr>
          <p:nvPr>
            <p:ph type="sldNum" sz="quarter" idx="12"/>
          </p:nvPr>
        </p:nvSpPr>
        <p:spPr/>
        <p:txBody>
          <a:bodyPr/>
          <a:lstStyle/>
          <a:p>
            <a:fld id="{D8D6C6EA-0168-44EF-9722-BE5CAEDFD1D9}" type="slidenum">
              <a:rPr lang="tr-TR" smtClean="0"/>
              <a:pPr/>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53672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7642E1B3-B9F1-494F-9F70-385A7C9EF07D}" type="datetime1">
              <a:rPr lang="tr-TR" smtClean="0"/>
              <a:pPr/>
              <a:t>28.12.2021</a:t>
            </a:fld>
            <a:endParaRPr lang="tr-TR"/>
          </a:p>
        </p:txBody>
      </p:sp>
      <p:sp>
        <p:nvSpPr>
          <p:cNvPr id="6" name="Footer Placeholder 5"/>
          <p:cNvSpPr>
            <a:spLocks noGrp="1"/>
          </p:cNvSpPr>
          <p:nvPr>
            <p:ph type="ftr" sz="quarter" idx="11"/>
          </p:nvPr>
        </p:nvSpPr>
        <p:spPr/>
        <p:txBody>
          <a:bodyPr/>
          <a:lstStyle/>
          <a:p>
            <a:r>
              <a:rPr lang="tr-TR" smtClean="0"/>
              <a:t>Çankaya Rehberlik ve Araştırma Merkezi</a:t>
            </a:r>
            <a:endParaRPr lang="tr-TR"/>
          </a:p>
        </p:txBody>
      </p:sp>
      <p:sp>
        <p:nvSpPr>
          <p:cNvPr id="7" name="Slide Number Placeholder 6"/>
          <p:cNvSpPr>
            <a:spLocks noGrp="1"/>
          </p:cNvSpPr>
          <p:nvPr>
            <p:ph type="sldNum" sz="quarter" idx="12"/>
          </p:nvPr>
        </p:nvSpPr>
        <p:spPr/>
        <p:txBody>
          <a:bodyPr/>
          <a:lstStyle/>
          <a:p>
            <a:fld id="{D8D6C6EA-0168-44EF-9722-BE5CAEDFD1D9}" type="slidenum">
              <a:rPr lang="tr-TR" smtClean="0"/>
              <a:pPr/>
              <a:t>‹#›</a:t>
            </a:fld>
            <a:endParaRPr lang="tr-TR"/>
          </a:p>
        </p:txBody>
      </p:sp>
    </p:spTree>
    <p:extLst>
      <p:ext uri="{BB962C8B-B14F-4D97-AF65-F5344CB8AC3E}">
        <p14:creationId xmlns:p14="http://schemas.microsoft.com/office/powerpoint/2010/main" xmlns="" val="1408622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29DEC7B-C2B9-4107-9E5D-0FE4C7E93AF8}" type="datetime1">
              <a:rPr lang="tr-TR" smtClean="0"/>
              <a:pPr/>
              <a:t>28.12.2021</a:t>
            </a:fld>
            <a:endParaRPr lang="tr-TR"/>
          </a:p>
        </p:txBody>
      </p:sp>
      <p:sp>
        <p:nvSpPr>
          <p:cNvPr id="8" name="Footer Placeholder 7"/>
          <p:cNvSpPr>
            <a:spLocks noGrp="1"/>
          </p:cNvSpPr>
          <p:nvPr>
            <p:ph type="ftr" sz="quarter" idx="11"/>
          </p:nvPr>
        </p:nvSpPr>
        <p:spPr/>
        <p:txBody>
          <a:bodyPr/>
          <a:lstStyle/>
          <a:p>
            <a:r>
              <a:rPr lang="tr-TR" smtClean="0"/>
              <a:t>Çankaya Rehberlik ve Araştırma Merkezi</a:t>
            </a:r>
            <a:endParaRPr lang="tr-TR"/>
          </a:p>
        </p:txBody>
      </p:sp>
      <p:sp>
        <p:nvSpPr>
          <p:cNvPr id="9" name="Slide Number Placeholder 8"/>
          <p:cNvSpPr>
            <a:spLocks noGrp="1"/>
          </p:cNvSpPr>
          <p:nvPr>
            <p:ph type="sldNum" sz="quarter" idx="12"/>
          </p:nvPr>
        </p:nvSpPr>
        <p:spPr/>
        <p:txBody>
          <a:bodyPr/>
          <a:lstStyle/>
          <a:p>
            <a:fld id="{D8D6C6EA-0168-44EF-9722-BE5CAEDFD1D9}" type="slidenum">
              <a:rPr lang="tr-TR" smtClean="0"/>
              <a:pPr/>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768307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82B8428F-9FF8-4722-A816-D88EF4E92FD1}" type="datetime1">
              <a:rPr lang="tr-TR" smtClean="0"/>
              <a:pPr/>
              <a:t>28.12.2021</a:t>
            </a:fld>
            <a:endParaRPr lang="tr-TR"/>
          </a:p>
        </p:txBody>
      </p:sp>
      <p:sp>
        <p:nvSpPr>
          <p:cNvPr id="4" name="Footer Placeholder 3"/>
          <p:cNvSpPr>
            <a:spLocks noGrp="1"/>
          </p:cNvSpPr>
          <p:nvPr>
            <p:ph type="ftr" sz="quarter" idx="11"/>
          </p:nvPr>
        </p:nvSpPr>
        <p:spPr/>
        <p:txBody>
          <a:bodyPr/>
          <a:lstStyle/>
          <a:p>
            <a:r>
              <a:rPr lang="tr-TR" smtClean="0"/>
              <a:t>Çankaya Rehberlik ve Araştırma Merkezi</a:t>
            </a:r>
            <a:endParaRPr lang="tr-TR"/>
          </a:p>
        </p:txBody>
      </p:sp>
      <p:sp>
        <p:nvSpPr>
          <p:cNvPr id="5" name="Slide Number Placeholder 4"/>
          <p:cNvSpPr>
            <a:spLocks noGrp="1"/>
          </p:cNvSpPr>
          <p:nvPr>
            <p:ph type="sldNum" sz="quarter" idx="12"/>
          </p:nvPr>
        </p:nvSpPr>
        <p:spPr/>
        <p:txBody>
          <a:bodyPr/>
          <a:lstStyle/>
          <a:p>
            <a:fld id="{D8D6C6EA-0168-44EF-9722-BE5CAEDFD1D9}" type="slidenum">
              <a:rPr lang="tr-TR" smtClean="0"/>
              <a:pPr/>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233396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07A0F7-6B68-4260-A1DF-02B0A642E6EE}" type="datetime1">
              <a:rPr lang="tr-TR" smtClean="0"/>
              <a:pPr/>
              <a:t>28.12.2021</a:t>
            </a:fld>
            <a:endParaRPr lang="tr-TR"/>
          </a:p>
        </p:txBody>
      </p:sp>
      <p:sp>
        <p:nvSpPr>
          <p:cNvPr id="3" name="Footer Placeholder 2"/>
          <p:cNvSpPr>
            <a:spLocks noGrp="1"/>
          </p:cNvSpPr>
          <p:nvPr>
            <p:ph type="ftr" sz="quarter" idx="11"/>
          </p:nvPr>
        </p:nvSpPr>
        <p:spPr/>
        <p:txBody>
          <a:bodyPr/>
          <a:lstStyle/>
          <a:p>
            <a:r>
              <a:rPr lang="tr-TR" smtClean="0"/>
              <a:t>Çankaya Rehberlik ve Araştırma Merkezi</a:t>
            </a:r>
            <a:endParaRPr lang="tr-TR"/>
          </a:p>
        </p:txBody>
      </p:sp>
      <p:sp>
        <p:nvSpPr>
          <p:cNvPr id="4" name="Slide Number Placeholder 3"/>
          <p:cNvSpPr>
            <a:spLocks noGrp="1"/>
          </p:cNvSpPr>
          <p:nvPr>
            <p:ph type="sldNum" sz="quarter" idx="12"/>
          </p:nvPr>
        </p:nvSpPr>
        <p:spPr/>
        <p:txBody>
          <a:bodyPr/>
          <a:lstStyle/>
          <a:p>
            <a:fld id="{D8D6C6EA-0168-44EF-9722-BE5CAEDFD1D9}" type="slidenum">
              <a:rPr lang="tr-TR" smtClean="0"/>
              <a:pPr/>
              <a:t>‹#›</a:t>
            </a:fld>
            <a:endParaRPr lang="tr-TR"/>
          </a:p>
        </p:txBody>
      </p:sp>
    </p:spTree>
    <p:extLst>
      <p:ext uri="{BB962C8B-B14F-4D97-AF65-F5344CB8AC3E}">
        <p14:creationId xmlns:p14="http://schemas.microsoft.com/office/powerpoint/2010/main" xmlns="" val="868088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5A7BB28-BA3E-4BD1-B631-D159F412FFCF}" type="datetime1">
              <a:rPr lang="tr-TR" smtClean="0"/>
              <a:pPr/>
              <a:t>28.12.2021</a:t>
            </a:fld>
            <a:endParaRPr lang="tr-TR"/>
          </a:p>
        </p:txBody>
      </p:sp>
      <p:sp>
        <p:nvSpPr>
          <p:cNvPr id="6" name="Footer Placeholder 5"/>
          <p:cNvSpPr>
            <a:spLocks noGrp="1"/>
          </p:cNvSpPr>
          <p:nvPr>
            <p:ph type="ftr" sz="quarter" idx="11"/>
          </p:nvPr>
        </p:nvSpPr>
        <p:spPr/>
        <p:txBody>
          <a:bodyPr/>
          <a:lstStyle/>
          <a:p>
            <a:r>
              <a:rPr lang="tr-TR" smtClean="0"/>
              <a:t>Çankaya Rehberlik ve Araştırma Merkezi</a:t>
            </a:r>
            <a:endParaRPr lang="tr-TR"/>
          </a:p>
        </p:txBody>
      </p:sp>
      <p:sp>
        <p:nvSpPr>
          <p:cNvPr id="7" name="Slide Number Placeholder 6"/>
          <p:cNvSpPr>
            <a:spLocks noGrp="1"/>
          </p:cNvSpPr>
          <p:nvPr>
            <p:ph type="sldNum" sz="quarter" idx="12"/>
          </p:nvPr>
        </p:nvSpPr>
        <p:spPr/>
        <p:txBody>
          <a:bodyPr/>
          <a:lstStyle/>
          <a:p>
            <a:fld id="{D8D6C6EA-0168-44EF-9722-BE5CAEDFD1D9}" type="slidenum">
              <a:rPr lang="tr-TR" smtClean="0"/>
              <a:pPr/>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947371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418A34F-47C0-42DF-9F03-0E48D61FD8BD}" type="datetime1">
              <a:rPr lang="tr-TR" smtClean="0"/>
              <a:pPr/>
              <a:t>28.12.2021</a:t>
            </a:fld>
            <a:endParaRPr lang="tr-TR"/>
          </a:p>
        </p:txBody>
      </p:sp>
      <p:sp>
        <p:nvSpPr>
          <p:cNvPr id="6" name="Footer Placeholder 5"/>
          <p:cNvSpPr>
            <a:spLocks noGrp="1"/>
          </p:cNvSpPr>
          <p:nvPr>
            <p:ph type="ftr" sz="quarter" idx="11"/>
          </p:nvPr>
        </p:nvSpPr>
        <p:spPr/>
        <p:txBody>
          <a:bodyPr/>
          <a:lstStyle/>
          <a:p>
            <a:r>
              <a:rPr lang="tr-TR" smtClean="0"/>
              <a:t>Çankaya Rehberlik ve Araştırma Merkezi</a:t>
            </a:r>
            <a:endParaRPr lang="tr-TR"/>
          </a:p>
        </p:txBody>
      </p:sp>
      <p:sp>
        <p:nvSpPr>
          <p:cNvPr id="7" name="Slide Number Placeholder 6"/>
          <p:cNvSpPr>
            <a:spLocks noGrp="1"/>
          </p:cNvSpPr>
          <p:nvPr>
            <p:ph type="sldNum" sz="quarter" idx="12"/>
          </p:nvPr>
        </p:nvSpPr>
        <p:spPr/>
        <p:txBody>
          <a:bodyPr/>
          <a:lstStyle/>
          <a:p>
            <a:fld id="{D8D6C6EA-0168-44EF-9722-BE5CAEDFD1D9}" type="slidenum">
              <a:rPr lang="tr-TR" smtClean="0"/>
              <a:pPr/>
              <a:t>‹#›</a:t>
            </a:fld>
            <a:endParaRPr lang="tr-TR"/>
          </a:p>
        </p:txBody>
      </p:sp>
    </p:spTree>
    <p:extLst>
      <p:ext uri="{BB962C8B-B14F-4D97-AF65-F5344CB8AC3E}">
        <p14:creationId xmlns:p14="http://schemas.microsoft.com/office/powerpoint/2010/main" xmlns="" val="2486129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cstate="print">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B569052-29D3-42D6-9E30-1B523179055A}" type="datetime1">
              <a:rPr lang="tr-TR" smtClean="0"/>
              <a:pPr/>
              <a:t>28.12.2021</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tr-TR" smtClean="0"/>
              <a:t>Çankaya Rehberlik ve Araştırma Merkezi</a:t>
            </a:r>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8D6C6EA-0168-44EF-9722-BE5CAEDFD1D9}" type="slidenum">
              <a:rPr lang="tr-TR" smtClean="0"/>
              <a:pPr/>
              <a:t>‹#›</a:t>
            </a:fld>
            <a:endParaRPr lang="tr-TR"/>
          </a:p>
        </p:txBody>
      </p:sp>
    </p:spTree>
    <p:extLst>
      <p:ext uri="{BB962C8B-B14F-4D97-AF65-F5344CB8AC3E}">
        <p14:creationId xmlns:p14="http://schemas.microsoft.com/office/powerpoint/2010/main" xmlns="" val="1264833826"/>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2.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Layout" Target="../diagrams/layout4.xml"/><Relationship Id="rId7" Type="http://schemas.openxmlformats.org/officeDocument/2006/relationships/image" Target="../media/image7.png"/><Relationship Id="rId12" Type="http://schemas.microsoft.com/office/2007/relationships/diagramDrawing" Target="../diagrams/drawing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openxmlformats.org/officeDocument/2006/relationships/diagramColors" Target="../diagrams/colors5.xml"/><Relationship Id="rId5" Type="http://schemas.openxmlformats.org/officeDocument/2006/relationships/diagramColors" Target="../diagrams/colors4.xml"/><Relationship Id="rId10" Type="http://schemas.openxmlformats.org/officeDocument/2006/relationships/diagramQuickStyle" Target="../diagrams/quickStyle5.xml"/><Relationship Id="rId4" Type="http://schemas.openxmlformats.org/officeDocument/2006/relationships/diagramQuickStyle" Target="../diagrams/quickStyle4.xml"/><Relationship Id="rId9" Type="http://schemas.openxmlformats.org/officeDocument/2006/relationships/diagramLayout" Target="../diagrams/layout5.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7.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961110" y="4166261"/>
            <a:ext cx="6815669" cy="1250811"/>
          </a:xfrm>
        </p:spPr>
        <p:txBody>
          <a:bodyPr/>
          <a:lstStyle/>
          <a:p>
            <a:r>
              <a:rPr lang="tr-TR" sz="2800" b="1" dirty="0" smtClean="0">
                <a:solidFill>
                  <a:schemeClr val="bg1"/>
                </a:solidFill>
              </a:rPr>
              <a:t>SİBER</a:t>
            </a:r>
            <a:r>
              <a:rPr lang="tr-TR" sz="2800" dirty="0" smtClean="0">
                <a:solidFill>
                  <a:schemeClr val="bg1"/>
                </a:solidFill>
              </a:rPr>
              <a:t> </a:t>
            </a:r>
            <a:r>
              <a:rPr lang="tr-TR" sz="2800" b="1" dirty="0" smtClean="0">
                <a:solidFill>
                  <a:schemeClr val="bg1"/>
                </a:solidFill>
              </a:rPr>
              <a:t>ZORBALIK</a:t>
            </a:r>
            <a:r>
              <a:rPr lang="tr-TR" b="1" dirty="0" smtClean="0">
                <a:solidFill>
                  <a:schemeClr val="bg1"/>
                </a:solidFill>
              </a:rPr>
              <a:t/>
            </a:r>
            <a:br>
              <a:rPr lang="tr-TR" b="1" dirty="0" smtClean="0">
                <a:solidFill>
                  <a:schemeClr val="bg1"/>
                </a:solidFill>
              </a:rPr>
            </a:br>
            <a:r>
              <a:rPr lang="tr-TR" sz="2000" b="1" dirty="0" smtClean="0">
                <a:solidFill>
                  <a:schemeClr val="bg1"/>
                </a:solidFill>
              </a:rPr>
              <a:t>Öğrenci Sunusu</a:t>
            </a:r>
            <a:endParaRPr lang="tr-TR" sz="2000" b="1" dirty="0">
              <a:solidFill>
                <a:schemeClr val="bg1"/>
              </a:solidFill>
            </a:endParaRPr>
          </a:p>
        </p:txBody>
      </p:sp>
      <p:sp>
        <p:nvSpPr>
          <p:cNvPr id="3" name="Alt Başlık 2"/>
          <p:cNvSpPr>
            <a:spLocks noGrp="1"/>
          </p:cNvSpPr>
          <p:nvPr>
            <p:ph type="subTitle" idx="1"/>
          </p:nvPr>
        </p:nvSpPr>
        <p:spPr>
          <a:xfrm>
            <a:off x="2636462" y="3115786"/>
            <a:ext cx="7271000" cy="926279"/>
          </a:xfrm>
        </p:spPr>
        <p:txBody>
          <a:bodyPr>
            <a:normAutofit fontScale="25000" lnSpcReduction="20000"/>
          </a:bodyPr>
          <a:lstStyle/>
          <a:p>
            <a:endParaRPr lang="tr-TR" b="1" dirty="0" smtClean="0"/>
          </a:p>
          <a:p>
            <a:endParaRPr lang="tr-TR" sz="4500" b="1" dirty="0"/>
          </a:p>
          <a:p>
            <a:r>
              <a:rPr lang="tr-TR" sz="11200" b="1" dirty="0" smtClean="0">
                <a:solidFill>
                  <a:schemeClr val="bg1"/>
                </a:solidFill>
              </a:rPr>
              <a:t>ÇANKAYA REHBERLİK ve ARAŞTIRMA MERKEZİ</a:t>
            </a:r>
          </a:p>
          <a:p>
            <a:endParaRPr lang="tr-TR" b="1" dirty="0">
              <a:solidFill>
                <a:schemeClr val="bg1"/>
              </a:solidFill>
            </a:endParaRPr>
          </a:p>
        </p:txBody>
      </p:sp>
      <p:pic>
        <p:nvPicPr>
          <p:cNvPr id="4" name="8 Resim" descr="LOGO (1).png"/>
          <p:cNvPicPr/>
          <p:nvPr/>
        </p:nvPicPr>
        <p:blipFill>
          <a:blip r:embed="rId2" cstate="print"/>
          <a:stretch>
            <a:fillRect/>
          </a:stretch>
        </p:blipFill>
        <p:spPr>
          <a:xfrm>
            <a:off x="5056910" y="1662545"/>
            <a:ext cx="2189017" cy="1801089"/>
          </a:xfrm>
          <a:prstGeom prst="rect">
            <a:avLst/>
          </a:prstGeom>
        </p:spPr>
      </p:pic>
    </p:spTree>
    <p:extLst>
      <p:ext uri="{BB962C8B-B14F-4D97-AF65-F5344CB8AC3E}">
        <p14:creationId xmlns:p14="http://schemas.microsoft.com/office/powerpoint/2010/main" xmlns="" val="20652793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bg1"/>
                </a:solidFill>
              </a:rPr>
              <a:t>Siber Zorbalık Belirtileri</a:t>
            </a:r>
            <a:endParaRPr lang="tr-TR" b="1" dirty="0">
              <a:solidFill>
                <a:schemeClr val="bg1"/>
              </a:solidFill>
            </a:endParaRPr>
          </a:p>
        </p:txBody>
      </p:sp>
      <p:sp>
        <p:nvSpPr>
          <p:cNvPr id="3" name="İçerik Yer Tutucusu 2"/>
          <p:cNvSpPr>
            <a:spLocks noGrp="1"/>
          </p:cNvSpPr>
          <p:nvPr>
            <p:ph idx="1"/>
          </p:nvPr>
        </p:nvSpPr>
        <p:spPr>
          <a:xfrm>
            <a:off x="1758539" y="2545057"/>
            <a:ext cx="2362199" cy="3318936"/>
          </a:xfrm>
        </p:spPr>
        <p:txBody>
          <a:bodyPr>
            <a:normAutofit fontScale="77500" lnSpcReduction="20000"/>
          </a:bodyPr>
          <a:lstStyle/>
          <a:p>
            <a:r>
              <a:rPr lang="tr-TR" dirty="0" smtClean="0">
                <a:solidFill>
                  <a:schemeClr val="bg1"/>
                </a:solidFill>
              </a:rPr>
              <a:t>Aşağılamak</a:t>
            </a:r>
          </a:p>
          <a:p>
            <a:endParaRPr lang="tr-TR" dirty="0" smtClean="0">
              <a:solidFill>
                <a:schemeClr val="bg1"/>
              </a:solidFill>
            </a:endParaRPr>
          </a:p>
          <a:p>
            <a:r>
              <a:rPr lang="tr-TR" dirty="0" smtClean="0">
                <a:solidFill>
                  <a:schemeClr val="bg1"/>
                </a:solidFill>
              </a:rPr>
              <a:t>Şantaj yapmak</a:t>
            </a:r>
          </a:p>
          <a:p>
            <a:endParaRPr lang="tr-TR" dirty="0" smtClean="0">
              <a:solidFill>
                <a:schemeClr val="bg1"/>
              </a:solidFill>
            </a:endParaRPr>
          </a:p>
          <a:p>
            <a:r>
              <a:rPr lang="tr-TR" dirty="0" smtClean="0">
                <a:solidFill>
                  <a:schemeClr val="bg1"/>
                </a:solidFill>
              </a:rPr>
              <a:t>Küfür etmek</a:t>
            </a:r>
          </a:p>
          <a:p>
            <a:endParaRPr lang="tr-TR" dirty="0" smtClean="0">
              <a:solidFill>
                <a:schemeClr val="bg1"/>
              </a:solidFill>
            </a:endParaRPr>
          </a:p>
          <a:p>
            <a:r>
              <a:rPr lang="tr-TR" dirty="0" smtClean="0">
                <a:solidFill>
                  <a:schemeClr val="bg1"/>
                </a:solidFill>
              </a:rPr>
              <a:t>İftira atmak</a:t>
            </a:r>
          </a:p>
          <a:p>
            <a:endParaRPr lang="tr-TR" dirty="0" smtClean="0">
              <a:solidFill>
                <a:schemeClr val="bg1"/>
              </a:solidFill>
            </a:endParaRPr>
          </a:p>
          <a:p>
            <a:r>
              <a:rPr lang="tr-TR" dirty="0" smtClean="0">
                <a:solidFill>
                  <a:schemeClr val="bg1"/>
                </a:solidFill>
              </a:rPr>
              <a:t>Dedikodu yapmak</a:t>
            </a:r>
          </a:p>
        </p:txBody>
      </p:sp>
      <p:pic>
        <p:nvPicPr>
          <p:cNvPr id="7" name="8 Resim" descr="LOGO (1).png"/>
          <p:cNvPicPr/>
          <p:nvPr/>
        </p:nvPicPr>
        <p:blipFill>
          <a:blip r:embed="rId2" cstate="print"/>
          <a:stretch>
            <a:fillRect/>
          </a:stretch>
        </p:blipFill>
        <p:spPr>
          <a:xfrm>
            <a:off x="106560" y="142504"/>
            <a:ext cx="1071397" cy="1262912"/>
          </a:xfrm>
          <a:prstGeom prst="rect">
            <a:avLst/>
          </a:prstGeom>
        </p:spPr>
      </p:pic>
      <p:sp>
        <p:nvSpPr>
          <p:cNvPr id="8" name="Metin kutusu 7"/>
          <p:cNvSpPr txBox="1"/>
          <p:nvPr/>
        </p:nvSpPr>
        <p:spPr>
          <a:xfrm>
            <a:off x="7959769" y="2438179"/>
            <a:ext cx="2383639" cy="4161139"/>
          </a:xfrm>
          <a:prstGeom prst="rect">
            <a:avLst/>
          </a:prstGeom>
          <a:noFill/>
        </p:spPr>
        <p:txBody>
          <a:bodyPr wrap="square" rtlCol="0">
            <a:spAutoFit/>
          </a:bodyPr>
          <a:lstStyle/>
          <a:p>
            <a:pPr marL="285750" lvl="0" indent="-285750" defTabSz="457200">
              <a:spcBef>
                <a:spcPct val="20000"/>
              </a:spcBef>
              <a:spcAft>
                <a:spcPts val="600"/>
              </a:spcAft>
              <a:buClr>
                <a:srgbClr val="0F6FC6"/>
              </a:buClr>
              <a:buSzPct val="115000"/>
              <a:buFont typeface="Arial"/>
              <a:buChar char="•"/>
            </a:pPr>
            <a:r>
              <a:rPr lang="tr-TR" sz="1900" dirty="0">
                <a:solidFill>
                  <a:prstClr val="black"/>
                </a:solidFill>
              </a:rPr>
              <a:t>Taciz </a:t>
            </a:r>
            <a:r>
              <a:rPr lang="tr-TR" sz="1900" dirty="0" smtClean="0">
                <a:solidFill>
                  <a:prstClr val="black"/>
                </a:solidFill>
              </a:rPr>
              <a:t>etmek</a:t>
            </a:r>
          </a:p>
          <a:p>
            <a:pPr marL="285750" lvl="0" indent="-285750" defTabSz="457200">
              <a:spcBef>
                <a:spcPct val="20000"/>
              </a:spcBef>
              <a:spcAft>
                <a:spcPts val="600"/>
              </a:spcAft>
              <a:buClr>
                <a:srgbClr val="0F6FC6"/>
              </a:buClr>
              <a:buSzPct val="115000"/>
              <a:buFont typeface="Arial"/>
              <a:buChar char="•"/>
            </a:pPr>
            <a:endParaRPr lang="tr-TR" sz="1900" dirty="0">
              <a:solidFill>
                <a:prstClr val="black"/>
              </a:solidFill>
            </a:endParaRPr>
          </a:p>
          <a:p>
            <a:pPr marL="285750" lvl="0" indent="-285750" defTabSz="457200">
              <a:spcBef>
                <a:spcPct val="20000"/>
              </a:spcBef>
              <a:spcAft>
                <a:spcPts val="600"/>
              </a:spcAft>
              <a:buClr>
                <a:srgbClr val="0F6FC6"/>
              </a:buClr>
              <a:buSzPct val="115000"/>
              <a:buFont typeface="Arial"/>
              <a:buChar char="•"/>
            </a:pPr>
            <a:r>
              <a:rPr lang="tr-TR" sz="1900" dirty="0">
                <a:solidFill>
                  <a:prstClr val="black"/>
                </a:solidFill>
              </a:rPr>
              <a:t>Tehdit </a:t>
            </a:r>
            <a:r>
              <a:rPr lang="tr-TR" sz="1900" dirty="0" smtClean="0">
                <a:solidFill>
                  <a:prstClr val="black"/>
                </a:solidFill>
              </a:rPr>
              <a:t>etmek</a:t>
            </a:r>
          </a:p>
          <a:p>
            <a:pPr marL="285750" lvl="0" indent="-285750" defTabSz="457200">
              <a:spcBef>
                <a:spcPct val="20000"/>
              </a:spcBef>
              <a:spcAft>
                <a:spcPts val="600"/>
              </a:spcAft>
              <a:buClr>
                <a:srgbClr val="0F6FC6"/>
              </a:buClr>
              <a:buSzPct val="115000"/>
              <a:buFont typeface="Arial"/>
              <a:buChar char="•"/>
            </a:pPr>
            <a:endParaRPr lang="tr-TR" sz="1900" dirty="0">
              <a:solidFill>
                <a:prstClr val="black"/>
              </a:solidFill>
            </a:endParaRPr>
          </a:p>
          <a:p>
            <a:pPr marL="285750" lvl="0" indent="-285750" defTabSz="457200">
              <a:spcBef>
                <a:spcPct val="20000"/>
              </a:spcBef>
              <a:spcAft>
                <a:spcPts val="600"/>
              </a:spcAft>
              <a:buClr>
                <a:srgbClr val="0F6FC6"/>
              </a:buClr>
              <a:buSzPct val="115000"/>
              <a:buFont typeface="Arial"/>
              <a:buChar char="•"/>
            </a:pPr>
            <a:r>
              <a:rPr lang="tr-TR" sz="1900" dirty="0" smtClean="0">
                <a:solidFill>
                  <a:prstClr val="black"/>
                </a:solidFill>
              </a:rPr>
              <a:t>Dışlamak</a:t>
            </a:r>
          </a:p>
          <a:p>
            <a:pPr marL="285750" lvl="0" indent="-285750" defTabSz="457200">
              <a:spcBef>
                <a:spcPct val="20000"/>
              </a:spcBef>
              <a:spcAft>
                <a:spcPts val="600"/>
              </a:spcAft>
              <a:buClr>
                <a:srgbClr val="0F6FC6"/>
              </a:buClr>
              <a:buSzPct val="115000"/>
              <a:buFont typeface="Arial"/>
              <a:buChar char="•"/>
            </a:pPr>
            <a:endParaRPr lang="tr-TR" sz="1900" dirty="0">
              <a:solidFill>
                <a:prstClr val="black"/>
              </a:solidFill>
            </a:endParaRPr>
          </a:p>
          <a:p>
            <a:pPr marL="285750" lvl="0" indent="-285750" defTabSz="457200">
              <a:spcBef>
                <a:spcPct val="20000"/>
              </a:spcBef>
              <a:spcAft>
                <a:spcPts val="600"/>
              </a:spcAft>
              <a:buClr>
                <a:srgbClr val="0F6FC6"/>
              </a:buClr>
              <a:buSzPct val="115000"/>
              <a:buFont typeface="Arial"/>
              <a:buChar char="•"/>
            </a:pPr>
            <a:r>
              <a:rPr lang="tr-TR" sz="1900" dirty="0">
                <a:solidFill>
                  <a:prstClr val="black"/>
                </a:solidFill>
              </a:rPr>
              <a:t>Utandırmak </a:t>
            </a:r>
            <a:endParaRPr lang="tr-TR" sz="1900" dirty="0" smtClean="0">
              <a:solidFill>
                <a:prstClr val="black"/>
              </a:solidFill>
            </a:endParaRPr>
          </a:p>
          <a:p>
            <a:pPr marL="285750" lvl="0" indent="-285750" defTabSz="457200">
              <a:spcBef>
                <a:spcPct val="20000"/>
              </a:spcBef>
              <a:spcAft>
                <a:spcPts val="600"/>
              </a:spcAft>
              <a:buClr>
                <a:srgbClr val="0F6FC6"/>
              </a:buClr>
              <a:buSzPct val="115000"/>
              <a:buFont typeface="Arial"/>
              <a:buChar char="•"/>
            </a:pPr>
            <a:endParaRPr lang="tr-TR" sz="1900" dirty="0">
              <a:solidFill>
                <a:prstClr val="black"/>
              </a:solidFill>
            </a:endParaRPr>
          </a:p>
          <a:p>
            <a:pPr marL="285750" lvl="0" indent="-285750" defTabSz="457200">
              <a:spcBef>
                <a:spcPct val="20000"/>
              </a:spcBef>
              <a:spcAft>
                <a:spcPts val="600"/>
              </a:spcAft>
              <a:buClr>
                <a:srgbClr val="0F6FC6"/>
              </a:buClr>
              <a:buSzPct val="115000"/>
              <a:buFont typeface="Arial"/>
              <a:buChar char="•"/>
            </a:pPr>
            <a:r>
              <a:rPr lang="tr-TR" sz="1900" dirty="0" smtClean="0">
                <a:solidFill>
                  <a:prstClr val="black"/>
                </a:solidFill>
              </a:rPr>
              <a:t>Alay etmek</a:t>
            </a:r>
            <a:endParaRPr lang="tr-TR" sz="1900" dirty="0">
              <a:solidFill>
                <a:prstClr val="black"/>
              </a:solidFill>
            </a:endParaRPr>
          </a:p>
          <a:p>
            <a:endParaRPr lang="tr-TR" dirty="0"/>
          </a:p>
        </p:txBody>
      </p:sp>
      <p:pic>
        <p:nvPicPr>
          <p:cNvPr id="9" name="Resim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857189" y="2545057"/>
            <a:ext cx="4006844" cy="2844800"/>
          </a:xfrm>
          <a:prstGeom prst="rect">
            <a:avLst/>
          </a:prstGeom>
          <a:ln>
            <a:noFill/>
          </a:ln>
          <a:effectLst>
            <a:outerShdw blurRad="292100" dist="139700" dir="2700000" algn="tl" rotWithShape="0">
              <a:srgbClr val="333333">
                <a:alpha val="65000"/>
              </a:srgbClr>
            </a:outerShdw>
          </a:effectLst>
        </p:spPr>
      </p:pic>
      <p:sp>
        <p:nvSpPr>
          <p:cNvPr id="11" name="10 Metin kutusu"/>
          <p:cNvSpPr txBox="1"/>
          <p:nvPr/>
        </p:nvSpPr>
        <p:spPr>
          <a:xfrm>
            <a:off x="4461162" y="6460958"/>
            <a:ext cx="3833485" cy="369332"/>
          </a:xfrm>
          <a:prstGeom prst="rect">
            <a:avLst/>
          </a:prstGeom>
          <a:noFill/>
        </p:spPr>
        <p:txBody>
          <a:bodyPr wrap="square" rtlCol="0">
            <a:spAutoFit/>
          </a:bodyPr>
          <a:lstStyle/>
          <a:p>
            <a:r>
              <a:rPr lang="tr-TR" dirty="0" smtClean="0"/>
              <a:t>Çankaya Rehberlik ve Araştırma Merkezi</a:t>
            </a:r>
            <a:endParaRPr lang="tr-TR" dirty="0"/>
          </a:p>
        </p:txBody>
      </p:sp>
    </p:spTree>
    <p:extLst>
      <p:ext uri="{BB962C8B-B14F-4D97-AF65-F5344CB8AC3E}">
        <p14:creationId xmlns:p14="http://schemas.microsoft.com/office/powerpoint/2010/main" xmlns="" val="14408312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bg1"/>
                </a:solidFill>
              </a:rPr>
              <a:t>Siber Zorbalık Davranışları</a:t>
            </a:r>
            <a:endParaRPr lang="tr-TR" b="1" dirty="0">
              <a:solidFill>
                <a:schemeClr val="bg1"/>
              </a:solidFill>
            </a:endParaRPr>
          </a:p>
        </p:txBody>
      </p:sp>
      <p:pic>
        <p:nvPicPr>
          <p:cNvPr id="12" name="İçerik Yer Tutucusu 11"/>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993447" y="4896064"/>
            <a:ext cx="2733444" cy="1302708"/>
          </a:xfrm>
        </p:spPr>
      </p:pic>
      <p:pic>
        <p:nvPicPr>
          <p:cNvPr id="6" name="8 Resim" descr="LOGO (1).png"/>
          <p:cNvPicPr/>
          <p:nvPr/>
        </p:nvPicPr>
        <p:blipFill>
          <a:blip r:embed="rId3" cstate="print"/>
          <a:stretch>
            <a:fillRect/>
          </a:stretch>
        </p:blipFill>
        <p:spPr>
          <a:xfrm>
            <a:off x="106560" y="142504"/>
            <a:ext cx="1071397" cy="1262912"/>
          </a:xfrm>
          <a:prstGeom prst="rect">
            <a:avLst/>
          </a:prstGeom>
        </p:spPr>
      </p:pic>
      <p:sp>
        <p:nvSpPr>
          <p:cNvPr id="7" name="Metin kutusu 6"/>
          <p:cNvSpPr txBox="1"/>
          <p:nvPr/>
        </p:nvSpPr>
        <p:spPr>
          <a:xfrm>
            <a:off x="1850943" y="2640794"/>
            <a:ext cx="4869795" cy="369332"/>
          </a:xfrm>
          <a:prstGeom prst="rect">
            <a:avLst/>
          </a:prstGeom>
          <a:noFill/>
        </p:spPr>
        <p:txBody>
          <a:bodyPr wrap="none" rtlCol="0">
            <a:spAutoFit/>
          </a:bodyPr>
          <a:lstStyle/>
          <a:p>
            <a:r>
              <a:rPr lang="tr-TR" dirty="0" smtClean="0">
                <a:solidFill>
                  <a:schemeClr val="bg1"/>
                </a:solidFill>
                <a:sym typeface="Wingdings" panose="05000000000000000000" pitchFamily="2" charset="2"/>
              </a:rPr>
              <a:t> </a:t>
            </a:r>
            <a:r>
              <a:rPr lang="tr-TR" dirty="0" smtClean="0">
                <a:solidFill>
                  <a:schemeClr val="bg1"/>
                </a:solidFill>
              </a:rPr>
              <a:t>Küçük düşürücü sözler içeren mesajlar gönderme</a:t>
            </a:r>
            <a:endParaRPr lang="tr-TR" dirty="0">
              <a:solidFill>
                <a:schemeClr val="bg1"/>
              </a:solidFill>
            </a:endParaRPr>
          </a:p>
        </p:txBody>
      </p:sp>
      <p:sp>
        <p:nvSpPr>
          <p:cNvPr id="8" name="Metin kutusu 7"/>
          <p:cNvSpPr txBox="1"/>
          <p:nvPr/>
        </p:nvSpPr>
        <p:spPr>
          <a:xfrm>
            <a:off x="4882308" y="3076098"/>
            <a:ext cx="5477140" cy="369332"/>
          </a:xfrm>
          <a:prstGeom prst="rect">
            <a:avLst/>
          </a:prstGeom>
          <a:noFill/>
        </p:spPr>
        <p:txBody>
          <a:bodyPr wrap="none" rtlCol="0">
            <a:spAutoFit/>
          </a:bodyPr>
          <a:lstStyle/>
          <a:p>
            <a:r>
              <a:rPr lang="tr-TR" dirty="0" smtClean="0">
                <a:solidFill>
                  <a:schemeClr val="bg1"/>
                </a:solidFill>
                <a:sym typeface="Wingdings" panose="05000000000000000000" pitchFamily="2" charset="2"/>
              </a:rPr>
              <a:t> </a:t>
            </a:r>
            <a:r>
              <a:rPr lang="tr-TR" dirty="0" smtClean="0">
                <a:solidFill>
                  <a:schemeClr val="bg1"/>
                </a:solidFill>
              </a:rPr>
              <a:t>Kişi hakkında özel bilgileri veya görüntüleri yayınlanma</a:t>
            </a:r>
            <a:endParaRPr lang="tr-TR" dirty="0">
              <a:solidFill>
                <a:schemeClr val="bg1"/>
              </a:solidFill>
            </a:endParaRPr>
          </a:p>
        </p:txBody>
      </p:sp>
      <p:sp>
        <p:nvSpPr>
          <p:cNvPr id="10" name="Metin kutusu 9"/>
          <p:cNvSpPr txBox="1"/>
          <p:nvPr/>
        </p:nvSpPr>
        <p:spPr>
          <a:xfrm>
            <a:off x="1850943" y="3488365"/>
            <a:ext cx="4634602" cy="369332"/>
          </a:xfrm>
          <a:prstGeom prst="rect">
            <a:avLst/>
          </a:prstGeom>
          <a:noFill/>
        </p:spPr>
        <p:txBody>
          <a:bodyPr wrap="none" rtlCol="0">
            <a:spAutoFit/>
          </a:bodyPr>
          <a:lstStyle/>
          <a:p>
            <a:r>
              <a:rPr lang="tr-TR" dirty="0" smtClean="0">
                <a:solidFill>
                  <a:schemeClr val="bg1"/>
                </a:solidFill>
                <a:sym typeface="Wingdings" panose="05000000000000000000" pitchFamily="2" charset="2"/>
              </a:rPr>
              <a:t> </a:t>
            </a:r>
            <a:r>
              <a:rPr lang="tr-TR" dirty="0" smtClean="0">
                <a:solidFill>
                  <a:schemeClr val="bg1"/>
                </a:solidFill>
              </a:rPr>
              <a:t>İstenilen şeyin yapılmaması halinde tehdit etme</a:t>
            </a:r>
            <a:endParaRPr lang="tr-TR" dirty="0">
              <a:solidFill>
                <a:schemeClr val="bg1"/>
              </a:solidFill>
            </a:endParaRPr>
          </a:p>
        </p:txBody>
      </p:sp>
      <p:sp>
        <p:nvSpPr>
          <p:cNvPr id="3" name="Metin kutusu 2"/>
          <p:cNvSpPr txBox="1"/>
          <p:nvPr/>
        </p:nvSpPr>
        <p:spPr>
          <a:xfrm>
            <a:off x="4882308" y="3973152"/>
            <a:ext cx="4827796" cy="369332"/>
          </a:xfrm>
          <a:prstGeom prst="rect">
            <a:avLst/>
          </a:prstGeom>
          <a:noFill/>
        </p:spPr>
        <p:txBody>
          <a:bodyPr wrap="none" rtlCol="0">
            <a:spAutoFit/>
          </a:bodyPr>
          <a:lstStyle/>
          <a:p>
            <a:r>
              <a:rPr lang="tr-TR" dirty="0" smtClean="0">
                <a:solidFill>
                  <a:schemeClr val="bg1"/>
                </a:solidFill>
                <a:sym typeface="Wingdings" panose="05000000000000000000" pitchFamily="2" charset="2"/>
              </a:rPr>
              <a:t> </a:t>
            </a:r>
            <a:r>
              <a:rPr lang="tr-TR" dirty="0" smtClean="0">
                <a:solidFill>
                  <a:schemeClr val="bg1"/>
                </a:solidFill>
              </a:rPr>
              <a:t>Başka kişilerin sosyal hesap bilgilerini ele geçirme</a:t>
            </a:r>
            <a:endParaRPr lang="tr-TR" dirty="0">
              <a:solidFill>
                <a:schemeClr val="bg1"/>
              </a:solidFill>
            </a:endParaRPr>
          </a:p>
        </p:txBody>
      </p:sp>
      <p:sp>
        <p:nvSpPr>
          <p:cNvPr id="4" name="Metin kutusu 3"/>
          <p:cNvSpPr txBox="1"/>
          <p:nvPr/>
        </p:nvSpPr>
        <p:spPr>
          <a:xfrm>
            <a:off x="4844412" y="4947505"/>
            <a:ext cx="6008183" cy="369332"/>
          </a:xfrm>
          <a:prstGeom prst="rect">
            <a:avLst/>
          </a:prstGeom>
          <a:noFill/>
        </p:spPr>
        <p:txBody>
          <a:bodyPr wrap="none" rtlCol="0">
            <a:spAutoFit/>
          </a:bodyPr>
          <a:lstStyle/>
          <a:p>
            <a:r>
              <a:rPr lang="tr-TR" dirty="0" smtClean="0">
                <a:solidFill>
                  <a:schemeClr val="bg1"/>
                </a:solidFill>
                <a:sym typeface="Wingdings" panose="05000000000000000000" pitchFamily="2" charset="2"/>
              </a:rPr>
              <a:t> </a:t>
            </a:r>
            <a:r>
              <a:rPr lang="tr-TR" dirty="0" smtClean="0">
                <a:solidFill>
                  <a:schemeClr val="bg1"/>
                </a:solidFill>
              </a:rPr>
              <a:t>Sosyal </a:t>
            </a:r>
            <a:r>
              <a:rPr lang="tr-TR" dirty="0">
                <a:solidFill>
                  <a:schemeClr val="bg1"/>
                </a:solidFill>
              </a:rPr>
              <a:t>ağlardaki </a:t>
            </a:r>
            <a:r>
              <a:rPr lang="tr-TR" dirty="0" smtClean="0">
                <a:solidFill>
                  <a:schemeClr val="bg1"/>
                </a:solidFill>
              </a:rPr>
              <a:t>paylaşımlara sürekli </a:t>
            </a:r>
            <a:r>
              <a:rPr lang="tr-TR" dirty="0">
                <a:solidFill>
                  <a:schemeClr val="bg1"/>
                </a:solidFill>
              </a:rPr>
              <a:t>olumsuz yorumlar </a:t>
            </a:r>
            <a:r>
              <a:rPr lang="tr-TR" dirty="0" smtClean="0">
                <a:solidFill>
                  <a:schemeClr val="bg1"/>
                </a:solidFill>
              </a:rPr>
              <a:t>yapma</a:t>
            </a:r>
            <a:endParaRPr lang="tr-TR" dirty="0">
              <a:solidFill>
                <a:schemeClr val="bg1"/>
              </a:solidFill>
            </a:endParaRPr>
          </a:p>
        </p:txBody>
      </p:sp>
      <p:sp>
        <p:nvSpPr>
          <p:cNvPr id="11" name="Metin kutusu 10"/>
          <p:cNvSpPr txBox="1"/>
          <p:nvPr/>
        </p:nvSpPr>
        <p:spPr>
          <a:xfrm>
            <a:off x="1814362" y="4419783"/>
            <a:ext cx="9170844" cy="369332"/>
          </a:xfrm>
          <a:prstGeom prst="rect">
            <a:avLst/>
          </a:prstGeom>
          <a:noFill/>
        </p:spPr>
        <p:txBody>
          <a:bodyPr wrap="none" rtlCol="0">
            <a:spAutoFit/>
          </a:bodyPr>
          <a:lstStyle/>
          <a:p>
            <a:r>
              <a:rPr lang="tr-TR" dirty="0" smtClean="0">
                <a:solidFill>
                  <a:schemeClr val="bg1"/>
                </a:solidFill>
                <a:sym typeface="Wingdings" panose="05000000000000000000" pitchFamily="2" charset="2"/>
              </a:rPr>
              <a:t> </a:t>
            </a:r>
            <a:r>
              <a:rPr lang="tr-TR" dirty="0" smtClean="0">
                <a:solidFill>
                  <a:schemeClr val="bg1"/>
                </a:solidFill>
              </a:rPr>
              <a:t>Sosyal </a:t>
            </a:r>
            <a:r>
              <a:rPr lang="tr-TR" dirty="0">
                <a:solidFill>
                  <a:schemeClr val="bg1"/>
                </a:solidFill>
              </a:rPr>
              <a:t>ağlarda birisi hakkında dedikodu </a:t>
            </a:r>
            <a:r>
              <a:rPr lang="tr-TR" dirty="0" smtClean="0">
                <a:solidFill>
                  <a:schemeClr val="bg1"/>
                </a:solidFill>
              </a:rPr>
              <a:t>yayma </a:t>
            </a:r>
            <a:r>
              <a:rPr lang="tr-TR" dirty="0">
                <a:solidFill>
                  <a:schemeClr val="bg1"/>
                </a:solidFill>
              </a:rPr>
              <a:t>ya da özel </a:t>
            </a:r>
            <a:r>
              <a:rPr lang="tr-TR" dirty="0" smtClean="0">
                <a:solidFill>
                  <a:schemeClr val="bg1"/>
                </a:solidFill>
              </a:rPr>
              <a:t>hayatıyla </a:t>
            </a:r>
            <a:r>
              <a:rPr lang="tr-TR" dirty="0">
                <a:solidFill>
                  <a:schemeClr val="bg1"/>
                </a:solidFill>
              </a:rPr>
              <a:t>ilgili konuları herkesle </a:t>
            </a:r>
            <a:r>
              <a:rPr lang="tr-TR" dirty="0" smtClean="0">
                <a:solidFill>
                  <a:schemeClr val="bg1"/>
                </a:solidFill>
              </a:rPr>
              <a:t>paylaşma</a:t>
            </a:r>
            <a:endParaRPr lang="tr-TR" dirty="0">
              <a:solidFill>
                <a:schemeClr val="bg1"/>
              </a:solidFill>
            </a:endParaRPr>
          </a:p>
        </p:txBody>
      </p:sp>
      <p:sp>
        <p:nvSpPr>
          <p:cNvPr id="5" name="Metin kutusu 4"/>
          <p:cNvSpPr txBox="1"/>
          <p:nvPr/>
        </p:nvSpPr>
        <p:spPr>
          <a:xfrm>
            <a:off x="4844412" y="5440302"/>
            <a:ext cx="6433188" cy="923330"/>
          </a:xfrm>
          <a:prstGeom prst="rect">
            <a:avLst/>
          </a:prstGeom>
          <a:noFill/>
        </p:spPr>
        <p:txBody>
          <a:bodyPr wrap="square" rtlCol="0">
            <a:spAutoFit/>
          </a:bodyPr>
          <a:lstStyle/>
          <a:p>
            <a:r>
              <a:rPr lang="tr-TR" dirty="0" smtClean="0">
                <a:solidFill>
                  <a:schemeClr val="bg1"/>
                </a:solidFill>
                <a:sym typeface="Wingdings" panose="05000000000000000000" pitchFamily="2" charset="2"/>
              </a:rPr>
              <a:t> </a:t>
            </a:r>
            <a:r>
              <a:rPr lang="tr-TR" dirty="0" smtClean="0">
                <a:solidFill>
                  <a:schemeClr val="bg1"/>
                </a:solidFill>
              </a:rPr>
              <a:t>Başka biri adına hesap açma ve </a:t>
            </a:r>
            <a:r>
              <a:rPr lang="tr-TR" spc="9" dirty="0">
                <a:solidFill>
                  <a:schemeClr val="bg1"/>
                </a:solidFill>
                <a:cs typeface="Calibri"/>
              </a:rPr>
              <a:t>onun adına  </a:t>
            </a:r>
            <a:r>
              <a:rPr lang="tr-TR" spc="3" dirty="0">
                <a:solidFill>
                  <a:schemeClr val="bg1"/>
                </a:solidFill>
                <a:cs typeface="Calibri"/>
              </a:rPr>
              <a:t>başkalarına </a:t>
            </a:r>
            <a:r>
              <a:rPr lang="tr-TR" spc="6" dirty="0">
                <a:solidFill>
                  <a:schemeClr val="bg1"/>
                </a:solidFill>
                <a:cs typeface="Calibri"/>
              </a:rPr>
              <a:t>mesajlar</a:t>
            </a:r>
            <a:r>
              <a:rPr lang="tr-TR" dirty="0">
                <a:solidFill>
                  <a:schemeClr val="bg1"/>
                </a:solidFill>
                <a:cs typeface="Calibri"/>
              </a:rPr>
              <a:t> </a:t>
            </a:r>
            <a:r>
              <a:rPr lang="tr-TR" spc="6" dirty="0" smtClean="0">
                <a:solidFill>
                  <a:schemeClr val="bg1"/>
                </a:solidFill>
                <a:cs typeface="Calibri"/>
              </a:rPr>
              <a:t>gönderme</a:t>
            </a:r>
            <a:endParaRPr lang="tr-TR" dirty="0">
              <a:solidFill>
                <a:schemeClr val="bg1"/>
              </a:solidFill>
              <a:cs typeface="Calibri"/>
            </a:endParaRPr>
          </a:p>
          <a:p>
            <a:endParaRPr lang="tr-TR" dirty="0">
              <a:solidFill>
                <a:schemeClr val="bg1"/>
              </a:solidFill>
            </a:endParaRPr>
          </a:p>
        </p:txBody>
      </p:sp>
      <p:sp>
        <p:nvSpPr>
          <p:cNvPr id="14" name="13 Metin kutusu"/>
          <p:cNvSpPr txBox="1"/>
          <p:nvPr/>
        </p:nvSpPr>
        <p:spPr>
          <a:xfrm>
            <a:off x="4461162" y="6460958"/>
            <a:ext cx="3833485" cy="369332"/>
          </a:xfrm>
          <a:prstGeom prst="rect">
            <a:avLst/>
          </a:prstGeom>
          <a:noFill/>
        </p:spPr>
        <p:txBody>
          <a:bodyPr wrap="square" rtlCol="0">
            <a:spAutoFit/>
          </a:bodyPr>
          <a:lstStyle/>
          <a:p>
            <a:r>
              <a:rPr lang="tr-TR" dirty="0" smtClean="0"/>
              <a:t>Çankaya Rehberlik ve Araştırma Merkezi</a:t>
            </a:r>
            <a:endParaRPr lang="tr-TR" dirty="0"/>
          </a:p>
        </p:txBody>
      </p:sp>
    </p:spTree>
    <p:extLst>
      <p:ext uri="{BB962C8B-B14F-4D97-AF65-F5344CB8AC3E}">
        <p14:creationId xmlns:p14="http://schemas.microsoft.com/office/powerpoint/2010/main" xmlns="" val="21328239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ctr">
              <a:buNone/>
            </a:pPr>
            <a:r>
              <a:rPr lang="tr-TR" b="1" cap="all" dirty="0" smtClean="0">
                <a:solidFill>
                  <a:srgbClr val="7030A0"/>
                </a:solidFill>
              </a:rPr>
              <a:t>Bu </a:t>
            </a:r>
            <a:r>
              <a:rPr lang="tr-TR" b="1" cap="all" dirty="0" err="1" smtClean="0">
                <a:solidFill>
                  <a:srgbClr val="7030A0"/>
                </a:solidFill>
              </a:rPr>
              <a:t>gİbİ</a:t>
            </a:r>
            <a:r>
              <a:rPr lang="tr-TR" b="1" cap="all" dirty="0" smtClean="0">
                <a:solidFill>
                  <a:srgbClr val="7030A0"/>
                </a:solidFill>
              </a:rPr>
              <a:t> </a:t>
            </a:r>
            <a:r>
              <a:rPr lang="tr-TR" b="1" cap="all" dirty="0" err="1" smtClean="0">
                <a:solidFill>
                  <a:srgbClr val="7030A0"/>
                </a:solidFill>
              </a:rPr>
              <a:t>davranIşlar</a:t>
            </a:r>
            <a:r>
              <a:rPr lang="tr-TR" b="1" cap="all" dirty="0" smtClean="0">
                <a:solidFill>
                  <a:srgbClr val="7030A0"/>
                </a:solidFill>
              </a:rPr>
              <a:t> gösteren zorbalarla </a:t>
            </a:r>
          </a:p>
          <a:p>
            <a:pPr marL="0" indent="0" algn="ctr">
              <a:buNone/>
            </a:pPr>
            <a:r>
              <a:rPr lang="tr-TR" b="1" cap="all" dirty="0" smtClean="0">
                <a:solidFill>
                  <a:srgbClr val="7030A0"/>
                </a:solidFill>
              </a:rPr>
              <a:t>Baş etmek </a:t>
            </a:r>
            <a:r>
              <a:rPr lang="tr-TR" b="1" cap="all" dirty="0" err="1" smtClean="0">
                <a:solidFill>
                  <a:srgbClr val="7030A0"/>
                </a:solidFill>
              </a:rPr>
              <a:t>İçİn</a:t>
            </a:r>
            <a:r>
              <a:rPr lang="tr-TR" b="1" cap="all" dirty="0" smtClean="0">
                <a:solidFill>
                  <a:srgbClr val="7030A0"/>
                </a:solidFill>
              </a:rPr>
              <a:t> </a:t>
            </a:r>
          </a:p>
          <a:p>
            <a:pPr marL="0" indent="0" algn="ctr">
              <a:buNone/>
            </a:pPr>
            <a:r>
              <a:rPr lang="tr-TR" b="1" cap="all" dirty="0" err="1" smtClean="0">
                <a:solidFill>
                  <a:srgbClr val="7030A0"/>
                </a:solidFill>
              </a:rPr>
              <a:t>kendİnİzİ</a:t>
            </a:r>
            <a:r>
              <a:rPr lang="tr-TR" b="1" cap="all" dirty="0" smtClean="0">
                <a:solidFill>
                  <a:srgbClr val="7030A0"/>
                </a:solidFill>
              </a:rPr>
              <a:t> </a:t>
            </a:r>
            <a:r>
              <a:rPr lang="tr-TR" b="1" cap="all" dirty="0" err="1" smtClean="0">
                <a:solidFill>
                  <a:srgbClr val="7030A0"/>
                </a:solidFill>
              </a:rPr>
              <a:t>çaresİz</a:t>
            </a:r>
            <a:r>
              <a:rPr lang="tr-TR" b="1" cap="all" dirty="0" smtClean="0">
                <a:solidFill>
                  <a:srgbClr val="7030A0"/>
                </a:solidFill>
              </a:rPr>
              <a:t> </a:t>
            </a:r>
            <a:r>
              <a:rPr lang="tr-TR" b="1" cap="all" dirty="0" err="1" smtClean="0">
                <a:solidFill>
                  <a:srgbClr val="7030A0"/>
                </a:solidFill>
              </a:rPr>
              <a:t>hİssetmeyİn</a:t>
            </a:r>
            <a:r>
              <a:rPr lang="tr-TR" b="1" cap="all" dirty="0" smtClean="0">
                <a:solidFill>
                  <a:srgbClr val="7030A0"/>
                </a:solidFill>
              </a:rPr>
              <a:t>.</a:t>
            </a:r>
            <a:endParaRPr lang="tr-TR" b="1" cap="all" dirty="0">
              <a:solidFill>
                <a:srgbClr val="7030A0"/>
              </a:solidFill>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951210" y="3206581"/>
            <a:ext cx="1281394" cy="2491158"/>
          </a:xfrm>
          <a:prstGeom prst="rect">
            <a:avLst/>
          </a:prstGeom>
        </p:spPr>
      </p:pic>
      <p:pic>
        <p:nvPicPr>
          <p:cNvPr id="6" name="8 Resim" descr="LOGO (1).png"/>
          <p:cNvPicPr/>
          <p:nvPr/>
        </p:nvPicPr>
        <p:blipFill>
          <a:blip r:embed="rId3" cstate="print"/>
          <a:stretch>
            <a:fillRect/>
          </a:stretch>
        </p:blipFill>
        <p:spPr>
          <a:xfrm>
            <a:off x="106560" y="142504"/>
            <a:ext cx="1071397" cy="1262912"/>
          </a:xfrm>
          <a:prstGeom prst="rect">
            <a:avLst/>
          </a:prstGeom>
        </p:spPr>
      </p:pic>
      <p:sp>
        <p:nvSpPr>
          <p:cNvPr id="8" name="7 Metin kutusu"/>
          <p:cNvSpPr txBox="1"/>
          <p:nvPr/>
        </p:nvSpPr>
        <p:spPr>
          <a:xfrm>
            <a:off x="4461162" y="6460958"/>
            <a:ext cx="3833485" cy="369332"/>
          </a:xfrm>
          <a:prstGeom prst="rect">
            <a:avLst/>
          </a:prstGeom>
          <a:noFill/>
        </p:spPr>
        <p:txBody>
          <a:bodyPr wrap="square" rtlCol="0">
            <a:spAutoFit/>
          </a:bodyPr>
          <a:lstStyle/>
          <a:p>
            <a:r>
              <a:rPr lang="tr-TR" dirty="0" smtClean="0"/>
              <a:t>Çankaya Rehberlik ve Araştırma Merkezi</a:t>
            </a:r>
            <a:endParaRPr lang="tr-TR" dirty="0"/>
          </a:p>
        </p:txBody>
      </p:sp>
    </p:spTree>
    <p:extLst>
      <p:ext uri="{BB962C8B-B14F-4D97-AF65-F5344CB8AC3E}">
        <p14:creationId xmlns:p14="http://schemas.microsoft.com/office/powerpoint/2010/main" xmlns="" val="20252597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solidFill>
                  <a:schemeClr val="bg1"/>
                </a:solidFill>
              </a:rPr>
              <a:t>Siber Zorbalığı Önlemek İçin Neler Yapabiliriz?</a:t>
            </a:r>
            <a:endParaRPr lang="tr-TR" dirty="0"/>
          </a:p>
        </p:txBody>
      </p:sp>
      <p:sp>
        <p:nvSpPr>
          <p:cNvPr id="3" name="İçerik Yer Tutucusu 2"/>
          <p:cNvSpPr>
            <a:spLocks noGrp="1"/>
          </p:cNvSpPr>
          <p:nvPr>
            <p:ph idx="1"/>
          </p:nvPr>
        </p:nvSpPr>
        <p:spPr>
          <a:xfrm>
            <a:off x="1281546" y="2473805"/>
            <a:ext cx="9601196" cy="3719177"/>
          </a:xfrm>
        </p:spPr>
        <p:txBody>
          <a:bodyPr>
            <a:normAutofit/>
          </a:bodyPr>
          <a:lstStyle/>
          <a:p>
            <a:r>
              <a:rPr lang="tr-TR" dirty="0">
                <a:solidFill>
                  <a:schemeClr val="bg1"/>
                </a:solidFill>
              </a:rPr>
              <a:t>Sosyal ağlardaki hesaplarınıza olan erişimi </a:t>
            </a:r>
            <a:r>
              <a:rPr lang="tr-TR" dirty="0" smtClean="0">
                <a:solidFill>
                  <a:schemeClr val="bg1"/>
                </a:solidFill>
              </a:rPr>
              <a:t>tanıdığımız </a:t>
            </a:r>
            <a:r>
              <a:rPr lang="tr-TR" dirty="0">
                <a:solidFill>
                  <a:schemeClr val="bg1"/>
                </a:solidFill>
              </a:rPr>
              <a:t>ve </a:t>
            </a:r>
            <a:r>
              <a:rPr lang="tr-TR" dirty="0" smtClean="0">
                <a:solidFill>
                  <a:schemeClr val="bg1"/>
                </a:solidFill>
              </a:rPr>
              <a:t>güvendiğimiz </a:t>
            </a:r>
            <a:r>
              <a:rPr lang="tr-TR" dirty="0">
                <a:solidFill>
                  <a:schemeClr val="bg1"/>
                </a:solidFill>
              </a:rPr>
              <a:t>kişilerle </a:t>
            </a:r>
            <a:r>
              <a:rPr lang="tr-TR" dirty="0" smtClean="0">
                <a:solidFill>
                  <a:schemeClr val="bg1"/>
                </a:solidFill>
              </a:rPr>
              <a:t>sınırlandırmalıyız.</a:t>
            </a:r>
          </a:p>
          <a:p>
            <a:pPr marL="0" indent="0">
              <a:buNone/>
            </a:pPr>
            <a:endParaRPr lang="tr-TR" dirty="0" smtClean="0">
              <a:solidFill>
                <a:schemeClr val="bg1"/>
              </a:solidFill>
              <a:latin typeface="Times New Roman" panose="02020603050405020304" pitchFamily="18" charset="0"/>
              <a:cs typeface="Times New Roman" panose="02020603050405020304" pitchFamily="18" charset="0"/>
            </a:endParaRPr>
          </a:p>
          <a:p>
            <a:r>
              <a:rPr lang="tr-TR" dirty="0" smtClean="0">
                <a:solidFill>
                  <a:schemeClr val="bg1"/>
                </a:solidFill>
                <a:cs typeface="Times New Roman" panose="02020603050405020304" pitchFamily="18" charset="0"/>
              </a:rPr>
              <a:t>Tanımadığımız </a:t>
            </a:r>
            <a:r>
              <a:rPr lang="tr-TR" dirty="0">
                <a:solidFill>
                  <a:schemeClr val="bg1"/>
                </a:solidFill>
                <a:cs typeface="Times New Roman" panose="02020603050405020304" pitchFamily="18" charset="0"/>
              </a:rPr>
              <a:t>kişilerin arkadaşlık tekliflerini </a:t>
            </a:r>
            <a:r>
              <a:rPr lang="tr-TR" dirty="0" smtClean="0">
                <a:solidFill>
                  <a:schemeClr val="bg1"/>
                </a:solidFill>
                <a:cs typeface="Times New Roman" panose="02020603050405020304" pitchFamily="18" charset="0"/>
              </a:rPr>
              <a:t>reddetmeliyiz. </a:t>
            </a:r>
          </a:p>
          <a:p>
            <a:r>
              <a:rPr lang="tr-TR" dirty="0" smtClean="0">
                <a:solidFill>
                  <a:schemeClr val="bg1"/>
                </a:solidFill>
                <a:cs typeface="Times New Roman" panose="02020603050405020304" pitchFamily="18" charset="0"/>
              </a:rPr>
              <a:t>Çünkü</a:t>
            </a:r>
            <a:r>
              <a:rPr lang="tr-TR" dirty="0">
                <a:solidFill>
                  <a:schemeClr val="bg1"/>
                </a:solidFill>
                <a:cs typeface="Times New Roman" panose="02020603050405020304" pitchFamily="18" charset="0"/>
              </a:rPr>
              <a:t>;</a:t>
            </a:r>
            <a:r>
              <a:rPr lang="tr-TR" dirty="0" smtClean="0">
                <a:solidFill>
                  <a:schemeClr val="bg1"/>
                </a:solidFill>
                <a:cs typeface="Times New Roman" panose="02020603050405020304" pitchFamily="18" charset="0"/>
              </a:rPr>
              <a:t> </a:t>
            </a:r>
          </a:p>
          <a:p>
            <a:pPr lvl="1"/>
            <a:r>
              <a:rPr lang="tr-TR" dirty="0" smtClean="0">
                <a:solidFill>
                  <a:schemeClr val="bg1"/>
                </a:solidFill>
                <a:cs typeface="Times New Roman" panose="02020603050405020304" pitchFamily="18" charset="0"/>
              </a:rPr>
              <a:t>Tanımıyoruz. </a:t>
            </a:r>
          </a:p>
          <a:p>
            <a:pPr lvl="1"/>
            <a:r>
              <a:rPr lang="tr-TR" dirty="0" smtClean="0">
                <a:solidFill>
                  <a:schemeClr val="bg1"/>
                </a:solidFill>
                <a:cs typeface="Times New Roman" panose="02020603050405020304" pitchFamily="18" charset="0"/>
              </a:rPr>
              <a:t>Niyetini bilmiyoruz.</a:t>
            </a:r>
          </a:p>
          <a:p>
            <a:pPr lvl="1"/>
            <a:r>
              <a:rPr lang="tr-TR" dirty="0" smtClean="0">
                <a:solidFill>
                  <a:schemeClr val="bg1"/>
                </a:solidFill>
                <a:cs typeface="Times New Roman" panose="02020603050405020304" pitchFamily="18" charset="0"/>
              </a:rPr>
              <a:t> Zarar görebiliriz.</a:t>
            </a:r>
            <a:endParaRPr lang="tr-TR" dirty="0" smtClean="0">
              <a:solidFill>
                <a:schemeClr val="bg1"/>
              </a:solidFill>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87556" y="2175162"/>
            <a:ext cx="587979" cy="1100668"/>
          </a:xfrm>
          <a:prstGeom prst="rect">
            <a:avLst/>
          </a:prstGeom>
        </p:spPr>
      </p:pic>
      <p:pic>
        <p:nvPicPr>
          <p:cNvPr id="5" name="Resim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29120" y="3555230"/>
            <a:ext cx="587979" cy="1100668"/>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990424" y="3386164"/>
            <a:ext cx="1787032" cy="13805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7 Metin kutusu"/>
          <p:cNvSpPr txBox="1"/>
          <p:nvPr/>
        </p:nvSpPr>
        <p:spPr>
          <a:xfrm>
            <a:off x="4461162" y="6460958"/>
            <a:ext cx="3833485" cy="369332"/>
          </a:xfrm>
          <a:prstGeom prst="rect">
            <a:avLst/>
          </a:prstGeom>
          <a:noFill/>
        </p:spPr>
        <p:txBody>
          <a:bodyPr wrap="square" rtlCol="0">
            <a:spAutoFit/>
          </a:bodyPr>
          <a:lstStyle/>
          <a:p>
            <a:r>
              <a:rPr lang="tr-TR" dirty="0" smtClean="0"/>
              <a:t>Çankaya Rehberlik ve Araştırma Merkezi</a:t>
            </a:r>
            <a:endParaRPr lang="tr-TR" dirty="0"/>
          </a:p>
        </p:txBody>
      </p:sp>
      <p:pic>
        <p:nvPicPr>
          <p:cNvPr id="9" name="8 Resim" descr="LOGO (1).png"/>
          <p:cNvPicPr/>
          <p:nvPr/>
        </p:nvPicPr>
        <p:blipFill>
          <a:blip r:embed="rId4" cstate="print"/>
          <a:stretch>
            <a:fillRect/>
          </a:stretch>
        </p:blipFill>
        <p:spPr>
          <a:xfrm>
            <a:off x="106560" y="142504"/>
            <a:ext cx="1071397" cy="1262912"/>
          </a:xfrm>
          <a:prstGeom prst="rect">
            <a:avLst/>
          </a:prstGeom>
        </p:spPr>
      </p:pic>
    </p:spTree>
    <p:extLst>
      <p:ext uri="{BB962C8B-B14F-4D97-AF65-F5344CB8AC3E}">
        <p14:creationId xmlns:p14="http://schemas.microsoft.com/office/powerpoint/2010/main" xmlns="" val="10939746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solidFill>
                  <a:schemeClr val="bg1"/>
                </a:solidFill>
              </a:rPr>
              <a:t>Siber Zorbalığı Önlemek İçin Neler Yapabiliriz?</a:t>
            </a:r>
            <a:endParaRPr lang="tr-TR" dirty="0"/>
          </a:p>
        </p:txBody>
      </p:sp>
      <p:sp>
        <p:nvSpPr>
          <p:cNvPr id="3" name="İçerik Yer Tutucusu 2"/>
          <p:cNvSpPr>
            <a:spLocks noGrp="1"/>
          </p:cNvSpPr>
          <p:nvPr>
            <p:ph idx="1"/>
          </p:nvPr>
        </p:nvSpPr>
        <p:spPr/>
        <p:txBody>
          <a:bodyPr/>
          <a:lstStyle/>
          <a:p>
            <a:r>
              <a:rPr lang="tr-TR" dirty="0" smtClean="0">
                <a:solidFill>
                  <a:schemeClr val="bg1"/>
                </a:solidFill>
              </a:rPr>
              <a:t>Sosyal medya hesap şifrelerimizi kimseyle paylaşmamalıyız.</a:t>
            </a:r>
            <a:endParaRPr lang="tr-TR" dirty="0">
              <a:solidFill>
                <a:schemeClr val="bg1"/>
              </a:solidFill>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01411" y="2285999"/>
            <a:ext cx="587979" cy="1100668"/>
          </a:xfrm>
          <a:prstGeom prst="rect">
            <a:avLst/>
          </a:prstGeom>
        </p:spPr>
      </p:pic>
      <p:pic>
        <p:nvPicPr>
          <p:cNvPr id="5" name="Resim 4"/>
          <p:cNvPicPr>
            <a:picLocks noChangeAspect="1"/>
          </p:cNvPicPr>
          <p:nvPr/>
        </p:nvPicPr>
        <p:blipFill>
          <a:blip r:embed="rId3" cstate="print">
            <a:extLst>
              <a:ext uri="{BEBA8EAE-BF5A-486C-A8C5-ECC9F3942E4B}">
                <a14:imgProps xmlns:a14="http://schemas.microsoft.com/office/drawing/2010/main" xmlns="">
                  <a14:imgLayer r:embed="rId4">
                    <a14:imgEffect>
                      <a14:sharpenSoften amount="100000"/>
                    </a14:imgEffect>
                    <a14:imgEffect>
                      <a14:colorTemperature colorTemp="1500"/>
                    </a14:imgEffect>
                    <a14:imgEffect>
                      <a14:saturation sat="400000"/>
                    </a14:imgEffect>
                    <a14:imgEffect>
                      <a14:brightnessContrast bright="100000" contrast="100000"/>
                    </a14:imgEffect>
                  </a14:imgLayer>
                </a14:imgProps>
              </a:ext>
              <a:ext uri="{28A0092B-C50C-407E-A947-70E740481C1C}">
                <a14:useLocalDpi xmlns:a14="http://schemas.microsoft.com/office/drawing/2010/main" xmlns="" val="0"/>
              </a:ext>
            </a:extLst>
          </a:blip>
          <a:stretch>
            <a:fillRect/>
          </a:stretch>
        </p:blipFill>
        <p:spPr>
          <a:xfrm>
            <a:off x="3542804" y="3256167"/>
            <a:ext cx="3546765" cy="2772715"/>
          </a:xfrm>
          <a:prstGeom prst="rect">
            <a:avLst/>
          </a:prstGeom>
          <a:ln>
            <a:noFill/>
          </a:ln>
          <a:effectLst>
            <a:softEdge rad="112500"/>
          </a:effectLst>
        </p:spPr>
        <p:style>
          <a:lnRef idx="1">
            <a:schemeClr val="accent2"/>
          </a:lnRef>
          <a:fillRef idx="2">
            <a:schemeClr val="accent2"/>
          </a:fillRef>
          <a:effectRef idx="1">
            <a:schemeClr val="accent2"/>
          </a:effectRef>
          <a:fontRef idx="minor">
            <a:schemeClr val="dk1"/>
          </a:fontRef>
        </p:style>
      </p:pic>
      <p:sp>
        <p:nvSpPr>
          <p:cNvPr id="7" name="6 Metin kutusu"/>
          <p:cNvSpPr txBox="1"/>
          <p:nvPr/>
        </p:nvSpPr>
        <p:spPr>
          <a:xfrm>
            <a:off x="4461162" y="6460958"/>
            <a:ext cx="3833485" cy="369332"/>
          </a:xfrm>
          <a:prstGeom prst="rect">
            <a:avLst/>
          </a:prstGeom>
          <a:noFill/>
        </p:spPr>
        <p:txBody>
          <a:bodyPr wrap="square" rtlCol="0">
            <a:spAutoFit/>
          </a:bodyPr>
          <a:lstStyle/>
          <a:p>
            <a:r>
              <a:rPr lang="tr-TR" dirty="0" smtClean="0"/>
              <a:t>Çankaya Rehberlik ve Araştırma Merkezi</a:t>
            </a:r>
            <a:endParaRPr lang="tr-TR" dirty="0"/>
          </a:p>
        </p:txBody>
      </p:sp>
      <p:pic>
        <p:nvPicPr>
          <p:cNvPr id="8" name="8 Resim" descr="LOGO (1).png"/>
          <p:cNvPicPr/>
          <p:nvPr/>
        </p:nvPicPr>
        <p:blipFill>
          <a:blip r:embed="rId5" cstate="print"/>
          <a:stretch>
            <a:fillRect/>
          </a:stretch>
        </p:blipFill>
        <p:spPr>
          <a:xfrm>
            <a:off x="106560" y="142504"/>
            <a:ext cx="1071397" cy="1262912"/>
          </a:xfrm>
          <a:prstGeom prst="rect">
            <a:avLst/>
          </a:prstGeom>
        </p:spPr>
      </p:pic>
    </p:spTree>
    <p:extLst>
      <p:ext uri="{BB962C8B-B14F-4D97-AF65-F5344CB8AC3E}">
        <p14:creationId xmlns:p14="http://schemas.microsoft.com/office/powerpoint/2010/main" xmlns="" val="29383720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42258" y="1253065"/>
            <a:ext cx="10485912" cy="1303867"/>
          </a:xfrm>
        </p:spPr>
        <p:txBody>
          <a:bodyPr>
            <a:normAutofit fontScale="90000"/>
          </a:bodyPr>
          <a:lstStyle/>
          <a:p>
            <a:r>
              <a:rPr lang="tr-TR" b="1" dirty="0" smtClean="0">
                <a:solidFill>
                  <a:schemeClr val="bg1"/>
                </a:solidFill>
              </a:rPr>
              <a:t/>
            </a:r>
            <a:br>
              <a:rPr lang="tr-TR" b="1" dirty="0" smtClean="0">
                <a:solidFill>
                  <a:schemeClr val="bg1"/>
                </a:solidFill>
              </a:rPr>
            </a:br>
            <a:endParaRPr lang="tr-TR" b="1" dirty="0">
              <a:solidFill>
                <a:schemeClr val="bg1"/>
              </a:solidFill>
            </a:endParaRPr>
          </a:p>
        </p:txBody>
      </p:sp>
      <p:sp>
        <p:nvSpPr>
          <p:cNvPr id="3" name="İçerik Yer Tutucusu 2"/>
          <p:cNvSpPr>
            <a:spLocks noGrp="1"/>
          </p:cNvSpPr>
          <p:nvPr>
            <p:ph idx="1"/>
          </p:nvPr>
        </p:nvSpPr>
        <p:spPr>
          <a:xfrm>
            <a:off x="1295399" y="2556932"/>
            <a:ext cx="9601196" cy="3318936"/>
          </a:xfrm>
        </p:spPr>
        <p:txBody>
          <a:bodyPr/>
          <a:lstStyle/>
          <a:p>
            <a:r>
              <a:rPr lang="tr-TR" dirty="0" smtClean="0">
                <a:solidFill>
                  <a:schemeClr val="bg1"/>
                </a:solidFill>
              </a:rPr>
              <a:t>Herhangi bir sosyal medya aracında bizi tanıdıklarını veya tanıdığımız biri olduklarını söyleyerek bizden adres, yaş, cep telefonu vb. bilgiler isteyen kişilere karşı tedbirli davranmalıyız.</a:t>
            </a:r>
          </a:p>
          <a:p>
            <a:endParaRPr lang="tr-TR" dirty="0" smtClean="0">
              <a:solidFill>
                <a:schemeClr val="bg1"/>
              </a:solidFill>
            </a:endParaRPr>
          </a:p>
          <a:p>
            <a:endParaRPr lang="tr-TR" dirty="0" smtClean="0">
              <a:solidFill>
                <a:schemeClr val="bg1"/>
              </a:solidFill>
            </a:endParaRPr>
          </a:p>
          <a:p>
            <a:r>
              <a:rPr lang="tr-TR" dirty="0" smtClean="0">
                <a:solidFill>
                  <a:schemeClr val="bg1"/>
                </a:solidFill>
              </a:rPr>
              <a:t>Böyle bir durumla karşılaştığımızda hemen </a:t>
            </a:r>
            <a:r>
              <a:rPr lang="tr-TR" u="sng" dirty="0" smtClean="0">
                <a:solidFill>
                  <a:schemeClr val="bg1"/>
                </a:solidFill>
              </a:rPr>
              <a:t>iletişimi kesmeli, kişiyi engellemeli ve şikayet etmeliyiz.</a:t>
            </a:r>
            <a:endParaRPr lang="tr-TR" u="sng" dirty="0">
              <a:solidFill>
                <a:schemeClr val="bg1"/>
              </a:solidFill>
            </a:endParaRPr>
          </a:p>
        </p:txBody>
      </p:sp>
      <p:pic>
        <p:nvPicPr>
          <p:cNvPr id="4" name="8 Resim" descr="LOGO (1).png"/>
          <p:cNvPicPr/>
          <p:nvPr/>
        </p:nvPicPr>
        <p:blipFill>
          <a:blip r:embed="rId2" cstate="print"/>
          <a:stretch>
            <a:fillRect/>
          </a:stretch>
        </p:blipFill>
        <p:spPr>
          <a:xfrm>
            <a:off x="106560" y="142504"/>
            <a:ext cx="1071397" cy="1262912"/>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01411" y="2556932"/>
            <a:ext cx="587979" cy="1100668"/>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42373" y="4512234"/>
            <a:ext cx="587979" cy="1100668"/>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095996" y="3521952"/>
            <a:ext cx="2941125" cy="1320348"/>
          </a:xfrm>
          <a:prstGeom prst="rect">
            <a:avLst/>
          </a:prstGeom>
          <a:ln>
            <a:noFill/>
          </a:ln>
          <a:effectLst>
            <a:softEdge rad="112500"/>
          </a:effectLst>
        </p:spPr>
      </p:pic>
      <p:sp>
        <p:nvSpPr>
          <p:cNvPr id="9" name="Unvan 1"/>
          <p:cNvSpPr txBox="1">
            <a:spLocks/>
          </p:cNvSpPr>
          <p:nvPr/>
        </p:nvSpPr>
        <p:spPr>
          <a:xfrm>
            <a:off x="1295402" y="982132"/>
            <a:ext cx="9601196" cy="1303867"/>
          </a:xfrm>
          <a:prstGeom prst="rect">
            <a:avLst/>
          </a:prstGeom>
          <a:effectLst/>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b="1" dirty="0" smtClean="0">
                <a:solidFill>
                  <a:schemeClr val="bg1"/>
                </a:solidFill>
              </a:rPr>
              <a:t>Siber Zorbalığı Önlemek İçin Neler Yapabiliriz?</a:t>
            </a:r>
            <a:endParaRPr lang="tr-TR" dirty="0"/>
          </a:p>
        </p:txBody>
      </p:sp>
      <p:sp>
        <p:nvSpPr>
          <p:cNvPr id="11" name="10 Metin kutusu"/>
          <p:cNvSpPr txBox="1"/>
          <p:nvPr/>
        </p:nvSpPr>
        <p:spPr>
          <a:xfrm>
            <a:off x="4461162" y="6460958"/>
            <a:ext cx="3833485" cy="369332"/>
          </a:xfrm>
          <a:prstGeom prst="rect">
            <a:avLst/>
          </a:prstGeom>
          <a:noFill/>
        </p:spPr>
        <p:txBody>
          <a:bodyPr wrap="square" rtlCol="0">
            <a:spAutoFit/>
          </a:bodyPr>
          <a:lstStyle/>
          <a:p>
            <a:r>
              <a:rPr lang="tr-TR" dirty="0" smtClean="0"/>
              <a:t>Çankaya Rehberlik ve Araştırma Merkezi</a:t>
            </a:r>
            <a:endParaRPr lang="tr-TR" dirty="0"/>
          </a:p>
        </p:txBody>
      </p:sp>
    </p:spTree>
    <p:extLst>
      <p:ext uri="{BB962C8B-B14F-4D97-AF65-F5344CB8AC3E}">
        <p14:creationId xmlns:p14="http://schemas.microsoft.com/office/powerpoint/2010/main" xmlns="" val="24587257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1" y="1253065"/>
            <a:ext cx="9601196" cy="1303867"/>
          </a:xfrm>
        </p:spPr>
        <p:txBody>
          <a:bodyPr>
            <a:normAutofit fontScale="90000"/>
          </a:bodyPr>
          <a:lstStyle/>
          <a:p>
            <a:r>
              <a:rPr lang="tr-TR" b="1" dirty="0">
                <a:solidFill>
                  <a:schemeClr val="bg1"/>
                </a:solidFill>
              </a:rPr>
              <a:t>Siber Zorbalığı Önlemek İçin Neler Yapabiliriz?</a:t>
            </a:r>
            <a:r>
              <a:rPr lang="tr-TR" dirty="0"/>
              <a:t/>
            </a:r>
            <a:br>
              <a:rPr lang="tr-TR" dirty="0"/>
            </a:br>
            <a:endParaRPr lang="tr-TR" dirty="0"/>
          </a:p>
        </p:txBody>
      </p:sp>
      <p:sp>
        <p:nvSpPr>
          <p:cNvPr id="3" name="İçerik Yer Tutucusu 2"/>
          <p:cNvSpPr>
            <a:spLocks noGrp="1"/>
          </p:cNvSpPr>
          <p:nvPr>
            <p:ph idx="1"/>
          </p:nvPr>
        </p:nvSpPr>
        <p:spPr/>
        <p:txBody>
          <a:bodyPr/>
          <a:lstStyle/>
          <a:p>
            <a:r>
              <a:rPr lang="tr-TR" dirty="0" smtClean="0">
                <a:solidFill>
                  <a:schemeClr val="bg1"/>
                </a:solidFill>
              </a:rPr>
              <a:t>Dijital ortamlarda, tanımadığımız kişiler anne ve babanızın banka veya kredi kartı bilgilerini isteyebilirler. Böyle bir durumla karşılaştığımız zaman bu bilgileri edinmeye çalışmamalı, paylaşmamalı ve hemen ailemize haber vermeliyiz.</a:t>
            </a:r>
          </a:p>
          <a:p>
            <a:endParaRPr lang="tr-TR" dirty="0" smtClean="0">
              <a:solidFill>
                <a:schemeClr val="bg1"/>
              </a:solidFill>
            </a:endParaRPr>
          </a:p>
          <a:p>
            <a:pPr marL="0" indent="0">
              <a:buNone/>
            </a:pPr>
            <a:endParaRPr lang="tr-TR" dirty="0">
              <a:solidFill>
                <a:schemeClr val="bg1"/>
              </a:solidFill>
            </a:endParaRPr>
          </a:p>
          <a:p>
            <a:r>
              <a:rPr lang="tr-TR" dirty="0">
                <a:solidFill>
                  <a:schemeClr val="bg1"/>
                </a:solidFill>
              </a:rPr>
              <a:t>Birini rahatsız edecek türdeki paylaşımların </a:t>
            </a:r>
            <a:r>
              <a:rPr lang="tr-TR" dirty="0" smtClean="0">
                <a:solidFill>
                  <a:schemeClr val="bg1"/>
                </a:solidFill>
              </a:rPr>
              <a:t>yayılmasına </a:t>
            </a:r>
            <a:r>
              <a:rPr lang="tr-TR" dirty="0">
                <a:solidFill>
                  <a:schemeClr val="bg1"/>
                </a:solidFill>
              </a:rPr>
              <a:t>aracılık </a:t>
            </a:r>
            <a:r>
              <a:rPr lang="tr-TR" dirty="0" smtClean="0">
                <a:solidFill>
                  <a:schemeClr val="bg1"/>
                </a:solidFill>
              </a:rPr>
              <a:t>etmemeliyiz.</a:t>
            </a:r>
            <a:endParaRPr lang="tr-TR" dirty="0">
              <a:solidFill>
                <a:schemeClr val="bg1"/>
              </a:solidFill>
            </a:endParaRPr>
          </a:p>
        </p:txBody>
      </p:sp>
      <p:pic>
        <p:nvPicPr>
          <p:cNvPr id="4" name="8 Resim" descr="LOGO (1).png"/>
          <p:cNvPicPr/>
          <p:nvPr/>
        </p:nvPicPr>
        <p:blipFill>
          <a:blip r:embed="rId2" cstate="print"/>
          <a:stretch>
            <a:fillRect/>
          </a:stretch>
        </p:blipFill>
        <p:spPr>
          <a:xfrm>
            <a:off x="106560" y="142504"/>
            <a:ext cx="1071397" cy="1262912"/>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01411" y="2556932"/>
            <a:ext cx="587979" cy="1100668"/>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35160" y="4821408"/>
            <a:ext cx="587979" cy="1100668"/>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xmlns="" val="0"/>
              </a:ext>
            </a:extLst>
          </a:blip>
          <a:srcRect l="10087" t="21822" r="9426" b="24520"/>
          <a:stretch>
            <a:fillRect/>
          </a:stretch>
        </p:blipFill>
        <p:spPr>
          <a:xfrm>
            <a:off x="4696690" y="3768436"/>
            <a:ext cx="2202873" cy="1468581"/>
          </a:xfrm>
          <a:prstGeom prst="rect">
            <a:avLst/>
          </a:prstGeom>
          <a:ln>
            <a:noFill/>
          </a:ln>
          <a:effectLst>
            <a:softEdge rad="112500"/>
          </a:effectLst>
        </p:spPr>
      </p:pic>
      <p:sp>
        <p:nvSpPr>
          <p:cNvPr id="9" name="Çarpma 8"/>
          <p:cNvSpPr/>
          <p:nvPr/>
        </p:nvSpPr>
        <p:spPr>
          <a:xfrm>
            <a:off x="5017818" y="3948119"/>
            <a:ext cx="1507673" cy="1136499"/>
          </a:xfrm>
          <a:prstGeom prst="mathMultiply">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tr-TR">
              <a:ln w="19050">
                <a:solidFill>
                  <a:schemeClr val="tx1"/>
                </a:solidFill>
              </a:ln>
            </a:endParaRPr>
          </a:p>
        </p:txBody>
      </p:sp>
      <p:sp>
        <p:nvSpPr>
          <p:cNvPr id="11" name="10 Metin kutusu"/>
          <p:cNvSpPr txBox="1"/>
          <p:nvPr/>
        </p:nvSpPr>
        <p:spPr>
          <a:xfrm>
            <a:off x="4461162" y="6460958"/>
            <a:ext cx="3833485" cy="369332"/>
          </a:xfrm>
          <a:prstGeom prst="rect">
            <a:avLst/>
          </a:prstGeom>
          <a:noFill/>
        </p:spPr>
        <p:txBody>
          <a:bodyPr wrap="square" rtlCol="0">
            <a:spAutoFit/>
          </a:bodyPr>
          <a:lstStyle/>
          <a:p>
            <a:r>
              <a:rPr lang="tr-TR" dirty="0" smtClean="0"/>
              <a:t>Çankaya Rehberlik ve Araştırma Merkezi</a:t>
            </a:r>
            <a:endParaRPr lang="tr-TR" dirty="0"/>
          </a:p>
        </p:txBody>
      </p:sp>
    </p:spTree>
    <p:extLst>
      <p:ext uri="{BB962C8B-B14F-4D97-AF65-F5344CB8AC3E}">
        <p14:creationId xmlns:p14="http://schemas.microsoft.com/office/powerpoint/2010/main" xmlns="" val="5498721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1" y="1172302"/>
            <a:ext cx="9601196" cy="1303867"/>
          </a:xfrm>
        </p:spPr>
        <p:txBody>
          <a:bodyPr>
            <a:normAutofit fontScale="90000"/>
          </a:bodyPr>
          <a:lstStyle/>
          <a:p>
            <a:r>
              <a:rPr lang="tr-TR" b="1" dirty="0">
                <a:solidFill>
                  <a:schemeClr val="bg1"/>
                </a:solidFill>
              </a:rPr>
              <a:t>Siber Zorbalığı Önlemek İçin Neler Yapabiliriz?</a:t>
            </a:r>
            <a:r>
              <a:rPr lang="tr-TR" dirty="0"/>
              <a:t/>
            </a:r>
            <a:br>
              <a:rPr lang="tr-TR" dirty="0"/>
            </a:br>
            <a:endParaRPr lang="tr-TR" dirty="0"/>
          </a:p>
        </p:txBody>
      </p:sp>
      <p:sp>
        <p:nvSpPr>
          <p:cNvPr id="3" name="İçerik Yer Tutucusu 2"/>
          <p:cNvSpPr>
            <a:spLocks noGrp="1"/>
          </p:cNvSpPr>
          <p:nvPr>
            <p:ph idx="1"/>
          </p:nvPr>
        </p:nvSpPr>
        <p:spPr>
          <a:xfrm>
            <a:off x="1281546" y="2667768"/>
            <a:ext cx="9601196" cy="3318936"/>
          </a:xfrm>
        </p:spPr>
        <p:txBody>
          <a:bodyPr/>
          <a:lstStyle/>
          <a:p>
            <a:r>
              <a:rPr lang="tr-TR" dirty="0" smtClean="0">
                <a:solidFill>
                  <a:schemeClr val="bg1"/>
                </a:solidFill>
              </a:rPr>
              <a:t>Bizden fotoğraf isteyen kişilere karşı dikkatli davranmalıyız. </a:t>
            </a:r>
          </a:p>
          <a:p>
            <a:r>
              <a:rPr lang="tr-TR" dirty="0" smtClean="0">
                <a:solidFill>
                  <a:schemeClr val="bg1"/>
                </a:solidFill>
              </a:rPr>
              <a:t>Özel görüntülerimizi arkadaşımız </a:t>
            </a:r>
            <a:r>
              <a:rPr lang="tr-TR" dirty="0">
                <a:solidFill>
                  <a:schemeClr val="bg1"/>
                </a:solidFill>
              </a:rPr>
              <a:t>dahi olsa paylaşmamalıyız</a:t>
            </a:r>
            <a:r>
              <a:rPr lang="tr-TR" dirty="0" smtClean="0">
                <a:solidFill>
                  <a:schemeClr val="bg1"/>
                </a:solidFill>
              </a:rPr>
              <a:t>.</a:t>
            </a:r>
          </a:p>
          <a:p>
            <a:endParaRPr lang="tr-TR" dirty="0" smtClean="0">
              <a:solidFill>
                <a:schemeClr val="bg1"/>
              </a:solidFill>
            </a:endParaRPr>
          </a:p>
          <a:p>
            <a:endParaRPr lang="tr-TR" dirty="0">
              <a:solidFill>
                <a:schemeClr val="bg1"/>
              </a:solidFill>
            </a:endParaRPr>
          </a:p>
          <a:p>
            <a:r>
              <a:rPr lang="tr-TR" dirty="0" smtClean="0">
                <a:solidFill>
                  <a:schemeClr val="bg1"/>
                </a:solidFill>
              </a:rPr>
              <a:t>Bize gönderilen güvenmediğimiz linkleri açmamalıyız.</a:t>
            </a:r>
            <a:endParaRPr lang="tr-TR" dirty="0">
              <a:solidFill>
                <a:schemeClr val="bg1"/>
              </a:solidFill>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01411" y="2378802"/>
            <a:ext cx="587979" cy="1100668"/>
          </a:xfrm>
          <a:prstGeom prst="rect">
            <a:avLst/>
          </a:prstGeom>
        </p:spPr>
      </p:pic>
      <p:pic>
        <p:nvPicPr>
          <p:cNvPr id="5" name="Resim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72738" y="4331084"/>
            <a:ext cx="587979" cy="1100668"/>
          </a:xfrm>
          <a:prstGeom prst="rect">
            <a:avLst/>
          </a:prstGeom>
        </p:spPr>
      </p:pic>
      <p:pic>
        <p:nvPicPr>
          <p:cNvPr id="8" name="Resim 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265781" y="1958884"/>
            <a:ext cx="1609725" cy="1857375"/>
          </a:xfrm>
          <a:prstGeom prst="rect">
            <a:avLst/>
          </a:prstGeom>
        </p:spPr>
      </p:pic>
      <p:pic>
        <p:nvPicPr>
          <p:cNvPr id="9" name="Resim 8"/>
          <p:cNvPicPr>
            <a:picLocks noChangeAspect="1"/>
          </p:cNvPicPr>
          <p:nvPr/>
        </p:nvPicPr>
        <p:blipFill rotWithShape="1">
          <a:blip r:embed="rId4" cstate="print">
            <a:extLst>
              <a:ext uri="{28A0092B-C50C-407E-A947-70E740481C1C}">
                <a14:useLocalDpi xmlns:a14="http://schemas.microsoft.com/office/drawing/2010/main" xmlns="" val="0"/>
              </a:ext>
            </a:extLst>
          </a:blip>
          <a:srcRect l="12037" t="6345" r="14101" b="13249"/>
          <a:stretch/>
        </p:blipFill>
        <p:spPr>
          <a:xfrm>
            <a:off x="8040581" y="4039590"/>
            <a:ext cx="1306286" cy="2090057"/>
          </a:xfrm>
          <a:prstGeom prst="rect">
            <a:avLst/>
          </a:prstGeom>
        </p:spPr>
      </p:pic>
      <p:sp>
        <p:nvSpPr>
          <p:cNvPr id="11" name="10 Metin kutusu"/>
          <p:cNvSpPr txBox="1"/>
          <p:nvPr/>
        </p:nvSpPr>
        <p:spPr>
          <a:xfrm>
            <a:off x="4461162" y="6460958"/>
            <a:ext cx="3833485" cy="369332"/>
          </a:xfrm>
          <a:prstGeom prst="rect">
            <a:avLst/>
          </a:prstGeom>
          <a:noFill/>
        </p:spPr>
        <p:txBody>
          <a:bodyPr wrap="square" rtlCol="0">
            <a:spAutoFit/>
          </a:bodyPr>
          <a:lstStyle/>
          <a:p>
            <a:r>
              <a:rPr lang="tr-TR" dirty="0" smtClean="0"/>
              <a:t>Çankaya Rehberlik ve Araştırma Merkezi</a:t>
            </a:r>
            <a:endParaRPr lang="tr-TR" dirty="0"/>
          </a:p>
        </p:txBody>
      </p:sp>
      <p:pic>
        <p:nvPicPr>
          <p:cNvPr id="12" name="8 Resim" descr="LOGO (1).png"/>
          <p:cNvPicPr/>
          <p:nvPr/>
        </p:nvPicPr>
        <p:blipFill>
          <a:blip r:embed="rId5" cstate="print"/>
          <a:stretch>
            <a:fillRect/>
          </a:stretch>
        </p:blipFill>
        <p:spPr>
          <a:xfrm>
            <a:off x="106560" y="142504"/>
            <a:ext cx="1071397" cy="1262912"/>
          </a:xfrm>
          <a:prstGeom prst="rect">
            <a:avLst/>
          </a:prstGeom>
        </p:spPr>
      </p:pic>
    </p:spTree>
    <p:extLst>
      <p:ext uri="{BB962C8B-B14F-4D97-AF65-F5344CB8AC3E}">
        <p14:creationId xmlns:p14="http://schemas.microsoft.com/office/powerpoint/2010/main" xmlns="" val="20424028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solidFill>
                  <a:schemeClr val="bg1"/>
                </a:solidFill>
              </a:rPr>
              <a:t>Siber Zorbalığı Önlemek İçin Neler Yapabiliriz?</a:t>
            </a:r>
            <a:endParaRPr lang="tr-TR" dirty="0"/>
          </a:p>
        </p:txBody>
      </p:sp>
      <p:sp>
        <p:nvSpPr>
          <p:cNvPr id="3" name="İçerik Yer Tutucusu 2"/>
          <p:cNvSpPr>
            <a:spLocks noGrp="1"/>
          </p:cNvSpPr>
          <p:nvPr>
            <p:ph idx="1"/>
          </p:nvPr>
        </p:nvSpPr>
        <p:spPr/>
        <p:txBody>
          <a:bodyPr/>
          <a:lstStyle/>
          <a:p>
            <a:r>
              <a:rPr lang="tr-TR" dirty="0" smtClean="0">
                <a:solidFill>
                  <a:schemeClr val="bg1"/>
                </a:solidFill>
              </a:rPr>
              <a:t>Zorbalığa uğrayan bir arkadaşımız ise bu duruma seyirci kalmamalıyız. Zorbalığa maruz kalan kişinin yanında olarak destek olmalı ve güvendiğimiz bir yetişkini bilgilendirip ondan yardım talep etmeliyiz.</a:t>
            </a:r>
            <a:endParaRPr lang="tr-TR" dirty="0">
              <a:solidFill>
                <a:schemeClr val="bg1"/>
              </a:solidFill>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01411" y="2378802"/>
            <a:ext cx="587979" cy="1100668"/>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125261" y="3851076"/>
            <a:ext cx="3140061" cy="2119795"/>
          </a:xfrm>
          <a:prstGeom prst="rect">
            <a:avLst/>
          </a:prstGeom>
        </p:spPr>
      </p:pic>
      <p:sp>
        <p:nvSpPr>
          <p:cNvPr id="6" name="Kalp 5"/>
          <p:cNvSpPr/>
          <p:nvPr/>
        </p:nvSpPr>
        <p:spPr>
          <a:xfrm>
            <a:off x="5578914" y="3934203"/>
            <a:ext cx="2080670" cy="1258125"/>
          </a:xfrm>
          <a:prstGeom prst="hear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Metin kutusu"/>
          <p:cNvSpPr txBox="1"/>
          <p:nvPr/>
        </p:nvSpPr>
        <p:spPr>
          <a:xfrm>
            <a:off x="4461162" y="6460958"/>
            <a:ext cx="3833485" cy="369332"/>
          </a:xfrm>
          <a:prstGeom prst="rect">
            <a:avLst/>
          </a:prstGeom>
          <a:noFill/>
        </p:spPr>
        <p:txBody>
          <a:bodyPr wrap="square" rtlCol="0">
            <a:spAutoFit/>
          </a:bodyPr>
          <a:lstStyle/>
          <a:p>
            <a:r>
              <a:rPr lang="tr-TR" dirty="0" smtClean="0"/>
              <a:t>Çankaya Rehberlik ve Araştırma Merkezi</a:t>
            </a:r>
            <a:endParaRPr lang="tr-TR" dirty="0"/>
          </a:p>
        </p:txBody>
      </p:sp>
      <p:pic>
        <p:nvPicPr>
          <p:cNvPr id="9" name="8 Resim" descr="LOGO (1).png"/>
          <p:cNvPicPr/>
          <p:nvPr/>
        </p:nvPicPr>
        <p:blipFill>
          <a:blip r:embed="rId4" cstate="print"/>
          <a:stretch>
            <a:fillRect/>
          </a:stretch>
        </p:blipFill>
        <p:spPr>
          <a:xfrm>
            <a:off x="106560" y="142504"/>
            <a:ext cx="1071397" cy="1262912"/>
          </a:xfrm>
          <a:prstGeom prst="rect">
            <a:avLst/>
          </a:prstGeom>
        </p:spPr>
      </p:pic>
    </p:spTree>
    <p:extLst>
      <p:ext uri="{BB962C8B-B14F-4D97-AF65-F5344CB8AC3E}">
        <p14:creationId xmlns:p14="http://schemas.microsoft.com/office/powerpoint/2010/main" xmlns="" val="40663403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970341" y="1075597"/>
            <a:ext cx="5595665" cy="2138657"/>
          </a:xfrm>
          <a:prstGeom prst="rect">
            <a:avLst/>
          </a:prstGeom>
          <a:ln>
            <a:noFill/>
          </a:ln>
          <a:effectLst>
            <a:softEdge rad="112500"/>
          </a:effectLst>
        </p:spPr>
      </p:pic>
      <p:sp>
        <p:nvSpPr>
          <p:cNvPr id="4" name="Dikdörtgen 3"/>
          <p:cNvSpPr/>
          <p:nvPr/>
        </p:nvSpPr>
        <p:spPr>
          <a:xfrm>
            <a:off x="2881746" y="3466052"/>
            <a:ext cx="6096000" cy="2062103"/>
          </a:xfrm>
          <a:prstGeom prst="rect">
            <a:avLst/>
          </a:prstGeom>
        </p:spPr>
        <p:txBody>
          <a:bodyPr>
            <a:spAutoFit/>
          </a:bodyPr>
          <a:lstStyle/>
          <a:p>
            <a:pPr algn="ctr"/>
            <a:r>
              <a:rPr lang="tr-TR" sz="3200" b="1" dirty="0" smtClean="0">
                <a:solidFill>
                  <a:schemeClr val="bg1"/>
                </a:solidFill>
              </a:rPr>
              <a:t>ÇEVRİM İÇİ SERGİLENEN </a:t>
            </a:r>
            <a:r>
              <a:rPr lang="tr-TR" sz="3200" b="1" dirty="0">
                <a:solidFill>
                  <a:schemeClr val="bg1"/>
                </a:solidFill>
              </a:rPr>
              <a:t>DAVRANIŞLARIN </a:t>
            </a:r>
            <a:endParaRPr lang="tr-TR" sz="3200" b="1" dirty="0" smtClean="0">
              <a:solidFill>
                <a:schemeClr val="bg1"/>
              </a:solidFill>
            </a:endParaRPr>
          </a:p>
          <a:p>
            <a:pPr algn="ctr"/>
            <a:r>
              <a:rPr lang="tr-TR" sz="3200" b="1" dirty="0" smtClean="0">
                <a:solidFill>
                  <a:schemeClr val="bg1"/>
                </a:solidFill>
              </a:rPr>
              <a:t>ÇEVRİM </a:t>
            </a:r>
            <a:r>
              <a:rPr lang="tr-TR" sz="3200" b="1" dirty="0">
                <a:solidFill>
                  <a:schemeClr val="bg1"/>
                </a:solidFill>
              </a:rPr>
              <a:t>DIŞI SONUÇLARI OLACAKTIR.</a:t>
            </a:r>
          </a:p>
        </p:txBody>
      </p:sp>
      <p:sp>
        <p:nvSpPr>
          <p:cNvPr id="7" name="6 Metin kutusu"/>
          <p:cNvSpPr txBox="1"/>
          <p:nvPr/>
        </p:nvSpPr>
        <p:spPr>
          <a:xfrm>
            <a:off x="4461162" y="6460958"/>
            <a:ext cx="3833485" cy="369332"/>
          </a:xfrm>
          <a:prstGeom prst="rect">
            <a:avLst/>
          </a:prstGeom>
          <a:noFill/>
        </p:spPr>
        <p:txBody>
          <a:bodyPr wrap="square" rtlCol="0">
            <a:spAutoFit/>
          </a:bodyPr>
          <a:lstStyle/>
          <a:p>
            <a:r>
              <a:rPr lang="tr-TR" dirty="0" smtClean="0"/>
              <a:t>Çankaya Rehberlik ve Araştırma Merkezi</a:t>
            </a:r>
            <a:endParaRPr lang="tr-TR" dirty="0"/>
          </a:p>
        </p:txBody>
      </p:sp>
      <p:pic>
        <p:nvPicPr>
          <p:cNvPr id="8" name="8 Resim" descr="LOGO (1).png"/>
          <p:cNvPicPr/>
          <p:nvPr/>
        </p:nvPicPr>
        <p:blipFill>
          <a:blip r:embed="rId3" cstate="print"/>
          <a:stretch>
            <a:fillRect/>
          </a:stretch>
        </p:blipFill>
        <p:spPr>
          <a:xfrm>
            <a:off x="106560" y="142504"/>
            <a:ext cx="1071397" cy="1262912"/>
          </a:xfrm>
          <a:prstGeom prst="rect">
            <a:avLst/>
          </a:prstGeom>
        </p:spPr>
      </p:pic>
    </p:spTree>
    <p:extLst>
      <p:ext uri="{BB962C8B-B14F-4D97-AF65-F5344CB8AC3E}">
        <p14:creationId xmlns:p14="http://schemas.microsoft.com/office/powerpoint/2010/main" xmlns="" val="16600720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bg1"/>
                </a:solidFill>
              </a:rPr>
              <a:t>Teknoloji</a:t>
            </a:r>
            <a:endParaRPr lang="tr-TR" b="1" dirty="0">
              <a:solidFill>
                <a:schemeClr val="bg1"/>
              </a:solidFill>
            </a:endParaRPr>
          </a:p>
        </p:txBody>
      </p:sp>
      <p:sp>
        <p:nvSpPr>
          <p:cNvPr id="3" name="İçerik Yer Tutucusu 2"/>
          <p:cNvSpPr>
            <a:spLocks noGrp="1"/>
          </p:cNvSpPr>
          <p:nvPr>
            <p:ph idx="1"/>
          </p:nvPr>
        </p:nvSpPr>
        <p:spPr/>
        <p:txBody>
          <a:bodyPr/>
          <a:lstStyle/>
          <a:p>
            <a:pPr marL="0" indent="0" algn="just">
              <a:buNone/>
            </a:pPr>
            <a:r>
              <a:rPr lang="tr-TR" dirty="0" smtClean="0">
                <a:solidFill>
                  <a:schemeClr val="bg1"/>
                </a:solidFill>
              </a:rPr>
              <a:t>	Teknoloji </a:t>
            </a:r>
            <a:r>
              <a:rPr lang="tr-TR" dirty="0">
                <a:solidFill>
                  <a:schemeClr val="bg1"/>
                </a:solidFill>
              </a:rPr>
              <a:t>insan yaşamını kolaylaştıran, gündelik işlerin yerine getirilmesinde kolaylık sağlayan bir araçtır. </a:t>
            </a:r>
            <a:endParaRPr lang="tr-TR" dirty="0" smtClean="0">
              <a:solidFill>
                <a:schemeClr val="bg1"/>
              </a:solidFill>
            </a:endParaRPr>
          </a:p>
          <a:p>
            <a:pPr marL="0" indent="0" algn="just">
              <a:buNone/>
            </a:pPr>
            <a:r>
              <a:rPr lang="tr-TR" dirty="0" smtClean="0">
                <a:solidFill>
                  <a:schemeClr val="bg1"/>
                </a:solidFill>
              </a:rPr>
              <a:t>	Ancak </a:t>
            </a:r>
            <a:r>
              <a:rPr lang="tr-TR" dirty="0">
                <a:solidFill>
                  <a:schemeClr val="bg1"/>
                </a:solidFill>
              </a:rPr>
              <a:t>yeni iletişim teknolojilerinin gelişmesiyle </a:t>
            </a:r>
            <a:r>
              <a:rPr lang="tr-TR" dirty="0" smtClean="0">
                <a:solidFill>
                  <a:schemeClr val="bg1"/>
                </a:solidFill>
              </a:rPr>
              <a:t>beraber;</a:t>
            </a:r>
          </a:p>
          <a:p>
            <a:pPr marL="457200" indent="-457200" algn="just"/>
            <a:r>
              <a:rPr lang="tr-TR" dirty="0" smtClean="0">
                <a:solidFill>
                  <a:schemeClr val="bg1"/>
                </a:solidFill>
              </a:rPr>
              <a:t> </a:t>
            </a:r>
            <a:r>
              <a:rPr lang="tr-TR" dirty="0">
                <a:solidFill>
                  <a:schemeClr val="bg1"/>
                </a:solidFill>
              </a:rPr>
              <a:t>kullanıcı sayısının artması ve </a:t>
            </a:r>
            <a:endParaRPr lang="tr-TR" dirty="0" smtClean="0">
              <a:solidFill>
                <a:schemeClr val="bg1"/>
              </a:solidFill>
            </a:endParaRPr>
          </a:p>
          <a:p>
            <a:pPr marL="457200" indent="-457200" algn="just"/>
            <a:r>
              <a:rPr lang="tr-TR" dirty="0" smtClean="0">
                <a:solidFill>
                  <a:schemeClr val="bg1"/>
                </a:solidFill>
              </a:rPr>
              <a:t>bireylerin </a:t>
            </a:r>
            <a:r>
              <a:rPr lang="tr-TR" dirty="0">
                <a:solidFill>
                  <a:schemeClr val="bg1"/>
                </a:solidFill>
              </a:rPr>
              <a:t>gündelik hayatlarını kolaylaştıran imkânlar sağlanması, </a:t>
            </a:r>
            <a:endParaRPr lang="tr-TR" dirty="0" smtClean="0">
              <a:solidFill>
                <a:schemeClr val="bg1"/>
              </a:solidFill>
            </a:endParaRPr>
          </a:p>
          <a:p>
            <a:pPr marL="457200" indent="-457200" algn="just">
              <a:buNone/>
            </a:pPr>
            <a:r>
              <a:rPr lang="tr-TR" b="1" dirty="0" smtClean="0">
                <a:solidFill>
                  <a:schemeClr val="bg1"/>
                </a:solidFill>
              </a:rPr>
              <a:t>	bir </a:t>
            </a:r>
            <a:r>
              <a:rPr lang="tr-TR" b="1" dirty="0">
                <a:solidFill>
                  <a:schemeClr val="bg1"/>
                </a:solidFill>
              </a:rPr>
              <a:t>takım istenmeyen durumların ortaya çıkmasına </a:t>
            </a:r>
            <a:r>
              <a:rPr lang="tr-TR" dirty="0">
                <a:solidFill>
                  <a:schemeClr val="bg1"/>
                </a:solidFill>
              </a:rPr>
              <a:t>da neden olmaktadır.</a:t>
            </a:r>
          </a:p>
        </p:txBody>
      </p:sp>
      <p:pic>
        <p:nvPicPr>
          <p:cNvPr id="4" name="8 Resim" descr="LOGO (1).png"/>
          <p:cNvPicPr/>
          <p:nvPr/>
        </p:nvPicPr>
        <p:blipFill>
          <a:blip r:embed="rId3" cstate="print"/>
          <a:stretch>
            <a:fillRect/>
          </a:stretch>
        </p:blipFill>
        <p:spPr>
          <a:xfrm>
            <a:off x="106560" y="142504"/>
            <a:ext cx="1071397" cy="1262912"/>
          </a:xfrm>
          <a:prstGeom prst="rect">
            <a:avLst/>
          </a:prstGeom>
        </p:spPr>
      </p:pic>
      <p:pic>
        <p:nvPicPr>
          <p:cNvPr id="5" name="İçerik Yer Tutucusu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338458" y="872836"/>
            <a:ext cx="1098636" cy="1347588"/>
          </a:xfrm>
          <a:prstGeom prst="rect">
            <a:avLst/>
          </a:prstGeom>
        </p:spPr>
      </p:pic>
      <p:sp>
        <p:nvSpPr>
          <p:cNvPr id="7" name="6 Metin kutusu"/>
          <p:cNvSpPr txBox="1"/>
          <p:nvPr/>
        </p:nvSpPr>
        <p:spPr>
          <a:xfrm>
            <a:off x="4461162" y="6460958"/>
            <a:ext cx="3833485" cy="369332"/>
          </a:xfrm>
          <a:prstGeom prst="rect">
            <a:avLst/>
          </a:prstGeom>
          <a:noFill/>
        </p:spPr>
        <p:txBody>
          <a:bodyPr wrap="square" rtlCol="0">
            <a:spAutoFit/>
          </a:bodyPr>
          <a:lstStyle/>
          <a:p>
            <a:r>
              <a:rPr lang="tr-TR" dirty="0" smtClean="0"/>
              <a:t>Çankaya Rehberlik ve Araştırma Merkezi</a:t>
            </a:r>
            <a:endParaRPr lang="tr-TR" dirty="0"/>
          </a:p>
        </p:txBody>
      </p:sp>
    </p:spTree>
    <p:extLst>
      <p:ext uri="{BB962C8B-B14F-4D97-AF65-F5344CB8AC3E}">
        <p14:creationId xmlns:p14="http://schemas.microsoft.com/office/powerpoint/2010/main" xmlns="" val="27503844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solidFill>
                  <a:schemeClr val="bg1"/>
                </a:solidFill>
              </a:rPr>
              <a:t>Siber Zorbalık Yapan Olmamak İçin Nelere Dikkat Etmelisiniz?</a:t>
            </a:r>
            <a:endParaRPr lang="tr-TR" b="1" dirty="0">
              <a:solidFill>
                <a:schemeClr val="bg1"/>
              </a:solidFill>
            </a:endParaRPr>
          </a:p>
        </p:txBody>
      </p:sp>
      <p:sp>
        <p:nvSpPr>
          <p:cNvPr id="3" name="İçerik Yer Tutucusu 2"/>
          <p:cNvSpPr>
            <a:spLocks noGrp="1"/>
          </p:cNvSpPr>
          <p:nvPr>
            <p:ph idx="1"/>
          </p:nvPr>
        </p:nvSpPr>
        <p:spPr/>
        <p:txBody>
          <a:bodyPr>
            <a:normAutofit/>
          </a:bodyPr>
          <a:lstStyle/>
          <a:p>
            <a:r>
              <a:rPr lang="tr-TR" dirty="0" smtClean="0">
                <a:solidFill>
                  <a:schemeClr val="bg1"/>
                </a:solidFill>
              </a:rPr>
              <a:t>İnternet ortamında da yüz yüze ortamlarda olduğu gibi tanıştığınız insanlara ya da paylaşımlarına yorum yaptığınız kişilere karşı da saygılı ve duyarlı olun.</a:t>
            </a:r>
          </a:p>
          <a:p>
            <a:endParaRPr lang="tr-TR" dirty="0" smtClean="0">
              <a:solidFill>
                <a:schemeClr val="bg1"/>
              </a:solidFill>
            </a:endParaRPr>
          </a:p>
          <a:p>
            <a:r>
              <a:rPr lang="tr-TR" dirty="0">
                <a:solidFill>
                  <a:schemeClr val="bg1"/>
                </a:solidFill>
              </a:rPr>
              <a:t>S</a:t>
            </a:r>
            <a:r>
              <a:rPr lang="tr-TR" dirty="0" smtClean="0">
                <a:solidFill>
                  <a:schemeClr val="bg1"/>
                </a:solidFill>
              </a:rPr>
              <a:t>ize yapıldığında hoşlanmayacağınız şeyleri </a:t>
            </a:r>
            <a:r>
              <a:rPr lang="tr-TR" dirty="0">
                <a:solidFill>
                  <a:schemeClr val="bg1"/>
                </a:solidFill>
              </a:rPr>
              <a:t>s</a:t>
            </a:r>
            <a:r>
              <a:rPr lang="tr-TR" dirty="0" smtClean="0">
                <a:solidFill>
                  <a:schemeClr val="bg1"/>
                </a:solidFill>
              </a:rPr>
              <a:t>iz de başkasına yapmayın. (Takma isimler takarak kimseyi utandırmayın, hakaret içeren yorum ve paylaşımlarda bulunmayın).</a:t>
            </a:r>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962090" y="5121303"/>
            <a:ext cx="2516891" cy="1251128"/>
          </a:xfrm>
          <a:prstGeom prst="rect">
            <a:avLst/>
          </a:prstGeom>
          <a:ln>
            <a:noFill/>
          </a:ln>
          <a:effectLst>
            <a:softEdge rad="112500"/>
          </a:effectLst>
        </p:spPr>
      </p:pic>
      <p:pic>
        <p:nvPicPr>
          <p:cNvPr id="6" name="8 Resim" descr="LOGO (1).png"/>
          <p:cNvPicPr/>
          <p:nvPr/>
        </p:nvPicPr>
        <p:blipFill>
          <a:blip r:embed="rId3" cstate="print"/>
          <a:stretch>
            <a:fillRect/>
          </a:stretch>
        </p:blipFill>
        <p:spPr>
          <a:xfrm>
            <a:off x="106560" y="142504"/>
            <a:ext cx="1071397" cy="1262912"/>
          </a:xfrm>
          <a:prstGeom prst="rect">
            <a:avLst/>
          </a:prstGeom>
        </p:spPr>
      </p:pic>
      <p:pic>
        <p:nvPicPr>
          <p:cNvPr id="5" name="Resim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47287" y="2599325"/>
            <a:ext cx="696228" cy="521499"/>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47287" y="3955650"/>
            <a:ext cx="696228" cy="521499"/>
          </a:xfrm>
          <a:prstGeom prst="rect">
            <a:avLst/>
          </a:prstGeom>
        </p:spPr>
      </p:pic>
      <p:sp>
        <p:nvSpPr>
          <p:cNvPr id="9" name="8 Metin kutusu"/>
          <p:cNvSpPr txBox="1"/>
          <p:nvPr/>
        </p:nvSpPr>
        <p:spPr>
          <a:xfrm>
            <a:off x="4461162" y="6460958"/>
            <a:ext cx="3833485" cy="369332"/>
          </a:xfrm>
          <a:prstGeom prst="rect">
            <a:avLst/>
          </a:prstGeom>
          <a:noFill/>
        </p:spPr>
        <p:txBody>
          <a:bodyPr wrap="square" rtlCol="0">
            <a:spAutoFit/>
          </a:bodyPr>
          <a:lstStyle/>
          <a:p>
            <a:r>
              <a:rPr lang="tr-TR" dirty="0" smtClean="0"/>
              <a:t>Çankaya Rehberlik ve Araştırma Merkezi</a:t>
            </a:r>
            <a:endParaRPr lang="tr-TR" dirty="0"/>
          </a:p>
        </p:txBody>
      </p:sp>
    </p:spTree>
    <p:extLst>
      <p:ext uri="{BB962C8B-B14F-4D97-AF65-F5344CB8AC3E}">
        <p14:creationId xmlns:p14="http://schemas.microsoft.com/office/powerpoint/2010/main" xmlns="" val="23202668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solidFill>
                  <a:schemeClr val="bg1"/>
                </a:solidFill>
              </a:rPr>
              <a:t>Siber Zorbalık Yapan Olmamak İçin Nelere Dikkat Etmelisiniz?</a:t>
            </a:r>
            <a:endParaRPr lang="tr-TR" dirty="0"/>
          </a:p>
        </p:txBody>
      </p:sp>
      <p:sp>
        <p:nvSpPr>
          <p:cNvPr id="3" name="İçerik Yer Tutucusu 2"/>
          <p:cNvSpPr>
            <a:spLocks noGrp="1"/>
          </p:cNvSpPr>
          <p:nvPr>
            <p:ph idx="1"/>
          </p:nvPr>
        </p:nvSpPr>
        <p:spPr/>
        <p:txBody>
          <a:bodyPr>
            <a:normAutofit fontScale="92500"/>
          </a:bodyPr>
          <a:lstStyle/>
          <a:p>
            <a:r>
              <a:rPr lang="tr-TR" dirty="0">
                <a:solidFill>
                  <a:schemeClr val="bg1"/>
                </a:solidFill>
              </a:rPr>
              <a:t>Başkalarının saygısızca yazılmış yorumlarına </a:t>
            </a:r>
            <a:r>
              <a:rPr lang="tr-TR" dirty="0" smtClean="0">
                <a:solidFill>
                  <a:schemeClr val="bg1"/>
                </a:solidFill>
              </a:rPr>
              <a:t>karşı hiçbir şekilde </a:t>
            </a:r>
            <a:r>
              <a:rPr lang="tr-TR" dirty="0">
                <a:solidFill>
                  <a:schemeClr val="bg1"/>
                </a:solidFill>
              </a:rPr>
              <a:t>cevap vermeyin. </a:t>
            </a:r>
            <a:endParaRPr lang="tr-TR" dirty="0" smtClean="0">
              <a:solidFill>
                <a:schemeClr val="bg1"/>
              </a:solidFill>
            </a:endParaRPr>
          </a:p>
          <a:p>
            <a:endParaRPr lang="tr-TR" dirty="0" smtClean="0">
              <a:solidFill>
                <a:schemeClr val="bg1"/>
              </a:solidFill>
            </a:endParaRPr>
          </a:p>
          <a:p>
            <a:r>
              <a:rPr lang="tr-TR" dirty="0" smtClean="0">
                <a:solidFill>
                  <a:schemeClr val="bg1"/>
                </a:solidFill>
              </a:rPr>
              <a:t>Sözcüklerinizi küçük harflerle yazmaya çalışın. Çünkü hepsi büyük harfle yazılmış yazılar karşı tarafa sanki bağırıyormuşsunuz izlenimi verebilir.</a:t>
            </a:r>
          </a:p>
          <a:p>
            <a:endParaRPr lang="tr-TR" dirty="0" smtClean="0">
              <a:solidFill>
                <a:schemeClr val="bg1"/>
              </a:solidFill>
            </a:endParaRPr>
          </a:p>
          <a:p>
            <a:r>
              <a:rPr lang="tr-TR" dirty="0" smtClean="0">
                <a:solidFill>
                  <a:schemeClr val="bg1"/>
                </a:solidFill>
              </a:rPr>
              <a:t>Bir </a:t>
            </a:r>
            <a:r>
              <a:rPr lang="tr-TR" dirty="0">
                <a:solidFill>
                  <a:schemeClr val="bg1"/>
                </a:solidFill>
              </a:rPr>
              <a:t>şey paylaşmadan önce iyi düşünün. İnternet ortamında her içeriğin izi </a:t>
            </a:r>
            <a:r>
              <a:rPr lang="tr-TR" dirty="0" smtClean="0">
                <a:solidFill>
                  <a:schemeClr val="bg1"/>
                </a:solidFill>
              </a:rPr>
              <a:t>kalır.</a:t>
            </a:r>
            <a:endParaRPr lang="tr-TR" dirty="0">
              <a:solidFill>
                <a:schemeClr val="bg1"/>
              </a:solidFill>
            </a:endParaRPr>
          </a:p>
          <a:p>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35414" y="2550029"/>
            <a:ext cx="696228" cy="521499"/>
          </a:xfrm>
          <a:prstGeom prst="rect">
            <a:avLst/>
          </a:prstGeom>
        </p:spPr>
      </p:pic>
      <p:pic>
        <p:nvPicPr>
          <p:cNvPr id="5" name="Resim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35414" y="3564355"/>
            <a:ext cx="696228" cy="521499"/>
          </a:xfrm>
          <a:prstGeom prst="rect">
            <a:avLst/>
          </a:prstGeom>
        </p:spPr>
      </p:pic>
      <p:pic>
        <p:nvPicPr>
          <p:cNvPr id="6" name="Resim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47287" y="4761784"/>
            <a:ext cx="696228" cy="521499"/>
          </a:xfrm>
          <a:prstGeom prst="rect">
            <a:avLst/>
          </a:prstGeom>
        </p:spPr>
      </p:pic>
      <p:sp>
        <p:nvSpPr>
          <p:cNvPr id="8" name="7 Metin kutusu"/>
          <p:cNvSpPr txBox="1"/>
          <p:nvPr/>
        </p:nvSpPr>
        <p:spPr>
          <a:xfrm>
            <a:off x="4461162" y="6460958"/>
            <a:ext cx="3833485" cy="369332"/>
          </a:xfrm>
          <a:prstGeom prst="rect">
            <a:avLst/>
          </a:prstGeom>
          <a:noFill/>
        </p:spPr>
        <p:txBody>
          <a:bodyPr wrap="square" rtlCol="0">
            <a:spAutoFit/>
          </a:bodyPr>
          <a:lstStyle/>
          <a:p>
            <a:r>
              <a:rPr lang="tr-TR" dirty="0" smtClean="0"/>
              <a:t>Çankaya Rehberlik ve Araştırma Merkezi</a:t>
            </a:r>
            <a:endParaRPr lang="tr-TR" dirty="0"/>
          </a:p>
        </p:txBody>
      </p:sp>
      <p:pic>
        <p:nvPicPr>
          <p:cNvPr id="9" name="8 Resim" descr="LOGO (1).png"/>
          <p:cNvPicPr/>
          <p:nvPr/>
        </p:nvPicPr>
        <p:blipFill>
          <a:blip r:embed="rId3" cstate="print"/>
          <a:stretch>
            <a:fillRect/>
          </a:stretch>
        </p:blipFill>
        <p:spPr>
          <a:xfrm>
            <a:off x="106560" y="142504"/>
            <a:ext cx="1071397" cy="1262912"/>
          </a:xfrm>
          <a:prstGeom prst="rect">
            <a:avLst/>
          </a:prstGeom>
        </p:spPr>
      </p:pic>
    </p:spTree>
    <p:extLst>
      <p:ext uri="{BB962C8B-B14F-4D97-AF65-F5344CB8AC3E}">
        <p14:creationId xmlns:p14="http://schemas.microsoft.com/office/powerpoint/2010/main" xmlns="" val="22814610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solidFill>
                  <a:schemeClr val="bg1">
                    <a:lumMod val="95000"/>
                    <a:lumOff val="5000"/>
                  </a:schemeClr>
                </a:solidFill>
              </a:rPr>
              <a:t>Siber Zorbalığa Maruz Kaldığımızda Ne Hissederiz?</a:t>
            </a:r>
            <a:endParaRPr lang="tr-TR" b="1" dirty="0">
              <a:solidFill>
                <a:schemeClr val="bg1">
                  <a:lumMod val="95000"/>
                  <a:lumOff val="5000"/>
                </a:schemeClr>
              </a:solidFill>
            </a:endParaRPr>
          </a:p>
        </p:txBody>
      </p:sp>
      <p:pic>
        <p:nvPicPr>
          <p:cNvPr id="4" name="İçerik Yer Tutucusu 3"/>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l="-490" t="-26974" r="490" b="39099"/>
          <a:stretch/>
        </p:blipFill>
        <p:spPr>
          <a:xfrm>
            <a:off x="4540920" y="2755075"/>
            <a:ext cx="2421392" cy="2196934"/>
          </a:xfrm>
          <a:prstGeom prst="rect">
            <a:avLst/>
          </a:prstGeom>
          <a:ln>
            <a:noFill/>
          </a:ln>
          <a:effectLst>
            <a:softEdge rad="112500"/>
          </a:effectLst>
        </p:spPr>
      </p:pic>
      <p:pic>
        <p:nvPicPr>
          <p:cNvPr id="6" name="8 Resim" descr="LOGO (1).png"/>
          <p:cNvPicPr/>
          <p:nvPr/>
        </p:nvPicPr>
        <p:blipFill>
          <a:blip r:embed="rId3" cstate="print"/>
          <a:stretch>
            <a:fillRect/>
          </a:stretch>
        </p:blipFill>
        <p:spPr>
          <a:xfrm>
            <a:off x="106560" y="142504"/>
            <a:ext cx="1071397" cy="1262912"/>
          </a:xfrm>
          <a:prstGeom prst="rect">
            <a:avLst/>
          </a:prstGeom>
        </p:spPr>
      </p:pic>
      <p:graphicFrame>
        <p:nvGraphicFramePr>
          <p:cNvPr id="3" name="Diyagram 2"/>
          <p:cNvGraphicFramePr/>
          <p:nvPr>
            <p:extLst>
              <p:ext uri="{D42A27DB-BD31-4B8C-83A1-F6EECF244321}">
                <p14:modId xmlns:p14="http://schemas.microsoft.com/office/powerpoint/2010/main" xmlns="" val="175786434"/>
              </p:ext>
            </p:extLst>
          </p:nvPr>
        </p:nvGraphicFramePr>
        <p:xfrm>
          <a:off x="3026889" y="2422566"/>
          <a:ext cx="5689600" cy="37395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7 Metin kutusu"/>
          <p:cNvSpPr txBox="1"/>
          <p:nvPr/>
        </p:nvSpPr>
        <p:spPr>
          <a:xfrm>
            <a:off x="4461162" y="6460958"/>
            <a:ext cx="3833485" cy="369332"/>
          </a:xfrm>
          <a:prstGeom prst="rect">
            <a:avLst/>
          </a:prstGeom>
          <a:noFill/>
        </p:spPr>
        <p:txBody>
          <a:bodyPr wrap="square" rtlCol="0">
            <a:spAutoFit/>
          </a:bodyPr>
          <a:lstStyle/>
          <a:p>
            <a:r>
              <a:rPr lang="tr-TR" dirty="0" smtClean="0"/>
              <a:t>Çankaya Rehberlik ve Araştırma Merkezi</a:t>
            </a:r>
            <a:endParaRPr lang="tr-TR" dirty="0"/>
          </a:p>
        </p:txBody>
      </p:sp>
    </p:spTree>
    <p:extLst>
      <p:ext uri="{BB962C8B-B14F-4D97-AF65-F5344CB8AC3E}">
        <p14:creationId xmlns:p14="http://schemas.microsoft.com/office/powerpoint/2010/main" xmlns="" val="42251642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solidFill>
                  <a:schemeClr val="bg1"/>
                </a:solidFill>
              </a:rPr>
              <a:t>Siber Zorbalığa </a:t>
            </a:r>
            <a:r>
              <a:rPr lang="tr-TR" b="1" dirty="0" smtClean="0">
                <a:solidFill>
                  <a:schemeClr val="bg1">
                    <a:lumMod val="95000"/>
                    <a:lumOff val="5000"/>
                  </a:schemeClr>
                </a:solidFill>
              </a:rPr>
              <a:t>Maruz Kaldığımızda</a:t>
            </a:r>
            <a:r>
              <a:rPr lang="tr-TR" b="1" dirty="0" smtClean="0">
                <a:solidFill>
                  <a:schemeClr val="bg1"/>
                </a:solidFill>
              </a:rPr>
              <a:t> Nasıl Etkileniriz?</a:t>
            </a:r>
            <a:endParaRPr lang="tr-TR" b="1" dirty="0">
              <a:solidFill>
                <a:schemeClr val="bg1"/>
              </a:solidFill>
            </a:endParaRPr>
          </a:p>
        </p:txBody>
      </p:sp>
      <p:sp>
        <p:nvSpPr>
          <p:cNvPr id="4" name="Metin kutusu 3"/>
          <p:cNvSpPr txBox="1"/>
          <p:nvPr/>
        </p:nvSpPr>
        <p:spPr>
          <a:xfrm>
            <a:off x="1301714" y="2563089"/>
            <a:ext cx="4780431" cy="923330"/>
          </a:xfrm>
          <a:prstGeom prst="rect">
            <a:avLst/>
          </a:prstGeom>
          <a:ln>
            <a:noFill/>
          </a:ln>
        </p:spPr>
        <p:style>
          <a:lnRef idx="0">
            <a:scrgbClr r="0" g="0" b="0"/>
          </a:lnRef>
          <a:fillRef idx="1001">
            <a:schemeClr val="lt2"/>
          </a:fillRef>
          <a:effectRef idx="0">
            <a:scrgbClr r="0" g="0" b="0"/>
          </a:effectRef>
          <a:fontRef idx="major"/>
        </p:style>
        <p:txBody>
          <a:bodyPr wrap="square" rtlCol="0">
            <a:spAutoFit/>
          </a:bodyPr>
          <a:lstStyle/>
          <a:p>
            <a:pPr lvl="0"/>
            <a:endParaRPr lang="tr-TR" dirty="0">
              <a:solidFill>
                <a:schemeClr val="bg1"/>
              </a:solidFill>
            </a:endParaRPr>
          </a:p>
          <a:p>
            <a:pPr marL="285750" lvl="0" indent="-285750"/>
            <a:r>
              <a:rPr lang="tr-TR" dirty="0" smtClean="0">
                <a:solidFill>
                  <a:schemeClr val="bg1"/>
                </a:solidFill>
              </a:rPr>
              <a:t>Üzüntü, öfke, korku, kaygı  gibi duygular hissederiz.</a:t>
            </a:r>
          </a:p>
          <a:p>
            <a:pPr marL="285750" lvl="0" indent="-285750">
              <a:buFont typeface="Arial" panose="020B0604020202020204" pitchFamily="34" charset="0"/>
              <a:buChar char="•"/>
            </a:pPr>
            <a:endParaRPr lang="tr-TR" dirty="0">
              <a:solidFill>
                <a:schemeClr val="bg1"/>
              </a:solidFill>
            </a:endParaRPr>
          </a:p>
        </p:txBody>
      </p:sp>
      <p:sp>
        <p:nvSpPr>
          <p:cNvPr id="12" name="11 Metin kutusu"/>
          <p:cNvSpPr txBox="1"/>
          <p:nvPr/>
        </p:nvSpPr>
        <p:spPr>
          <a:xfrm>
            <a:off x="6525491" y="2812473"/>
            <a:ext cx="4783038"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r>
              <a:rPr lang="tr-TR" dirty="0" smtClean="0">
                <a:solidFill>
                  <a:schemeClr val="bg1"/>
                </a:solidFill>
              </a:rPr>
              <a:t>Dikkatimizi derslere veremeyebiliriz.</a:t>
            </a:r>
          </a:p>
          <a:p>
            <a:endParaRPr lang="tr-TR" dirty="0"/>
          </a:p>
        </p:txBody>
      </p:sp>
      <p:sp>
        <p:nvSpPr>
          <p:cNvPr id="14" name="13 Metin kutusu"/>
          <p:cNvSpPr txBox="1"/>
          <p:nvPr/>
        </p:nvSpPr>
        <p:spPr>
          <a:xfrm>
            <a:off x="1898071" y="3671455"/>
            <a:ext cx="4814395" cy="646331"/>
          </a:xfrm>
          <a:prstGeom prst="rect">
            <a:avLst/>
          </a:prstGeom>
          <a:solidFill>
            <a:schemeClr val="tx1">
              <a:lumMod val="85000"/>
            </a:schemeClr>
          </a:solidFill>
        </p:spPr>
        <p:style>
          <a:lnRef idx="3">
            <a:schemeClr val="lt1"/>
          </a:lnRef>
          <a:fillRef idx="1">
            <a:schemeClr val="accent2"/>
          </a:fillRef>
          <a:effectRef idx="1">
            <a:schemeClr val="accent2"/>
          </a:effectRef>
          <a:fontRef idx="minor">
            <a:schemeClr val="lt1"/>
          </a:fontRef>
        </p:style>
        <p:txBody>
          <a:bodyPr wrap="none" rtlCol="0">
            <a:spAutoFit/>
          </a:bodyPr>
          <a:lstStyle/>
          <a:p>
            <a:pPr lvl="0"/>
            <a:r>
              <a:rPr lang="tr-TR" dirty="0" smtClean="0">
                <a:solidFill>
                  <a:schemeClr val="bg1"/>
                </a:solidFill>
              </a:rPr>
              <a:t>Okula gelmek istemeyebiliriz, okuldan soğuyabiliriz.</a:t>
            </a:r>
          </a:p>
          <a:p>
            <a:endParaRPr lang="tr-TR" dirty="0"/>
          </a:p>
        </p:txBody>
      </p:sp>
      <p:sp>
        <p:nvSpPr>
          <p:cNvPr id="15" name="14 Metin kutusu"/>
          <p:cNvSpPr txBox="1"/>
          <p:nvPr/>
        </p:nvSpPr>
        <p:spPr>
          <a:xfrm>
            <a:off x="7245927" y="3713018"/>
            <a:ext cx="3523913" cy="646331"/>
          </a:xfrm>
          <a:prstGeom prst="rect">
            <a:avLst/>
          </a:prstGeom>
          <a:solidFill>
            <a:srgbClr val="9999FF"/>
          </a:solidFill>
          <a:ln>
            <a:solidFill>
              <a:schemeClr val="accent1"/>
            </a:solidFill>
          </a:ln>
        </p:spPr>
        <p:txBody>
          <a:bodyPr wrap="none" rtlCol="0">
            <a:spAutoFit/>
          </a:bodyPr>
          <a:lstStyle/>
          <a:p>
            <a:pPr lvl="0"/>
            <a:r>
              <a:rPr lang="tr-TR" dirty="0" smtClean="0">
                <a:solidFill>
                  <a:schemeClr val="bg1"/>
                </a:solidFill>
              </a:rPr>
              <a:t>Akademik başarısızlıklar yaşayabiliriz.</a:t>
            </a:r>
          </a:p>
          <a:p>
            <a:endParaRPr lang="tr-TR" dirty="0"/>
          </a:p>
        </p:txBody>
      </p:sp>
      <p:sp>
        <p:nvSpPr>
          <p:cNvPr id="16" name="15 Metin kutusu"/>
          <p:cNvSpPr txBox="1"/>
          <p:nvPr/>
        </p:nvSpPr>
        <p:spPr>
          <a:xfrm>
            <a:off x="6026727" y="4585854"/>
            <a:ext cx="2927404" cy="646331"/>
          </a:xfrm>
          <a:prstGeom prst="rect">
            <a:avLst/>
          </a:prstGeom>
          <a:solidFill>
            <a:schemeClr val="tx1">
              <a:lumMod val="85000"/>
            </a:schemeClr>
          </a:solidFill>
        </p:spPr>
        <p:txBody>
          <a:bodyPr wrap="none" rtlCol="0">
            <a:spAutoFit/>
          </a:bodyPr>
          <a:lstStyle/>
          <a:p>
            <a:pPr lvl="0"/>
            <a:r>
              <a:rPr lang="tr-TR" dirty="0" smtClean="0">
                <a:solidFill>
                  <a:schemeClr val="bg1"/>
                </a:solidFill>
              </a:rPr>
              <a:t>Uykuya dalmada zorlanabiliriz.</a:t>
            </a:r>
          </a:p>
          <a:p>
            <a:endParaRPr lang="tr-TR" dirty="0"/>
          </a:p>
        </p:txBody>
      </p:sp>
      <p:sp>
        <p:nvSpPr>
          <p:cNvPr id="17" name="16 Metin kutusu"/>
          <p:cNvSpPr txBox="1"/>
          <p:nvPr/>
        </p:nvSpPr>
        <p:spPr>
          <a:xfrm>
            <a:off x="1163782" y="4461162"/>
            <a:ext cx="4603568" cy="646331"/>
          </a:xfrm>
          <a:prstGeom prst="rect">
            <a:avLst/>
          </a:prstGeom>
          <a:solidFill>
            <a:srgbClr val="CCCCFF"/>
          </a:solidFill>
        </p:spPr>
        <p:txBody>
          <a:bodyPr wrap="none" rtlCol="0">
            <a:spAutoFit/>
          </a:bodyPr>
          <a:lstStyle/>
          <a:p>
            <a:pPr lvl="0"/>
            <a:r>
              <a:rPr lang="tr-TR" dirty="0" smtClean="0">
                <a:solidFill>
                  <a:schemeClr val="bg1"/>
                </a:solidFill>
              </a:rPr>
              <a:t>İştahsızlık ya da aşırı yeme davranışı sergileyebilir.</a:t>
            </a:r>
          </a:p>
          <a:p>
            <a:endParaRPr lang="tr-TR" dirty="0"/>
          </a:p>
        </p:txBody>
      </p:sp>
      <p:sp>
        <p:nvSpPr>
          <p:cNvPr id="18" name="17 Metin kutusu"/>
          <p:cNvSpPr txBox="1"/>
          <p:nvPr/>
        </p:nvSpPr>
        <p:spPr>
          <a:xfrm>
            <a:off x="4253346" y="5527963"/>
            <a:ext cx="4182555" cy="646331"/>
          </a:xfrm>
          <a:prstGeom prst="rect">
            <a:avLst/>
          </a:prstGeom>
          <a:solidFill>
            <a:srgbClr val="CCECFF"/>
          </a:solidFill>
        </p:spPr>
        <p:txBody>
          <a:bodyPr wrap="none" rtlCol="0">
            <a:spAutoFit/>
          </a:bodyPr>
          <a:lstStyle/>
          <a:p>
            <a:pPr lvl="0"/>
            <a:r>
              <a:rPr lang="tr-TR" dirty="0" smtClean="0">
                <a:solidFill>
                  <a:schemeClr val="bg1"/>
                </a:solidFill>
              </a:rPr>
              <a:t>Sosyal ilişki ve iletişim sorunları yaşayabiliriz.</a:t>
            </a:r>
          </a:p>
          <a:p>
            <a:endParaRPr lang="tr-TR" dirty="0"/>
          </a:p>
        </p:txBody>
      </p:sp>
      <p:sp>
        <p:nvSpPr>
          <p:cNvPr id="19" name="18 Metin kutusu"/>
          <p:cNvSpPr txBox="1"/>
          <p:nvPr/>
        </p:nvSpPr>
        <p:spPr>
          <a:xfrm>
            <a:off x="1260763" y="5389418"/>
            <a:ext cx="2541208" cy="646331"/>
          </a:xfrm>
          <a:prstGeom prst="rect">
            <a:avLst/>
          </a:prstGeom>
          <a:solidFill>
            <a:schemeClr val="tx1">
              <a:lumMod val="75000"/>
            </a:schemeClr>
          </a:solidFill>
        </p:spPr>
        <p:txBody>
          <a:bodyPr wrap="none" rtlCol="0">
            <a:spAutoFit/>
          </a:bodyPr>
          <a:lstStyle/>
          <a:p>
            <a:pPr lvl="0"/>
            <a:r>
              <a:rPr lang="tr-TR" dirty="0" smtClean="0">
                <a:solidFill>
                  <a:schemeClr val="bg1"/>
                </a:solidFill>
              </a:rPr>
              <a:t>Yalnız kalmak isteyebiliriz.</a:t>
            </a:r>
          </a:p>
          <a:p>
            <a:endParaRPr lang="tr-TR" dirty="0"/>
          </a:p>
        </p:txBody>
      </p:sp>
      <p:sp>
        <p:nvSpPr>
          <p:cNvPr id="20" name="19 Metin kutusu"/>
          <p:cNvSpPr txBox="1"/>
          <p:nvPr/>
        </p:nvSpPr>
        <p:spPr>
          <a:xfrm>
            <a:off x="8700655" y="5361708"/>
            <a:ext cx="2770887" cy="646331"/>
          </a:xfrm>
          <a:prstGeom prst="rect">
            <a:avLst/>
          </a:prstGeom>
          <a:solidFill>
            <a:schemeClr val="bg2">
              <a:lumMod val="60000"/>
              <a:lumOff val="40000"/>
            </a:schemeClr>
          </a:solidFill>
        </p:spPr>
        <p:txBody>
          <a:bodyPr wrap="none" rtlCol="0">
            <a:spAutoFit/>
          </a:bodyPr>
          <a:lstStyle/>
          <a:p>
            <a:pPr lvl="0"/>
            <a:r>
              <a:rPr lang="tr-TR" dirty="0" smtClean="0">
                <a:solidFill>
                  <a:schemeClr val="bg1"/>
                </a:solidFill>
              </a:rPr>
              <a:t>Özgüvenimizi kaybedebiliriz.</a:t>
            </a:r>
          </a:p>
          <a:p>
            <a:endParaRPr lang="tr-TR" dirty="0"/>
          </a:p>
        </p:txBody>
      </p:sp>
      <p:pic>
        <p:nvPicPr>
          <p:cNvPr id="21" name="8 Resim" descr="LOGO (1).png"/>
          <p:cNvPicPr/>
          <p:nvPr/>
        </p:nvPicPr>
        <p:blipFill>
          <a:blip r:embed="rId2" cstate="print"/>
          <a:stretch>
            <a:fillRect/>
          </a:stretch>
        </p:blipFill>
        <p:spPr>
          <a:xfrm>
            <a:off x="106560" y="142504"/>
            <a:ext cx="1071397" cy="1262912"/>
          </a:xfrm>
          <a:prstGeom prst="rect">
            <a:avLst/>
          </a:prstGeom>
        </p:spPr>
      </p:pic>
      <p:sp>
        <p:nvSpPr>
          <p:cNvPr id="23" name="22 Metin kutusu"/>
          <p:cNvSpPr txBox="1"/>
          <p:nvPr/>
        </p:nvSpPr>
        <p:spPr>
          <a:xfrm>
            <a:off x="4461162" y="6460958"/>
            <a:ext cx="3833485" cy="369332"/>
          </a:xfrm>
          <a:prstGeom prst="rect">
            <a:avLst/>
          </a:prstGeom>
          <a:noFill/>
        </p:spPr>
        <p:txBody>
          <a:bodyPr wrap="square" rtlCol="0">
            <a:spAutoFit/>
          </a:bodyPr>
          <a:lstStyle/>
          <a:p>
            <a:r>
              <a:rPr lang="tr-TR" dirty="0" smtClean="0"/>
              <a:t>Çankaya Rehberlik ve Araştırma Merkezi</a:t>
            </a:r>
            <a:endParaRPr lang="tr-TR" dirty="0"/>
          </a:p>
        </p:txBody>
      </p:sp>
    </p:spTree>
    <p:extLst>
      <p:ext uri="{BB962C8B-B14F-4D97-AF65-F5344CB8AC3E}">
        <p14:creationId xmlns:p14="http://schemas.microsoft.com/office/powerpoint/2010/main" xmlns="" val="13434477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chemeClr val="bg1">
                    <a:lumMod val="95000"/>
                    <a:lumOff val="5000"/>
                  </a:schemeClr>
                </a:solidFill>
              </a:rPr>
              <a:t>Siber Zorbalığa Maruz Kaldığımızda Neler Yapmalıyız?</a:t>
            </a:r>
            <a:endParaRPr lang="tr-TR" b="1" dirty="0"/>
          </a:p>
        </p:txBody>
      </p:sp>
      <p:pic>
        <p:nvPicPr>
          <p:cNvPr id="4" name="8 Resim" descr="LOGO (1).png"/>
          <p:cNvPicPr/>
          <p:nvPr/>
        </p:nvPicPr>
        <p:blipFill>
          <a:blip r:embed="rId2" cstate="print"/>
          <a:stretch>
            <a:fillRect/>
          </a:stretch>
        </p:blipFill>
        <p:spPr>
          <a:xfrm>
            <a:off x="106560" y="142504"/>
            <a:ext cx="1071397" cy="1262912"/>
          </a:xfrm>
          <a:prstGeom prst="rect">
            <a:avLst/>
          </a:prstGeom>
        </p:spPr>
      </p:pic>
      <p:graphicFrame>
        <p:nvGraphicFramePr>
          <p:cNvPr id="7" name="6 Diyagram"/>
          <p:cNvGraphicFramePr/>
          <p:nvPr/>
        </p:nvGraphicFramePr>
        <p:xfrm>
          <a:off x="1149927" y="1898074"/>
          <a:ext cx="10063018" cy="41009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9 Metin kutusu"/>
          <p:cNvSpPr txBox="1"/>
          <p:nvPr/>
        </p:nvSpPr>
        <p:spPr>
          <a:xfrm>
            <a:off x="4461162" y="6460958"/>
            <a:ext cx="3833485" cy="369332"/>
          </a:xfrm>
          <a:prstGeom prst="rect">
            <a:avLst/>
          </a:prstGeom>
          <a:noFill/>
        </p:spPr>
        <p:txBody>
          <a:bodyPr wrap="square" rtlCol="0">
            <a:spAutoFit/>
          </a:bodyPr>
          <a:lstStyle/>
          <a:p>
            <a:r>
              <a:rPr lang="tr-TR" dirty="0" smtClean="0"/>
              <a:t>Çankaya Rehberlik ve Araştırma Merkezi</a:t>
            </a:r>
            <a:endParaRPr lang="tr-T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solidFill>
                  <a:schemeClr val="bg1">
                    <a:lumMod val="95000"/>
                    <a:lumOff val="5000"/>
                  </a:schemeClr>
                </a:solidFill>
              </a:rPr>
              <a:t>Siber Zorbalığa Maruz Kaldığımızda Neler Yapmalıyız?</a:t>
            </a:r>
            <a:endParaRPr lang="tr-TR" b="1" dirty="0">
              <a:solidFill>
                <a:schemeClr val="bg1">
                  <a:lumMod val="95000"/>
                  <a:lumOff val="5000"/>
                </a:schemeClr>
              </a:solidFill>
            </a:endParaRPr>
          </a:p>
        </p:txBody>
      </p:sp>
      <p:sp>
        <p:nvSpPr>
          <p:cNvPr id="3" name="İçerik Yer Tutucusu 2"/>
          <p:cNvSpPr>
            <a:spLocks noGrp="1"/>
          </p:cNvSpPr>
          <p:nvPr>
            <p:ph idx="1"/>
          </p:nvPr>
        </p:nvSpPr>
        <p:spPr/>
        <p:txBody>
          <a:bodyPr>
            <a:normAutofit fontScale="92500"/>
          </a:bodyPr>
          <a:lstStyle/>
          <a:p>
            <a:r>
              <a:rPr lang="tr-TR" b="1" dirty="0" smtClean="0">
                <a:solidFill>
                  <a:schemeClr val="bg1">
                    <a:lumMod val="95000"/>
                    <a:lumOff val="5000"/>
                  </a:schemeClr>
                </a:solidFill>
              </a:rPr>
              <a:t>ENGELLEYİN</a:t>
            </a:r>
          </a:p>
          <a:p>
            <a:r>
              <a:rPr lang="tr-TR" dirty="0" smtClean="0">
                <a:solidFill>
                  <a:schemeClr val="bg1">
                    <a:lumMod val="95000"/>
                    <a:lumOff val="5000"/>
                  </a:schemeClr>
                </a:solidFill>
              </a:rPr>
              <a:t>Eğer </a:t>
            </a:r>
            <a:r>
              <a:rPr lang="tr-TR" dirty="0">
                <a:solidFill>
                  <a:schemeClr val="bg1">
                    <a:lumMod val="95000"/>
                    <a:lumOff val="5000"/>
                  </a:schemeClr>
                </a:solidFill>
              </a:rPr>
              <a:t>bu davranış anlık mesaj ya da yorum şeklinde yapılıyorsa, bu kişiyi engelleyin. </a:t>
            </a:r>
            <a:r>
              <a:rPr lang="tr-TR" dirty="0" smtClean="0">
                <a:solidFill>
                  <a:schemeClr val="bg1">
                    <a:lumMod val="95000"/>
                    <a:lumOff val="5000"/>
                  </a:schemeClr>
                </a:solidFill>
              </a:rPr>
              <a:t>Hesabınızın gizlilik </a:t>
            </a:r>
            <a:r>
              <a:rPr lang="tr-TR" dirty="0">
                <a:solidFill>
                  <a:schemeClr val="bg1">
                    <a:lumMod val="95000"/>
                    <a:lumOff val="5000"/>
                  </a:schemeClr>
                </a:solidFill>
              </a:rPr>
              <a:t>ayarlarını </a:t>
            </a:r>
            <a:r>
              <a:rPr lang="tr-TR" dirty="0" smtClean="0">
                <a:solidFill>
                  <a:schemeClr val="bg1">
                    <a:lumMod val="95000"/>
                    <a:lumOff val="5000"/>
                  </a:schemeClr>
                </a:solidFill>
              </a:rPr>
              <a:t>‘sadece arkadaşlarım’ olarak ayarlayın.</a:t>
            </a:r>
          </a:p>
          <a:p>
            <a:endParaRPr lang="tr-TR" dirty="0" smtClean="0">
              <a:solidFill>
                <a:schemeClr val="bg1">
                  <a:lumMod val="95000"/>
                  <a:lumOff val="5000"/>
                </a:schemeClr>
              </a:solidFill>
            </a:endParaRPr>
          </a:p>
          <a:p>
            <a:r>
              <a:rPr lang="tr-TR" b="1" dirty="0" smtClean="0">
                <a:solidFill>
                  <a:schemeClr val="bg1">
                    <a:lumMod val="95000"/>
                    <a:lumOff val="5000"/>
                  </a:schemeClr>
                </a:solidFill>
              </a:rPr>
              <a:t>UZAKLAŞIN</a:t>
            </a:r>
          </a:p>
          <a:p>
            <a:r>
              <a:rPr lang="tr-TR" dirty="0" smtClean="0">
                <a:solidFill>
                  <a:schemeClr val="bg1">
                    <a:lumMod val="95000"/>
                    <a:lumOff val="5000"/>
                  </a:schemeClr>
                </a:solidFill>
              </a:rPr>
              <a:t>İnternette sohbet ortamında zorbalık yapılırsa, sohbet penceresini kapatın, iletişim kurmayın.</a:t>
            </a:r>
          </a:p>
          <a:p>
            <a:endParaRPr lang="tr-TR" dirty="0">
              <a:solidFill>
                <a:schemeClr val="bg1">
                  <a:lumMod val="95000"/>
                  <a:lumOff val="5000"/>
                </a:schemeClr>
              </a:solidFill>
            </a:endParaRPr>
          </a:p>
          <a:p>
            <a:endParaRPr lang="tr-TR" dirty="0"/>
          </a:p>
        </p:txBody>
      </p:sp>
      <p:pic>
        <p:nvPicPr>
          <p:cNvPr id="5" name="Resim 4"/>
          <p:cNvPicPr>
            <a:picLocks noChangeAspect="1"/>
          </p:cNvPicPr>
          <p:nvPr/>
        </p:nvPicPr>
        <p:blipFill rotWithShape="1">
          <a:blip r:embed="rId2" cstate="print">
            <a:extLst>
              <a:ext uri="{28A0092B-C50C-407E-A947-70E740481C1C}">
                <a14:useLocalDpi xmlns:a14="http://schemas.microsoft.com/office/drawing/2010/main" xmlns="" val="0"/>
              </a:ext>
            </a:extLst>
          </a:blip>
          <a:srcRect l="6494" r="50649"/>
          <a:stretch/>
        </p:blipFill>
        <p:spPr>
          <a:xfrm>
            <a:off x="799610" y="2474268"/>
            <a:ext cx="831272" cy="892232"/>
          </a:xfrm>
          <a:prstGeom prst="rect">
            <a:avLst/>
          </a:prstGeom>
          <a:solidFill>
            <a:schemeClr val="accent1">
              <a:lumMod val="40000"/>
              <a:lumOff val="60000"/>
            </a:schemeClr>
          </a:solidFill>
        </p:spPr>
      </p:pic>
      <p:pic>
        <p:nvPicPr>
          <p:cNvPr id="6" name="Resim 5"/>
          <p:cNvPicPr>
            <a:picLocks noChangeAspect="1"/>
          </p:cNvPicPr>
          <p:nvPr/>
        </p:nvPicPr>
        <p:blipFill rotWithShape="1">
          <a:blip r:embed="rId2" cstate="print">
            <a:extLst>
              <a:ext uri="{28A0092B-C50C-407E-A947-70E740481C1C}">
                <a14:useLocalDpi xmlns:a14="http://schemas.microsoft.com/office/drawing/2010/main" xmlns="" val="0"/>
              </a:ext>
            </a:extLst>
          </a:blip>
          <a:srcRect l="6494" r="50649"/>
          <a:stretch/>
        </p:blipFill>
        <p:spPr>
          <a:xfrm>
            <a:off x="808513" y="4296757"/>
            <a:ext cx="831272" cy="892232"/>
          </a:xfrm>
          <a:prstGeom prst="rect">
            <a:avLst/>
          </a:prstGeom>
        </p:spPr>
      </p:pic>
      <p:pic>
        <p:nvPicPr>
          <p:cNvPr id="7" name="8 Resim" descr="LOGO (1).png"/>
          <p:cNvPicPr/>
          <p:nvPr/>
        </p:nvPicPr>
        <p:blipFill>
          <a:blip r:embed="rId3" cstate="print"/>
          <a:stretch>
            <a:fillRect/>
          </a:stretch>
        </p:blipFill>
        <p:spPr>
          <a:xfrm>
            <a:off x="106560" y="142504"/>
            <a:ext cx="1071397" cy="1262912"/>
          </a:xfrm>
          <a:prstGeom prst="rect">
            <a:avLst/>
          </a:prstGeom>
        </p:spPr>
      </p:pic>
      <p:sp>
        <p:nvSpPr>
          <p:cNvPr id="10" name="9 Metin kutusu"/>
          <p:cNvSpPr txBox="1"/>
          <p:nvPr/>
        </p:nvSpPr>
        <p:spPr>
          <a:xfrm>
            <a:off x="4461162" y="6460958"/>
            <a:ext cx="3833485" cy="369332"/>
          </a:xfrm>
          <a:prstGeom prst="rect">
            <a:avLst/>
          </a:prstGeom>
          <a:noFill/>
        </p:spPr>
        <p:txBody>
          <a:bodyPr wrap="square" rtlCol="0">
            <a:spAutoFit/>
          </a:bodyPr>
          <a:lstStyle/>
          <a:p>
            <a:r>
              <a:rPr lang="tr-TR" dirty="0" smtClean="0"/>
              <a:t>Çankaya Rehberlik ve Araştırma Merkezi</a:t>
            </a:r>
            <a:endParaRPr lang="tr-TR" dirty="0"/>
          </a:p>
        </p:txBody>
      </p:sp>
    </p:spTree>
    <p:extLst>
      <p:ext uri="{BB962C8B-B14F-4D97-AF65-F5344CB8AC3E}">
        <p14:creationId xmlns:p14="http://schemas.microsoft.com/office/powerpoint/2010/main" xmlns="" val="309478840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solidFill>
                  <a:schemeClr val="bg1">
                    <a:lumMod val="95000"/>
                    <a:lumOff val="5000"/>
                  </a:schemeClr>
                </a:solidFill>
              </a:rPr>
              <a:t>Siber Zorbalığa Maruz Kaldığımızda Neler Yapmalıyız?</a:t>
            </a:r>
            <a:endParaRPr lang="tr-TR" dirty="0"/>
          </a:p>
        </p:txBody>
      </p:sp>
      <p:sp>
        <p:nvSpPr>
          <p:cNvPr id="3" name="İçerik Yer Tutucusu 2"/>
          <p:cNvSpPr>
            <a:spLocks noGrp="1"/>
          </p:cNvSpPr>
          <p:nvPr>
            <p:ph idx="1"/>
          </p:nvPr>
        </p:nvSpPr>
        <p:spPr/>
        <p:txBody>
          <a:bodyPr>
            <a:normAutofit fontScale="92500" lnSpcReduction="20000"/>
          </a:bodyPr>
          <a:lstStyle/>
          <a:p>
            <a:r>
              <a:rPr lang="tr-TR" b="1" dirty="0">
                <a:solidFill>
                  <a:schemeClr val="bg1">
                    <a:lumMod val="95000"/>
                    <a:lumOff val="5000"/>
                  </a:schemeClr>
                </a:solidFill>
              </a:rPr>
              <a:t>YARDIM </a:t>
            </a:r>
            <a:r>
              <a:rPr lang="tr-TR" b="1" dirty="0" smtClean="0">
                <a:solidFill>
                  <a:schemeClr val="bg1">
                    <a:lumMod val="95000"/>
                    <a:lumOff val="5000"/>
                  </a:schemeClr>
                </a:solidFill>
              </a:rPr>
              <a:t>İSTEYİN</a:t>
            </a:r>
          </a:p>
          <a:p>
            <a:r>
              <a:rPr lang="tr-TR" b="1" dirty="0" smtClean="0">
                <a:solidFill>
                  <a:schemeClr val="bg1">
                    <a:lumMod val="95000"/>
                    <a:lumOff val="5000"/>
                  </a:schemeClr>
                </a:solidFill>
              </a:rPr>
              <a:t> </a:t>
            </a:r>
            <a:r>
              <a:rPr lang="tr-TR" dirty="0">
                <a:solidFill>
                  <a:schemeClr val="bg1">
                    <a:lumMod val="95000"/>
                    <a:lumOff val="5000"/>
                  </a:schemeClr>
                </a:solidFill>
              </a:rPr>
              <a:t>Anne babanızdan, öğretmeninizden ya da güvendiğiniz size yardım edebileceğini düşündüğünüz bir büyüğünüzden yardım isteyin.</a:t>
            </a:r>
          </a:p>
          <a:p>
            <a:endParaRPr lang="tr-TR" dirty="0" smtClean="0">
              <a:solidFill>
                <a:schemeClr val="bg1">
                  <a:lumMod val="95000"/>
                  <a:lumOff val="5000"/>
                </a:schemeClr>
              </a:solidFill>
            </a:endParaRPr>
          </a:p>
          <a:p>
            <a:r>
              <a:rPr lang="tr-TR" b="1" dirty="0" smtClean="0">
                <a:solidFill>
                  <a:schemeClr val="bg1">
                    <a:lumMod val="95000"/>
                    <a:lumOff val="5000"/>
                  </a:schemeClr>
                </a:solidFill>
              </a:rPr>
              <a:t>ŞİKAYET EDİN</a:t>
            </a:r>
          </a:p>
          <a:p>
            <a:r>
              <a:rPr lang="tr-TR" dirty="0" smtClean="0">
                <a:solidFill>
                  <a:schemeClr val="bg1">
                    <a:lumMod val="95000"/>
                    <a:lumOff val="5000"/>
                  </a:schemeClr>
                </a:solidFill>
              </a:rPr>
              <a:t>Eğer birisi size sosyal medya hesabı üzerinden zorbalık yapıyorsa, bu sitenin ‘şikayet etme’ seçeneklerini kullanın. Bazı durumlarda (tehdit, şantaj, taciz vb.) polisi aramak da gerekebilir. Bu durumda ailenizi, öğretmeninizi veya güvendiğiniz bir yetişkini bu konuda bilgilendirin.</a:t>
            </a:r>
            <a:endParaRPr lang="tr-TR" dirty="0">
              <a:solidFill>
                <a:schemeClr val="bg1">
                  <a:lumMod val="95000"/>
                  <a:lumOff val="5000"/>
                </a:schemeClr>
              </a:solidFill>
            </a:endParaRPr>
          </a:p>
        </p:txBody>
      </p:sp>
      <p:pic>
        <p:nvPicPr>
          <p:cNvPr id="4" name="Resim 3"/>
          <p:cNvPicPr>
            <a:picLocks noChangeAspect="1"/>
          </p:cNvPicPr>
          <p:nvPr/>
        </p:nvPicPr>
        <p:blipFill rotWithShape="1">
          <a:blip r:embed="rId2" cstate="print">
            <a:extLst>
              <a:ext uri="{28A0092B-C50C-407E-A947-70E740481C1C}">
                <a14:useLocalDpi xmlns:a14="http://schemas.microsoft.com/office/drawing/2010/main" xmlns="" val="0"/>
              </a:ext>
            </a:extLst>
          </a:blip>
          <a:srcRect l="6494" r="50649"/>
          <a:stretch/>
        </p:blipFill>
        <p:spPr>
          <a:xfrm>
            <a:off x="790700" y="2411175"/>
            <a:ext cx="831272" cy="892232"/>
          </a:xfrm>
          <a:prstGeom prst="rect">
            <a:avLst/>
          </a:prstGeom>
        </p:spPr>
      </p:pic>
      <p:pic>
        <p:nvPicPr>
          <p:cNvPr id="5" name="Resim 4"/>
          <p:cNvPicPr>
            <a:picLocks noChangeAspect="1"/>
          </p:cNvPicPr>
          <p:nvPr/>
        </p:nvPicPr>
        <p:blipFill rotWithShape="1">
          <a:blip r:embed="rId2" cstate="print">
            <a:extLst>
              <a:ext uri="{28A0092B-C50C-407E-A947-70E740481C1C}">
                <a14:useLocalDpi xmlns:a14="http://schemas.microsoft.com/office/drawing/2010/main" xmlns="" val="0"/>
              </a:ext>
            </a:extLst>
          </a:blip>
          <a:srcRect l="6494" r="50649"/>
          <a:stretch/>
        </p:blipFill>
        <p:spPr>
          <a:xfrm>
            <a:off x="818408" y="3871134"/>
            <a:ext cx="831272" cy="892232"/>
          </a:xfrm>
          <a:prstGeom prst="rect">
            <a:avLst/>
          </a:prstGeom>
        </p:spPr>
      </p:pic>
      <p:pic>
        <p:nvPicPr>
          <p:cNvPr id="6" name="8 Resim" descr="LOGO (1).png"/>
          <p:cNvPicPr/>
          <p:nvPr/>
        </p:nvPicPr>
        <p:blipFill>
          <a:blip r:embed="rId3" cstate="print"/>
          <a:stretch>
            <a:fillRect/>
          </a:stretch>
        </p:blipFill>
        <p:spPr>
          <a:xfrm>
            <a:off x="106560" y="142504"/>
            <a:ext cx="1071397" cy="1262912"/>
          </a:xfrm>
          <a:prstGeom prst="rect">
            <a:avLst/>
          </a:prstGeom>
        </p:spPr>
      </p:pic>
      <p:sp>
        <p:nvSpPr>
          <p:cNvPr id="9" name="8 Metin kutusu"/>
          <p:cNvSpPr txBox="1"/>
          <p:nvPr/>
        </p:nvSpPr>
        <p:spPr>
          <a:xfrm>
            <a:off x="4461162" y="6460958"/>
            <a:ext cx="3833485" cy="369332"/>
          </a:xfrm>
          <a:prstGeom prst="rect">
            <a:avLst/>
          </a:prstGeom>
          <a:noFill/>
        </p:spPr>
        <p:txBody>
          <a:bodyPr wrap="square" rtlCol="0">
            <a:spAutoFit/>
          </a:bodyPr>
          <a:lstStyle/>
          <a:p>
            <a:r>
              <a:rPr lang="tr-TR" dirty="0" smtClean="0"/>
              <a:t>Çankaya Rehberlik ve Araştırma Merkezi</a:t>
            </a:r>
            <a:endParaRPr lang="tr-TR" dirty="0"/>
          </a:p>
        </p:txBody>
      </p:sp>
    </p:spTree>
    <p:extLst>
      <p:ext uri="{BB962C8B-B14F-4D97-AF65-F5344CB8AC3E}">
        <p14:creationId xmlns:p14="http://schemas.microsoft.com/office/powerpoint/2010/main" xmlns="" val="5344609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solidFill>
                  <a:schemeClr val="bg1">
                    <a:lumMod val="95000"/>
                    <a:lumOff val="5000"/>
                  </a:schemeClr>
                </a:solidFill>
              </a:rPr>
              <a:t>Siber Zorbalığa Maruz Kaldığımızda Neler Yapmalıyız?</a:t>
            </a:r>
            <a:endParaRPr lang="tr-TR" dirty="0"/>
          </a:p>
        </p:txBody>
      </p:sp>
      <p:sp>
        <p:nvSpPr>
          <p:cNvPr id="3" name="İçerik Yer Tutucusu 2"/>
          <p:cNvSpPr>
            <a:spLocks noGrp="1"/>
          </p:cNvSpPr>
          <p:nvPr>
            <p:ph idx="1"/>
          </p:nvPr>
        </p:nvSpPr>
        <p:spPr/>
        <p:txBody>
          <a:bodyPr/>
          <a:lstStyle/>
          <a:p>
            <a:r>
              <a:rPr lang="tr-TR" b="1" dirty="0" smtClean="0">
                <a:solidFill>
                  <a:schemeClr val="bg1"/>
                </a:solidFill>
              </a:rPr>
              <a:t>DESTEK OLUN</a:t>
            </a:r>
          </a:p>
          <a:p>
            <a:pPr>
              <a:buNone/>
            </a:pPr>
            <a:r>
              <a:rPr lang="tr-TR" b="1" dirty="0" smtClean="0">
                <a:solidFill>
                  <a:schemeClr val="bg1"/>
                </a:solidFill>
              </a:rPr>
              <a:t>	</a:t>
            </a:r>
            <a:r>
              <a:rPr lang="tr-TR" dirty="0" smtClean="0">
                <a:solidFill>
                  <a:schemeClr val="bg1"/>
                </a:solidFill>
              </a:rPr>
              <a:t>Eğer siber zorbalığa maruz kalan siz değil de bir arkadaşınız ise ona destek olun. Ailesinden, öğretmeninden veya güvendiği bir yetişkinden yardım istemesi konusunda onu cesaretlendirin.</a:t>
            </a:r>
          </a:p>
          <a:p>
            <a:pPr>
              <a:buNone/>
            </a:pPr>
            <a:r>
              <a:rPr lang="tr-TR" dirty="0" smtClean="0">
                <a:solidFill>
                  <a:schemeClr val="bg1"/>
                </a:solidFill>
              </a:rPr>
              <a:t>	Siz de zorba ile çatışmaya girmeyin. Yardım edebileceğini düşündüğünüz bir yetişkinden destek alın.</a:t>
            </a:r>
            <a:endParaRPr lang="tr-TR" dirty="0">
              <a:solidFill>
                <a:schemeClr val="bg1"/>
              </a:solidFill>
            </a:endParaRPr>
          </a:p>
        </p:txBody>
      </p:sp>
      <p:pic>
        <p:nvPicPr>
          <p:cNvPr id="4" name="Resim 3"/>
          <p:cNvPicPr>
            <a:picLocks noChangeAspect="1"/>
          </p:cNvPicPr>
          <p:nvPr/>
        </p:nvPicPr>
        <p:blipFill rotWithShape="1">
          <a:blip r:embed="rId2" cstate="print">
            <a:extLst>
              <a:ext uri="{28A0092B-C50C-407E-A947-70E740481C1C}">
                <a14:useLocalDpi xmlns:a14="http://schemas.microsoft.com/office/drawing/2010/main" xmlns="" val="0"/>
              </a:ext>
            </a:extLst>
          </a:blip>
          <a:srcRect l="6494" r="50649"/>
          <a:stretch/>
        </p:blipFill>
        <p:spPr>
          <a:xfrm>
            <a:off x="790700" y="2411175"/>
            <a:ext cx="831272" cy="892232"/>
          </a:xfrm>
          <a:prstGeom prst="rect">
            <a:avLst/>
          </a:prstGeom>
        </p:spPr>
      </p:pic>
      <p:pic>
        <p:nvPicPr>
          <p:cNvPr id="5" name="Resim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12192" y="4866637"/>
            <a:ext cx="2593953" cy="12847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8 Resim" descr="LOGO (1).png"/>
          <p:cNvPicPr/>
          <p:nvPr/>
        </p:nvPicPr>
        <p:blipFill>
          <a:blip r:embed="rId4" cstate="print"/>
          <a:stretch>
            <a:fillRect/>
          </a:stretch>
        </p:blipFill>
        <p:spPr>
          <a:xfrm>
            <a:off x="106560" y="142504"/>
            <a:ext cx="1071397" cy="1262912"/>
          </a:xfrm>
          <a:prstGeom prst="rect">
            <a:avLst/>
          </a:prstGeom>
        </p:spPr>
      </p:pic>
      <p:sp>
        <p:nvSpPr>
          <p:cNvPr id="8" name="7 Metin kutusu"/>
          <p:cNvSpPr txBox="1"/>
          <p:nvPr/>
        </p:nvSpPr>
        <p:spPr>
          <a:xfrm>
            <a:off x="4461162" y="6460958"/>
            <a:ext cx="3833485" cy="369332"/>
          </a:xfrm>
          <a:prstGeom prst="rect">
            <a:avLst/>
          </a:prstGeom>
          <a:noFill/>
        </p:spPr>
        <p:txBody>
          <a:bodyPr wrap="square" rtlCol="0">
            <a:spAutoFit/>
          </a:bodyPr>
          <a:lstStyle/>
          <a:p>
            <a:r>
              <a:rPr lang="tr-TR" dirty="0" smtClean="0"/>
              <a:t>Çankaya Rehberlik ve Araştırma Merkezi</a:t>
            </a:r>
            <a:endParaRPr lang="tr-TR" dirty="0"/>
          </a:p>
        </p:txBody>
      </p:sp>
    </p:spTree>
    <p:extLst>
      <p:ext uri="{BB962C8B-B14F-4D97-AF65-F5344CB8AC3E}">
        <p14:creationId xmlns:p14="http://schemas.microsoft.com/office/powerpoint/2010/main" xmlns="" val="42115715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solidFill>
                  <a:schemeClr val="bg1">
                    <a:lumMod val="95000"/>
                    <a:lumOff val="5000"/>
                  </a:schemeClr>
                </a:solidFill>
              </a:rPr>
              <a:t>Siber Zorbalığa Maruz Kaldığımızda Neler Yapmamalıyız?</a:t>
            </a:r>
            <a:endParaRPr lang="tr-TR" dirty="0"/>
          </a:p>
        </p:txBody>
      </p:sp>
      <p:sp>
        <p:nvSpPr>
          <p:cNvPr id="3" name="2 İçerik Yer Tutucusu"/>
          <p:cNvSpPr>
            <a:spLocks noGrp="1"/>
          </p:cNvSpPr>
          <p:nvPr>
            <p:ph idx="1"/>
          </p:nvPr>
        </p:nvSpPr>
        <p:spPr/>
        <p:txBody>
          <a:bodyPr/>
          <a:lstStyle/>
          <a:p>
            <a:endParaRPr lang="tr-TR" b="1" dirty="0" smtClean="0">
              <a:solidFill>
                <a:schemeClr val="bg1">
                  <a:lumMod val="95000"/>
                  <a:lumOff val="5000"/>
                </a:schemeClr>
              </a:solidFill>
            </a:endParaRPr>
          </a:p>
          <a:p>
            <a:endParaRPr lang="tr-TR" b="1" dirty="0" smtClean="0">
              <a:solidFill>
                <a:schemeClr val="bg1">
                  <a:lumMod val="95000"/>
                  <a:lumOff val="5000"/>
                </a:schemeClr>
              </a:solidFill>
            </a:endParaRPr>
          </a:p>
          <a:p>
            <a:endParaRPr lang="tr-TR" dirty="0"/>
          </a:p>
        </p:txBody>
      </p:sp>
      <p:pic>
        <p:nvPicPr>
          <p:cNvPr id="4" name="8 Resim" descr="LOGO (1).png"/>
          <p:cNvPicPr/>
          <p:nvPr/>
        </p:nvPicPr>
        <p:blipFill>
          <a:blip r:embed="rId2" cstate="print"/>
          <a:stretch>
            <a:fillRect/>
          </a:stretch>
        </p:blipFill>
        <p:spPr>
          <a:xfrm>
            <a:off x="106560" y="142504"/>
            <a:ext cx="1071397" cy="1262912"/>
          </a:xfrm>
          <a:prstGeom prst="rect">
            <a:avLst/>
          </a:prstGeom>
        </p:spPr>
      </p:pic>
      <p:graphicFrame>
        <p:nvGraphicFramePr>
          <p:cNvPr id="5" name="4 Diyagram"/>
          <p:cNvGraphicFramePr/>
          <p:nvPr/>
        </p:nvGraphicFramePr>
        <p:xfrm>
          <a:off x="2521526" y="2479964"/>
          <a:ext cx="7638473" cy="36583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6 Metin kutusu"/>
          <p:cNvSpPr txBox="1"/>
          <p:nvPr/>
        </p:nvSpPr>
        <p:spPr>
          <a:xfrm>
            <a:off x="4461162" y="6460958"/>
            <a:ext cx="3833485" cy="369332"/>
          </a:xfrm>
          <a:prstGeom prst="rect">
            <a:avLst/>
          </a:prstGeom>
          <a:noFill/>
        </p:spPr>
        <p:txBody>
          <a:bodyPr wrap="square" rtlCol="0">
            <a:spAutoFit/>
          </a:bodyPr>
          <a:lstStyle/>
          <a:p>
            <a:r>
              <a:rPr lang="tr-TR" dirty="0" smtClean="0"/>
              <a:t>Çankaya Rehberlik ve Araştırma Merkezi</a:t>
            </a:r>
            <a:endParaRPr lang="tr-T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solidFill>
                  <a:schemeClr val="bg1">
                    <a:lumMod val="95000"/>
                    <a:lumOff val="5000"/>
                  </a:schemeClr>
                </a:solidFill>
              </a:rPr>
              <a:t>Siber Zorbalığa Maruz Kaldığımızda Neler </a:t>
            </a:r>
            <a:r>
              <a:rPr lang="tr-TR" b="1" dirty="0" smtClean="0">
                <a:solidFill>
                  <a:schemeClr val="bg1">
                    <a:lumMod val="95000"/>
                    <a:lumOff val="5000"/>
                  </a:schemeClr>
                </a:solidFill>
              </a:rPr>
              <a:t>Yapmamalıyız</a:t>
            </a:r>
            <a:r>
              <a:rPr lang="tr-TR" b="1" dirty="0">
                <a:solidFill>
                  <a:schemeClr val="bg1">
                    <a:lumMod val="95000"/>
                    <a:lumOff val="5000"/>
                  </a:schemeClr>
                </a:solidFill>
              </a:rPr>
              <a:t>?</a:t>
            </a:r>
            <a:endParaRPr lang="tr-TR" b="1" dirty="0"/>
          </a:p>
        </p:txBody>
      </p:sp>
      <p:sp>
        <p:nvSpPr>
          <p:cNvPr id="3" name="İçerik Yer Tutucusu 2"/>
          <p:cNvSpPr>
            <a:spLocks noGrp="1"/>
          </p:cNvSpPr>
          <p:nvPr>
            <p:ph idx="1"/>
          </p:nvPr>
        </p:nvSpPr>
        <p:spPr>
          <a:xfrm>
            <a:off x="1295402" y="2604433"/>
            <a:ext cx="9601196" cy="3318936"/>
          </a:xfrm>
        </p:spPr>
        <p:txBody>
          <a:bodyPr/>
          <a:lstStyle/>
          <a:p>
            <a:r>
              <a:rPr lang="tr-TR" b="1" dirty="0" smtClean="0">
                <a:solidFill>
                  <a:schemeClr val="bg1">
                    <a:lumMod val="95000"/>
                    <a:lumOff val="5000"/>
                  </a:schemeClr>
                </a:solidFill>
              </a:rPr>
              <a:t>KANITLARI SİLMEYİN</a:t>
            </a:r>
          </a:p>
          <a:p>
            <a:pPr>
              <a:buNone/>
            </a:pPr>
            <a:r>
              <a:rPr lang="tr-TR" dirty="0" smtClean="0">
                <a:solidFill>
                  <a:schemeClr val="bg1">
                    <a:lumMod val="95000"/>
                    <a:lumOff val="5000"/>
                  </a:schemeClr>
                </a:solidFill>
              </a:rPr>
              <a:t>	Siber zorbaların gönderdiği tüm mesajları, yorumları, paylaşımları saklayın.</a:t>
            </a:r>
          </a:p>
          <a:p>
            <a:endParaRPr lang="tr-TR" dirty="0" smtClean="0">
              <a:solidFill>
                <a:schemeClr val="bg1">
                  <a:lumMod val="95000"/>
                  <a:lumOff val="5000"/>
                </a:schemeClr>
              </a:solidFill>
            </a:endParaRPr>
          </a:p>
          <a:p>
            <a:r>
              <a:rPr lang="tr-TR" b="1" dirty="0" smtClean="0">
                <a:solidFill>
                  <a:schemeClr val="bg1">
                    <a:lumMod val="95000"/>
                    <a:lumOff val="5000"/>
                  </a:schemeClr>
                </a:solidFill>
              </a:rPr>
              <a:t>YANIT VERMEYİN</a:t>
            </a:r>
          </a:p>
          <a:p>
            <a:pPr>
              <a:buNone/>
            </a:pPr>
            <a:r>
              <a:rPr lang="tr-TR" dirty="0" smtClean="0">
                <a:solidFill>
                  <a:schemeClr val="bg1">
                    <a:lumMod val="95000"/>
                    <a:lumOff val="5000"/>
                  </a:schemeClr>
                </a:solidFill>
              </a:rPr>
              <a:t>	Siber zorbalara yanıt vermeniz onları güçlü hissettirir ve zorbalığa devam etmelerine neden olur.</a:t>
            </a:r>
          </a:p>
        </p:txBody>
      </p:sp>
      <p:pic>
        <p:nvPicPr>
          <p:cNvPr id="4" name="Resim 3"/>
          <p:cNvPicPr>
            <a:picLocks noChangeAspect="1"/>
          </p:cNvPicPr>
          <p:nvPr/>
        </p:nvPicPr>
        <p:blipFill rotWithShape="1">
          <a:blip r:embed="rId2" cstate="print">
            <a:extLst>
              <a:ext uri="{28A0092B-C50C-407E-A947-70E740481C1C}">
                <a14:useLocalDpi xmlns:a14="http://schemas.microsoft.com/office/drawing/2010/main" xmlns="" val="0"/>
              </a:ext>
            </a:extLst>
          </a:blip>
          <a:srcRect l="46916"/>
          <a:stretch/>
        </p:blipFill>
        <p:spPr>
          <a:xfrm>
            <a:off x="911746" y="2511740"/>
            <a:ext cx="767312" cy="664910"/>
          </a:xfrm>
          <a:prstGeom prst="rect">
            <a:avLst/>
          </a:prstGeom>
        </p:spPr>
      </p:pic>
      <p:pic>
        <p:nvPicPr>
          <p:cNvPr id="5" name="Resim 4"/>
          <p:cNvPicPr>
            <a:picLocks noChangeAspect="1"/>
          </p:cNvPicPr>
          <p:nvPr/>
        </p:nvPicPr>
        <p:blipFill rotWithShape="1">
          <a:blip r:embed="rId2" cstate="print">
            <a:extLst>
              <a:ext uri="{28A0092B-C50C-407E-A947-70E740481C1C}">
                <a14:useLocalDpi xmlns:a14="http://schemas.microsoft.com/office/drawing/2010/main" xmlns="" val="0"/>
              </a:ext>
            </a:extLst>
          </a:blip>
          <a:srcRect l="46916"/>
          <a:stretch/>
        </p:blipFill>
        <p:spPr>
          <a:xfrm>
            <a:off x="911746" y="3931446"/>
            <a:ext cx="767312" cy="664910"/>
          </a:xfrm>
          <a:prstGeom prst="rect">
            <a:avLst/>
          </a:prstGeom>
        </p:spPr>
      </p:pic>
      <p:pic>
        <p:nvPicPr>
          <p:cNvPr id="6" name="8 Resim" descr="LOGO (1).png"/>
          <p:cNvPicPr/>
          <p:nvPr/>
        </p:nvPicPr>
        <p:blipFill>
          <a:blip r:embed="rId3" cstate="print"/>
          <a:stretch>
            <a:fillRect/>
          </a:stretch>
        </p:blipFill>
        <p:spPr>
          <a:xfrm>
            <a:off x="106560" y="142504"/>
            <a:ext cx="1071397" cy="1262912"/>
          </a:xfrm>
          <a:prstGeom prst="rect">
            <a:avLst/>
          </a:prstGeom>
        </p:spPr>
      </p:pic>
      <p:sp>
        <p:nvSpPr>
          <p:cNvPr id="8" name="7 Metin kutusu"/>
          <p:cNvSpPr txBox="1"/>
          <p:nvPr/>
        </p:nvSpPr>
        <p:spPr>
          <a:xfrm>
            <a:off x="4461162" y="6460958"/>
            <a:ext cx="3833485" cy="369332"/>
          </a:xfrm>
          <a:prstGeom prst="rect">
            <a:avLst/>
          </a:prstGeom>
          <a:noFill/>
        </p:spPr>
        <p:txBody>
          <a:bodyPr wrap="square" rtlCol="0">
            <a:spAutoFit/>
          </a:bodyPr>
          <a:lstStyle/>
          <a:p>
            <a:r>
              <a:rPr lang="tr-TR" dirty="0" smtClean="0"/>
              <a:t>Çankaya Rehberlik ve Araştırma Merkezi</a:t>
            </a:r>
            <a:endParaRPr lang="tr-TR" dirty="0"/>
          </a:p>
        </p:txBody>
      </p:sp>
    </p:spTree>
    <p:extLst>
      <p:ext uri="{BB962C8B-B14F-4D97-AF65-F5344CB8AC3E}">
        <p14:creationId xmlns:p14="http://schemas.microsoft.com/office/powerpoint/2010/main" xmlns="" val="3913377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10305" y="3001596"/>
            <a:ext cx="4024743" cy="1303867"/>
          </a:xfrm>
        </p:spPr>
        <p:txBody>
          <a:bodyPr>
            <a:normAutofit/>
          </a:bodyPr>
          <a:lstStyle/>
          <a:p>
            <a:r>
              <a:rPr lang="tr-TR" b="1" dirty="0" smtClean="0">
                <a:solidFill>
                  <a:schemeClr val="accent1">
                    <a:lumMod val="50000"/>
                  </a:schemeClr>
                </a:solidFill>
              </a:rPr>
              <a:t>Siber</a:t>
            </a:r>
            <a:endParaRPr lang="tr-TR" b="1" dirty="0">
              <a:solidFill>
                <a:schemeClr val="accent1">
                  <a:lumMod val="50000"/>
                </a:schemeClr>
              </a:solidFill>
            </a:endParaRPr>
          </a:p>
        </p:txBody>
      </p:sp>
      <p:sp>
        <p:nvSpPr>
          <p:cNvPr id="3" name="İçerik Yer Tutucusu 2"/>
          <p:cNvSpPr>
            <a:spLocks noGrp="1"/>
          </p:cNvSpPr>
          <p:nvPr>
            <p:ph idx="1"/>
          </p:nvPr>
        </p:nvSpPr>
        <p:spPr>
          <a:xfrm>
            <a:off x="4164064" y="3166313"/>
            <a:ext cx="2694708" cy="1303867"/>
          </a:xfrm>
        </p:spPr>
        <p:txBody>
          <a:bodyPr/>
          <a:lstStyle/>
          <a:p>
            <a:pPr marL="0" indent="0" algn="ctr">
              <a:buNone/>
            </a:pPr>
            <a:r>
              <a:rPr lang="tr-TR" dirty="0" smtClean="0">
                <a:solidFill>
                  <a:schemeClr val="bg1"/>
                </a:solidFill>
              </a:rPr>
              <a:t>İnternete ait olan, interneti anlatan sanal ortam</a:t>
            </a:r>
            <a:endParaRPr lang="tr-TR" dirty="0">
              <a:solidFill>
                <a:schemeClr val="bg1"/>
              </a:solidFill>
            </a:endParaRPr>
          </a:p>
        </p:txBody>
      </p:sp>
      <p:sp>
        <p:nvSpPr>
          <p:cNvPr id="4" name="Unvan 1"/>
          <p:cNvSpPr txBox="1">
            <a:spLocks/>
          </p:cNvSpPr>
          <p:nvPr/>
        </p:nvSpPr>
        <p:spPr>
          <a:xfrm>
            <a:off x="3554464" y="1284714"/>
            <a:ext cx="4979936" cy="1111026"/>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tr-TR" b="1" dirty="0" smtClean="0">
                <a:solidFill>
                  <a:schemeClr val="bg1"/>
                </a:solidFill>
              </a:rPr>
              <a:t>Siber Ne Demek?</a:t>
            </a:r>
            <a:endParaRPr lang="tr-TR" b="1" dirty="0">
              <a:solidFill>
                <a:schemeClr val="bg1"/>
              </a:solidFill>
            </a:endParaRPr>
          </a:p>
        </p:txBody>
      </p:sp>
      <p:sp>
        <p:nvSpPr>
          <p:cNvPr id="6" name="Sağ Ok 5"/>
          <p:cNvSpPr/>
          <p:nvPr/>
        </p:nvSpPr>
        <p:spPr>
          <a:xfrm>
            <a:off x="3277373" y="3573975"/>
            <a:ext cx="827627" cy="3253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pic>
        <p:nvPicPr>
          <p:cNvPr id="7" name="Resim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253844" y="3101164"/>
            <a:ext cx="2797303" cy="157348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8 Resim" descr="LOGO (1).png"/>
          <p:cNvPicPr/>
          <p:nvPr/>
        </p:nvPicPr>
        <p:blipFill>
          <a:blip r:embed="rId3" cstate="print"/>
          <a:stretch>
            <a:fillRect/>
          </a:stretch>
        </p:blipFill>
        <p:spPr>
          <a:xfrm>
            <a:off x="106560" y="142504"/>
            <a:ext cx="1071397" cy="1262912"/>
          </a:xfrm>
          <a:prstGeom prst="rect">
            <a:avLst/>
          </a:prstGeom>
        </p:spPr>
      </p:pic>
      <p:sp>
        <p:nvSpPr>
          <p:cNvPr id="10" name="9 Metin kutusu"/>
          <p:cNvSpPr txBox="1"/>
          <p:nvPr/>
        </p:nvSpPr>
        <p:spPr>
          <a:xfrm>
            <a:off x="4461162" y="6460958"/>
            <a:ext cx="3833485" cy="369332"/>
          </a:xfrm>
          <a:prstGeom prst="rect">
            <a:avLst/>
          </a:prstGeom>
          <a:noFill/>
        </p:spPr>
        <p:txBody>
          <a:bodyPr wrap="square" rtlCol="0">
            <a:spAutoFit/>
          </a:bodyPr>
          <a:lstStyle/>
          <a:p>
            <a:r>
              <a:rPr lang="tr-TR" dirty="0" smtClean="0"/>
              <a:t>Çankaya Rehberlik ve Araştırma Merkezi</a:t>
            </a:r>
            <a:endParaRPr lang="tr-TR" dirty="0"/>
          </a:p>
        </p:txBody>
      </p:sp>
    </p:spTree>
    <p:extLst>
      <p:ext uri="{BB962C8B-B14F-4D97-AF65-F5344CB8AC3E}">
        <p14:creationId xmlns:p14="http://schemas.microsoft.com/office/powerpoint/2010/main" xmlns="" val="2683807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solidFill>
                  <a:schemeClr val="bg1">
                    <a:lumMod val="95000"/>
                    <a:lumOff val="5000"/>
                  </a:schemeClr>
                </a:solidFill>
              </a:rPr>
              <a:t>Siber Zorbalığa Maruz Kaldığımızda Neler Yapmamalıyız?</a:t>
            </a:r>
            <a:endParaRPr lang="tr-TR" dirty="0"/>
          </a:p>
        </p:txBody>
      </p:sp>
      <p:sp>
        <p:nvSpPr>
          <p:cNvPr id="3" name="İçerik Yer Tutucusu 2"/>
          <p:cNvSpPr>
            <a:spLocks noGrp="1"/>
          </p:cNvSpPr>
          <p:nvPr>
            <p:ph idx="1"/>
          </p:nvPr>
        </p:nvSpPr>
        <p:spPr>
          <a:xfrm>
            <a:off x="1295401" y="2511740"/>
            <a:ext cx="9601196" cy="3318936"/>
          </a:xfrm>
        </p:spPr>
        <p:txBody>
          <a:bodyPr>
            <a:normAutofit/>
          </a:bodyPr>
          <a:lstStyle/>
          <a:p>
            <a:r>
              <a:rPr lang="tr-TR" b="1" dirty="0">
                <a:solidFill>
                  <a:schemeClr val="bg1">
                    <a:lumMod val="95000"/>
                    <a:lumOff val="5000"/>
                  </a:schemeClr>
                </a:solidFill>
              </a:rPr>
              <a:t>MİSİLLEME </a:t>
            </a:r>
            <a:r>
              <a:rPr lang="tr-TR" b="1" dirty="0" smtClean="0">
                <a:solidFill>
                  <a:schemeClr val="bg1">
                    <a:lumMod val="95000"/>
                    <a:lumOff val="5000"/>
                  </a:schemeClr>
                </a:solidFill>
              </a:rPr>
              <a:t>YAPMAYIN</a:t>
            </a:r>
          </a:p>
          <a:p>
            <a:pPr>
              <a:buNone/>
            </a:pPr>
            <a:r>
              <a:rPr lang="tr-TR" dirty="0" smtClean="0">
                <a:solidFill>
                  <a:schemeClr val="bg1">
                    <a:lumMod val="95000"/>
                    <a:lumOff val="5000"/>
                  </a:schemeClr>
                </a:solidFill>
              </a:rPr>
              <a:t>	Zorbaya </a:t>
            </a:r>
            <a:r>
              <a:rPr lang="tr-TR" dirty="0">
                <a:solidFill>
                  <a:schemeClr val="bg1">
                    <a:lumMod val="95000"/>
                    <a:lumOff val="5000"/>
                  </a:schemeClr>
                </a:solidFill>
              </a:rPr>
              <a:t>onun yaptığı şekilde cevaplar vermek sizi de zorbaya dönüştürür</a:t>
            </a:r>
            <a:r>
              <a:rPr lang="tr-TR" dirty="0" smtClean="0">
                <a:solidFill>
                  <a:schemeClr val="bg1">
                    <a:lumMod val="95000"/>
                    <a:lumOff val="5000"/>
                  </a:schemeClr>
                </a:solidFill>
              </a:rPr>
              <a:t>.</a:t>
            </a:r>
          </a:p>
          <a:p>
            <a:pPr>
              <a:buNone/>
            </a:pPr>
            <a:r>
              <a:rPr lang="tr-TR" dirty="0" smtClean="0">
                <a:solidFill>
                  <a:schemeClr val="bg1">
                    <a:lumMod val="95000"/>
                    <a:lumOff val="5000"/>
                  </a:schemeClr>
                </a:solidFill>
              </a:rPr>
              <a:t>	 Bu durumda, zorba </a:t>
            </a:r>
            <a:r>
              <a:rPr lang="tr-TR" dirty="0">
                <a:solidFill>
                  <a:schemeClr val="bg1">
                    <a:lumMod val="95000"/>
                    <a:lumOff val="5000"/>
                  </a:schemeClr>
                </a:solidFill>
              </a:rPr>
              <a:t>davranışlarını </a:t>
            </a:r>
            <a:r>
              <a:rPr lang="tr-TR" dirty="0" smtClean="0">
                <a:solidFill>
                  <a:schemeClr val="bg1">
                    <a:lumMod val="95000"/>
                    <a:lumOff val="5000"/>
                  </a:schemeClr>
                </a:solidFill>
              </a:rPr>
              <a:t>sürdürmeye devam eder.</a:t>
            </a:r>
            <a:endParaRPr lang="tr-TR" dirty="0">
              <a:solidFill>
                <a:schemeClr val="bg1">
                  <a:lumMod val="95000"/>
                  <a:lumOff val="5000"/>
                </a:schemeClr>
              </a:solidFill>
            </a:endParaRPr>
          </a:p>
          <a:p>
            <a:endParaRPr lang="tr-TR" dirty="0" smtClean="0">
              <a:solidFill>
                <a:schemeClr val="bg1">
                  <a:lumMod val="95000"/>
                  <a:lumOff val="5000"/>
                </a:schemeClr>
              </a:solidFill>
            </a:endParaRPr>
          </a:p>
          <a:p>
            <a:r>
              <a:rPr lang="tr-TR" b="1" dirty="0" smtClean="0">
                <a:solidFill>
                  <a:schemeClr val="bg1">
                    <a:lumMod val="95000"/>
                    <a:lumOff val="5000"/>
                  </a:schemeClr>
                </a:solidFill>
              </a:rPr>
              <a:t>ZORBA OLMAYIN</a:t>
            </a:r>
          </a:p>
          <a:p>
            <a:pPr>
              <a:buNone/>
            </a:pPr>
            <a:r>
              <a:rPr lang="tr-TR" dirty="0" smtClean="0">
                <a:solidFill>
                  <a:schemeClr val="bg1">
                    <a:lumMod val="95000"/>
                    <a:lumOff val="5000"/>
                  </a:schemeClr>
                </a:solidFill>
              </a:rPr>
              <a:t>	Kendinize yapılmasını istemediğiniz şeyleri bir başkasına yapmayın. </a:t>
            </a:r>
            <a:endParaRPr lang="tr-TR" dirty="0">
              <a:solidFill>
                <a:schemeClr val="bg1">
                  <a:lumMod val="95000"/>
                  <a:lumOff val="5000"/>
                </a:schemeClr>
              </a:solidFill>
            </a:endParaRPr>
          </a:p>
        </p:txBody>
      </p:sp>
      <p:pic>
        <p:nvPicPr>
          <p:cNvPr id="4" name="Resim 3"/>
          <p:cNvPicPr>
            <a:picLocks noChangeAspect="1"/>
          </p:cNvPicPr>
          <p:nvPr/>
        </p:nvPicPr>
        <p:blipFill rotWithShape="1">
          <a:blip r:embed="rId2" cstate="print">
            <a:extLst>
              <a:ext uri="{28A0092B-C50C-407E-A947-70E740481C1C}">
                <a14:useLocalDpi xmlns:a14="http://schemas.microsoft.com/office/drawing/2010/main" xmlns="" val="0"/>
              </a:ext>
            </a:extLst>
          </a:blip>
          <a:srcRect l="46916"/>
          <a:stretch/>
        </p:blipFill>
        <p:spPr>
          <a:xfrm>
            <a:off x="911746" y="2511740"/>
            <a:ext cx="767312" cy="664910"/>
          </a:xfrm>
          <a:prstGeom prst="rect">
            <a:avLst/>
          </a:prstGeom>
        </p:spPr>
      </p:pic>
      <p:pic>
        <p:nvPicPr>
          <p:cNvPr id="5" name="Resim 4"/>
          <p:cNvPicPr>
            <a:picLocks noChangeAspect="1"/>
          </p:cNvPicPr>
          <p:nvPr/>
        </p:nvPicPr>
        <p:blipFill rotWithShape="1">
          <a:blip r:embed="rId2" cstate="print">
            <a:extLst>
              <a:ext uri="{28A0092B-C50C-407E-A947-70E740481C1C}">
                <a14:useLocalDpi xmlns:a14="http://schemas.microsoft.com/office/drawing/2010/main" xmlns="" val="0"/>
              </a:ext>
            </a:extLst>
          </a:blip>
          <a:srcRect l="46916"/>
          <a:stretch/>
        </p:blipFill>
        <p:spPr>
          <a:xfrm>
            <a:off x="939776" y="4462153"/>
            <a:ext cx="767312" cy="664910"/>
          </a:xfrm>
          <a:prstGeom prst="rect">
            <a:avLst/>
          </a:prstGeom>
        </p:spPr>
      </p:pic>
      <p:pic>
        <p:nvPicPr>
          <p:cNvPr id="6" name="8 Resim" descr="LOGO (1).png"/>
          <p:cNvPicPr/>
          <p:nvPr/>
        </p:nvPicPr>
        <p:blipFill>
          <a:blip r:embed="rId3" cstate="print"/>
          <a:stretch>
            <a:fillRect/>
          </a:stretch>
        </p:blipFill>
        <p:spPr>
          <a:xfrm>
            <a:off x="106560" y="142504"/>
            <a:ext cx="1071397" cy="1262912"/>
          </a:xfrm>
          <a:prstGeom prst="rect">
            <a:avLst/>
          </a:prstGeom>
        </p:spPr>
      </p:pic>
      <p:sp>
        <p:nvSpPr>
          <p:cNvPr id="8" name="7 Metin kutusu"/>
          <p:cNvSpPr txBox="1"/>
          <p:nvPr/>
        </p:nvSpPr>
        <p:spPr>
          <a:xfrm>
            <a:off x="4461162" y="6460958"/>
            <a:ext cx="3833485" cy="369332"/>
          </a:xfrm>
          <a:prstGeom prst="rect">
            <a:avLst/>
          </a:prstGeom>
          <a:noFill/>
        </p:spPr>
        <p:txBody>
          <a:bodyPr wrap="square" rtlCol="0">
            <a:spAutoFit/>
          </a:bodyPr>
          <a:lstStyle/>
          <a:p>
            <a:r>
              <a:rPr lang="tr-TR" dirty="0" smtClean="0"/>
              <a:t>Çankaya Rehberlik ve Araştırma Merkezi</a:t>
            </a:r>
            <a:endParaRPr lang="tr-TR" dirty="0"/>
          </a:p>
        </p:txBody>
      </p:sp>
    </p:spTree>
    <p:extLst>
      <p:ext uri="{BB962C8B-B14F-4D97-AF65-F5344CB8AC3E}">
        <p14:creationId xmlns:p14="http://schemas.microsoft.com/office/powerpoint/2010/main" xmlns="" val="12210688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solidFill>
                  <a:schemeClr val="bg1">
                    <a:lumMod val="95000"/>
                    <a:lumOff val="5000"/>
                  </a:schemeClr>
                </a:solidFill>
              </a:rPr>
              <a:t>Siber Zorbalığa Maruz Kaldığımızda Neler Yapmamalıyız?</a:t>
            </a:r>
            <a:endParaRPr lang="tr-TR" dirty="0"/>
          </a:p>
        </p:txBody>
      </p:sp>
      <p:sp>
        <p:nvSpPr>
          <p:cNvPr id="3" name="İçerik Yer Tutucusu 2"/>
          <p:cNvSpPr>
            <a:spLocks noGrp="1"/>
          </p:cNvSpPr>
          <p:nvPr>
            <p:ph idx="1"/>
          </p:nvPr>
        </p:nvSpPr>
        <p:spPr>
          <a:xfrm>
            <a:off x="1295401" y="2556932"/>
            <a:ext cx="7793181" cy="3318936"/>
          </a:xfrm>
        </p:spPr>
        <p:txBody>
          <a:bodyPr/>
          <a:lstStyle/>
          <a:p>
            <a:r>
              <a:rPr lang="tr-TR" b="1" dirty="0">
                <a:solidFill>
                  <a:schemeClr val="bg1">
                    <a:lumMod val="95000"/>
                    <a:lumOff val="5000"/>
                  </a:schemeClr>
                </a:solidFill>
              </a:rPr>
              <a:t>GÖZ </a:t>
            </a:r>
            <a:r>
              <a:rPr lang="tr-TR" b="1" dirty="0" smtClean="0">
                <a:solidFill>
                  <a:schemeClr val="bg1">
                    <a:lumMod val="95000"/>
                    <a:lumOff val="5000"/>
                  </a:schemeClr>
                </a:solidFill>
              </a:rPr>
              <a:t>YUMMAYIN</a:t>
            </a:r>
          </a:p>
          <a:p>
            <a:pPr algn="just">
              <a:buNone/>
            </a:pPr>
            <a:r>
              <a:rPr lang="tr-TR" dirty="0" smtClean="0">
                <a:solidFill>
                  <a:schemeClr val="bg1">
                    <a:lumMod val="95000"/>
                    <a:lumOff val="5000"/>
                  </a:schemeClr>
                </a:solidFill>
              </a:rPr>
              <a:t>	Siz </a:t>
            </a:r>
            <a:r>
              <a:rPr lang="tr-TR" dirty="0">
                <a:solidFill>
                  <a:schemeClr val="bg1">
                    <a:lumMod val="95000"/>
                    <a:lumOff val="5000"/>
                  </a:schemeClr>
                </a:solidFill>
              </a:rPr>
              <a:t>ya da bir arkadaşınız siber zorbalığa maruz kalıyorsa izleyici olmayın</a:t>
            </a:r>
            <a:r>
              <a:rPr lang="tr-TR" dirty="0" smtClean="0">
                <a:solidFill>
                  <a:schemeClr val="bg1">
                    <a:lumMod val="95000"/>
                    <a:lumOff val="5000"/>
                  </a:schemeClr>
                </a:solidFill>
              </a:rPr>
              <a:t>. </a:t>
            </a:r>
            <a:r>
              <a:rPr lang="tr-TR" dirty="0">
                <a:solidFill>
                  <a:schemeClr val="bg1">
                    <a:lumMod val="95000"/>
                    <a:lumOff val="5000"/>
                  </a:schemeClr>
                </a:solidFill>
              </a:rPr>
              <a:t>Seyirci kalmak, zorbaları güçlendirdiği gibi siber zorbalığa maruz kalanlara zarar verir. Zorbalığa maruz kalan arkadaşınızın yanında olun ve durumu güvendiğiniz bir yetişkine bildirin.</a:t>
            </a:r>
          </a:p>
          <a:p>
            <a:endParaRPr lang="tr-TR" dirty="0"/>
          </a:p>
        </p:txBody>
      </p:sp>
      <p:pic>
        <p:nvPicPr>
          <p:cNvPr id="4" name="Resim 3"/>
          <p:cNvPicPr>
            <a:picLocks noChangeAspect="1"/>
          </p:cNvPicPr>
          <p:nvPr/>
        </p:nvPicPr>
        <p:blipFill rotWithShape="1">
          <a:blip r:embed="rId2" cstate="print">
            <a:extLst>
              <a:ext uri="{28A0092B-C50C-407E-A947-70E740481C1C}">
                <a14:useLocalDpi xmlns:a14="http://schemas.microsoft.com/office/drawing/2010/main" xmlns="" val="0"/>
              </a:ext>
            </a:extLst>
          </a:blip>
          <a:srcRect l="46916"/>
          <a:stretch/>
        </p:blipFill>
        <p:spPr>
          <a:xfrm>
            <a:off x="911746" y="2511740"/>
            <a:ext cx="767312" cy="664910"/>
          </a:xfrm>
          <a:prstGeom prst="rect">
            <a:avLst/>
          </a:prstGeom>
        </p:spPr>
      </p:pic>
      <p:pic>
        <p:nvPicPr>
          <p:cNvPr id="5" name="8 Resim" descr="LOGO (1).png"/>
          <p:cNvPicPr/>
          <p:nvPr/>
        </p:nvPicPr>
        <p:blipFill>
          <a:blip r:embed="rId3" cstate="print"/>
          <a:stretch>
            <a:fillRect/>
          </a:stretch>
        </p:blipFill>
        <p:spPr>
          <a:xfrm>
            <a:off x="106560" y="142504"/>
            <a:ext cx="1071397" cy="1262912"/>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472985" y="2881746"/>
            <a:ext cx="1559336" cy="22028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7 Metin kutusu"/>
          <p:cNvSpPr txBox="1"/>
          <p:nvPr/>
        </p:nvSpPr>
        <p:spPr>
          <a:xfrm>
            <a:off x="4461162" y="6460958"/>
            <a:ext cx="3833485" cy="369332"/>
          </a:xfrm>
          <a:prstGeom prst="rect">
            <a:avLst/>
          </a:prstGeom>
          <a:noFill/>
        </p:spPr>
        <p:txBody>
          <a:bodyPr wrap="square" rtlCol="0">
            <a:spAutoFit/>
          </a:bodyPr>
          <a:lstStyle/>
          <a:p>
            <a:r>
              <a:rPr lang="tr-TR" dirty="0" smtClean="0"/>
              <a:t>Çankaya Rehberlik ve Araştırma Merkezi</a:t>
            </a:r>
            <a:endParaRPr lang="tr-TR" dirty="0"/>
          </a:p>
        </p:txBody>
      </p:sp>
    </p:spTree>
    <p:extLst>
      <p:ext uri="{BB962C8B-B14F-4D97-AF65-F5344CB8AC3E}">
        <p14:creationId xmlns:p14="http://schemas.microsoft.com/office/powerpoint/2010/main" xmlns="" val="27037718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54181" y="1162241"/>
            <a:ext cx="11028217" cy="1303867"/>
          </a:xfrm>
        </p:spPr>
        <p:txBody>
          <a:bodyPr>
            <a:noAutofit/>
          </a:bodyPr>
          <a:lstStyle/>
          <a:p>
            <a:r>
              <a:rPr lang="tr-TR" sz="2800" b="1" dirty="0" smtClean="0">
                <a:solidFill>
                  <a:schemeClr val="bg1"/>
                </a:solidFill>
              </a:rPr>
              <a:t>Siber Zorbalığın Hukuki Boyutu</a:t>
            </a:r>
            <a:br>
              <a:rPr lang="tr-TR" sz="2800" b="1" dirty="0" smtClean="0">
                <a:solidFill>
                  <a:schemeClr val="bg1"/>
                </a:solidFill>
              </a:rPr>
            </a:br>
            <a:r>
              <a:rPr lang="tr-TR" sz="2800" b="1" dirty="0" smtClean="0">
                <a:solidFill>
                  <a:schemeClr val="bg1"/>
                </a:solidFill>
              </a:rPr>
              <a:t/>
            </a:r>
            <a:br>
              <a:rPr lang="tr-TR" sz="2800" b="1" dirty="0" smtClean="0">
                <a:solidFill>
                  <a:schemeClr val="bg1"/>
                </a:solidFill>
              </a:rPr>
            </a:br>
            <a:r>
              <a:rPr lang="tr-TR" sz="2800" b="1" dirty="0" smtClean="0">
                <a:solidFill>
                  <a:schemeClr val="bg1"/>
                </a:solidFill>
              </a:rPr>
              <a:t>	TÜRK CEZA KANUNU’NDA SİBER ZORBALIK DAVRANIŞININ SUÇ OLDUĞUNU BELİRTEN MADDELER;</a:t>
            </a:r>
            <a:r>
              <a:rPr lang="tr-TR" sz="2800" dirty="0" smtClean="0">
                <a:solidFill>
                  <a:schemeClr val="bg1"/>
                </a:solidFill>
              </a:rPr>
              <a:t/>
            </a:r>
            <a:br>
              <a:rPr lang="tr-TR" sz="2800" dirty="0" smtClean="0">
                <a:solidFill>
                  <a:schemeClr val="bg1"/>
                </a:solidFill>
              </a:rPr>
            </a:br>
            <a:endParaRPr lang="tr-TR" sz="2800" b="1" dirty="0">
              <a:solidFill>
                <a:schemeClr val="bg1"/>
              </a:solidFill>
            </a:endParaRPr>
          </a:p>
        </p:txBody>
      </p:sp>
      <p:graphicFrame>
        <p:nvGraphicFramePr>
          <p:cNvPr id="8" name="7 İçerik Yer Tutucusu"/>
          <p:cNvGraphicFramePr>
            <a:graphicFrameLocks noGrp="1"/>
          </p:cNvGraphicFramePr>
          <p:nvPr>
            <p:ph idx="1"/>
          </p:nvPr>
        </p:nvGraphicFramePr>
        <p:xfrm>
          <a:off x="949036" y="2646219"/>
          <a:ext cx="4218709" cy="3341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8 Resim" descr="LOGO (1).png"/>
          <p:cNvPicPr/>
          <p:nvPr/>
        </p:nvPicPr>
        <p:blipFill>
          <a:blip r:embed="rId7" cstate="print"/>
          <a:stretch>
            <a:fillRect/>
          </a:stretch>
        </p:blipFill>
        <p:spPr>
          <a:xfrm>
            <a:off x="106560" y="142504"/>
            <a:ext cx="1071397" cy="1262912"/>
          </a:xfrm>
          <a:prstGeom prst="rect">
            <a:avLst/>
          </a:prstGeom>
        </p:spPr>
      </p:pic>
      <p:sp>
        <p:nvSpPr>
          <p:cNvPr id="6" name="5 Metin kutusu"/>
          <p:cNvSpPr txBox="1"/>
          <p:nvPr/>
        </p:nvSpPr>
        <p:spPr>
          <a:xfrm>
            <a:off x="4461162" y="6460958"/>
            <a:ext cx="3833485" cy="369332"/>
          </a:xfrm>
          <a:prstGeom prst="rect">
            <a:avLst/>
          </a:prstGeom>
          <a:noFill/>
        </p:spPr>
        <p:txBody>
          <a:bodyPr wrap="square" rtlCol="0">
            <a:spAutoFit/>
          </a:bodyPr>
          <a:lstStyle/>
          <a:p>
            <a:r>
              <a:rPr lang="tr-TR" dirty="0" smtClean="0"/>
              <a:t>Çankaya Rehberlik ve Araştırma Merkezi</a:t>
            </a:r>
            <a:endParaRPr lang="tr-TR" dirty="0"/>
          </a:p>
        </p:txBody>
      </p:sp>
      <p:graphicFrame>
        <p:nvGraphicFramePr>
          <p:cNvPr id="9" name="8 Diyagram"/>
          <p:cNvGraphicFramePr/>
          <p:nvPr/>
        </p:nvGraphicFramePr>
        <p:xfrm>
          <a:off x="5551055" y="2355272"/>
          <a:ext cx="7292109" cy="405938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xmlns="" val="9563815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581890" y="982132"/>
            <a:ext cx="11028217" cy="1303867"/>
          </a:xfrm>
        </p:spPr>
        <p:txBody>
          <a:bodyPr>
            <a:noAutofit/>
          </a:bodyPr>
          <a:lstStyle/>
          <a:p>
            <a:r>
              <a:rPr lang="tr-TR" sz="2800" b="1" dirty="0" smtClean="0">
                <a:solidFill>
                  <a:schemeClr val="bg1"/>
                </a:solidFill>
              </a:rPr>
              <a:t>Siber Zorbalığın Hukuki Boyutu</a:t>
            </a:r>
            <a:br>
              <a:rPr lang="tr-TR" sz="2800" b="1" dirty="0" smtClean="0">
                <a:solidFill>
                  <a:schemeClr val="bg1"/>
                </a:solidFill>
              </a:rPr>
            </a:br>
            <a:r>
              <a:rPr lang="tr-TR" sz="2800" b="1" dirty="0" smtClean="0">
                <a:solidFill>
                  <a:schemeClr val="bg1"/>
                </a:solidFill>
              </a:rPr>
              <a:t/>
            </a:r>
            <a:br>
              <a:rPr lang="tr-TR" sz="2800" b="1" dirty="0" smtClean="0">
                <a:solidFill>
                  <a:schemeClr val="bg1"/>
                </a:solidFill>
              </a:rPr>
            </a:br>
            <a:r>
              <a:rPr lang="tr-TR" sz="2800" b="1" dirty="0" smtClean="0">
                <a:solidFill>
                  <a:schemeClr val="bg1"/>
                </a:solidFill>
              </a:rPr>
              <a:t>	 BİLİŞİM ALANINDA SUÇLAR;</a:t>
            </a:r>
            <a:r>
              <a:rPr lang="tr-TR" sz="2800" dirty="0" smtClean="0">
                <a:solidFill>
                  <a:schemeClr val="bg1"/>
                </a:solidFill>
              </a:rPr>
              <a:t/>
            </a:r>
            <a:br>
              <a:rPr lang="tr-TR" sz="2800" dirty="0" smtClean="0">
                <a:solidFill>
                  <a:schemeClr val="bg1"/>
                </a:solidFill>
              </a:rPr>
            </a:br>
            <a:endParaRPr lang="tr-TR" sz="2800" b="1" dirty="0">
              <a:solidFill>
                <a:schemeClr val="bg1"/>
              </a:solidFill>
            </a:endParaRPr>
          </a:p>
        </p:txBody>
      </p:sp>
      <p:graphicFrame>
        <p:nvGraphicFramePr>
          <p:cNvPr id="8" name="7 İçerik Yer Tutucusu"/>
          <p:cNvGraphicFramePr>
            <a:graphicFrameLocks noGrp="1"/>
          </p:cNvGraphicFramePr>
          <p:nvPr>
            <p:ph idx="1"/>
          </p:nvPr>
        </p:nvGraphicFramePr>
        <p:xfrm>
          <a:off x="3359728" y="2286001"/>
          <a:ext cx="5618018" cy="42256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8 Resim" descr="LOGO (1).png"/>
          <p:cNvPicPr/>
          <p:nvPr/>
        </p:nvPicPr>
        <p:blipFill>
          <a:blip r:embed="rId7" cstate="print"/>
          <a:stretch>
            <a:fillRect/>
          </a:stretch>
        </p:blipFill>
        <p:spPr>
          <a:xfrm>
            <a:off x="106560" y="142504"/>
            <a:ext cx="1071397" cy="1262912"/>
          </a:xfrm>
          <a:prstGeom prst="rect">
            <a:avLst/>
          </a:prstGeom>
        </p:spPr>
      </p:pic>
      <p:sp>
        <p:nvSpPr>
          <p:cNvPr id="6" name="5 Metin kutusu"/>
          <p:cNvSpPr txBox="1"/>
          <p:nvPr/>
        </p:nvSpPr>
        <p:spPr>
          <a:xfrm>
            <a:off x="4461162" y="6460958"/>
            <a:ext cx="3833485" cy="369332"/>
          </a:xfrm>
          <a:prstGeom prst="rect">
            <a:avLst/>
          </a:prstGeom>
          <a:noFill/>
        </p:spPr>
        <p:txBody>
          <a:bodyPr wrap="square" rtlCol="0">
            <a:spAutoFit/>
          </a:bodyPr>
          <a:lstStyle/>
          <a:p>
            <a:r>
              <a:rPr lang="tr-TR" dirty="0" smtClean="0"/>
              <a:t>Çankaya Rehberlik ve Araştırma Merkezi</a:t>
            </a:r>
            <a:endParaRPr lang="tr-TR" dirty="0"/>
          </a:p>
        </p:txBody>
      </p:sp>
      <p:sp>
        <p:nvSpPr>
          <p:cNvPr id="7" name="6 Metin kutusu"/>
          <p:cNvSpPr txBox="1"/>
          <p:nvPr/>
        </p:nvSpPr>
        <p:spPr>
          <a:xfrm>
            <a:off x="1168736" y="2410690"/>
            <a:ext cx="9943044" cy="923330"/>
          </a:xfrm>
          <a:prstGeom prst="rect">
            <a:avLst/>
          </a:prstGeom>
          <a:noFill/>
        </p:spPr>
        <p:txBody>
          <a:bodyPr wrap="square" rtlCol="0">
            <a:spAutoFit/>
          </a:bodyPr>
          <a:lstStyle/>
          <a:p>
            <a:r>
              <a:rPr lang="tr-TR" dirty="0" smtClean="0">
                <a:solidFill>
                  <a:schemeClr val="bg1"/>
                </a:solidFill>
              </a:rPr>
              <a:t>Aynı zamanda; siber zorbalık olarak nitelendirilebilecek fiillerin tamamı; 5237 Sayılı Türk Ceza Kanunu “</a:t>
            </a:r>
            <a:r>
              <a:rPr lang="tr-TR" b="1" dirty="0" smtClean="0">
                <a:solidFill>
                  <a:schemeClr val="bg1"/>
                </a:solidFill>
              </a:rPr>
              <a:t>TCK</a:t>
            </a:r>
            <a:r>
              <a:rPr lang="tr-TR" dirty="0" smtClean="0">
                <a:solidFill>
                  <a:schemeClr val="bg1"/>
                </a:solidFill>
              </a:rPr>
              <a:t>”)’</a:t>
            </a:r>
            <a:r>
              <a:rPr lang="tr-TR" dirty="0" err="1" smtClean="0">
                <a:solidFill>
                  <a:schemeClr val="bg1"/>
                </a:solidFill>
              </a:rPr>
              <a:t>nun</a:t>
            </a:r>
            <a:r>
              <a:rPr lang="tr-TR" dirty="0" smtClean="0">
                <a:solidFill>
                  <a:schemeClr val="bg1"/>
                </a:solidFill>
              </a:rPr>
              <a:t>  </a:t>
            </a:r>
            <a:r>
              <a:rPr lang="tr-TR" b="1" dirty="0" smtClean="0">
                <a:solidFill>
                  <a:schemeClr val="bg1"/>
                </a:solidFill>
              </a:rPr>
              <a:t>“BİLİŞİM ALANINDA SUÇLAR</a:t>
            </a:r>
            <a:r>
              <a:rPr lang="tr-TR" dirty="0" smtClean="0">
                <a:solidFill>
                  <a:schemeClr val="bg1"/>
                </a:solidFill>
              </a:rPr>
              <a:t>”  başlıklı 10. (onuncu) bölümünde yer alan;</a:t>
            </a:r>
          </a:p>
          <a:p>
            <a:endParaRPr lang="tr-TR" dirty="0"/>
          </a:p>
        </p:txBody>
      </p:sp>
      <p:sp>
        <p:nvSpPr>
          <p:cNvPr id="10" name="9 Metin kutusu"/>
          <p:cNvSpPr txBox="1"/>
          <p:nvPr/>
        </p:nvSpPr>
        <p:spPr>
          <a:xfrm>
            <a:off x="7038110" y="5708072"/>
            <a:ext cx="4140108" cy="369332"/>
          </a:xfrm>
          <a:prstGeom prst="rect">
            <a:avLst/>
          </a:prstGeom>
          <a:noFill/>
        </p:spPr>
        <p:txBody>
          <a:bodyPr wrap="none" rtlCol="0">
            <a:spAutoFit/>
          </a:bodyPr>
          <a:lstStyle/>
          <a:p>
            <a:r>
              <a:rPr lang="tr-TR" dirty="0" smtClean="0">
                <a:solidFill>
                  <a:schemeClr val="bg1"/>
                </a:solidFill>
              </a:rPr>
              <a:t>hükümleri kapsamında suç teşkil etmektedir.</a:t>
            </a:r>
            <a:endParaRPr lang="tr-TR" dirty="0"/>
          </a:p>
        </p:txBody>
      </p:sp>
    </p:spTree>
    <p:extLst>
      <p:ext uri="{BB962C8B-B14F-4D97-AF65-F5344CB8AC3E}">
        <p14:creationId xmlns:p14="http://schemas.microsoft.com/office/powerpoint/2010/main" xmlns="" val="9563815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1" y="1421519"/>
            <a:ext cx="9601196" cy="1303867"/>
          </a:xfrm>
        </p:spPr>
        <p:txBody>
          <a:bodyPr>
            <a:normAutofit fontScale="90000"/>
          </a:bodyPr>
          <a:lstStyle/>
          <a:p>
            <a:r>
              <a:rPr lang="tr-TR" sz="2400" b="1" dirty="0" smtClean="0">
                <a:solidFill>
                  <a:schemeClr val="bg1"/>
                </a:solidFill>
              </a:rPr>
              <a:t>Siber Zorbalığın Hukuki Boyutu</a:t>
            </a:r>
            <a:br>
              <a:rPr lang="tr-TR" sz="2400" b="1" dirty="0" smtClean="0">
                <a:solidFill>
                  <a:schemeClr val="bg1"/>
                </a:solidFill>
              </a:rPr>
            </a:br>
            <a:r>
              <a:rPr lang="tr-TR" sz="2400" b="1" dirty="0" smtClean="0">
                <a:solidFill>
                  <a:schemeClr val="bg1"/>
                </a:solidFill>
              </a:rPr>
              <a:t/>
            </a:r>
            <a:br>
              <a:rPr lang="tr-TR" sz="2400" b="1" dirty="0" smtClean="0">
                <a:solidFill>
                  <a:schemeClr val="bg1"/>
                </a:solidFill>
              </a:rPr>
            </a:br>
            <a:r>
              <a:rPr lang="tr-TR" sz="2700" b="1" dirty="0" smtClean="0">
                <a:solidFill>
                  <a:schemeClr val="bg1"/>
                </a:solidFill>
              </a:rPr>
              <a:t>Bilişim </a:t>
            </a:r>
            <a:r>
              <a:rPr lang="tr-TR" sz="2700" b="1" dirty="0">
                <a:solidFill>
                  <a:schemeClr val="bg1"/>
                </a:solidFill>
              </a:rPr>
              <a:t>sistemine girme</a:t>
            </a:r>
            <a:r>
              <a:rPr lang="tr-TR" sz="2700" dirty="0">
                <a:solidFill>
                  <a:schemeClr val="bg1"/>
                </a:solidFill>
              </a:rPr>
              <a:t/>
            </a:r>
            <a:br>
              <a:rPr lang="tr-TR" sz="2700" dirty="0">
                <a:solidFill>
                  <a:schemeClr val="bg1"/>
                </a:solidFill>
              </a:rPr>
            </a:br>
            <a:r>
              <a:rPr lang="tr-TR" sz="2700" b="1" dirty="0">
                <a:solidFill>
                  <a:schemeClr val="bg1"/>
                </a:solidFill>
              </a:rPr>
              <a:t>Madde-243</a:t>
            </a:r>
            <a:r>
              <a:rPr lang="tr-TR" dirty="0">
                <a:solidFill>
                  <a:schemeClr val="bg1"/>
                </a:solidFill>
              </a:rPr>
              <a:t/>
            </a:r>
            <a:br>
              <a:rPr lang="tr-TR" dirty="0">
                <a:solidFill>
                  <a:schemeClr val="bg1"/>
                </a:solidFill>
              </a:rPr>
            </a:br>
            <a:endParaRPr lang="tr-TR" dirty="0">
              <a:solidFill>
                <a:schemeClr val="bg1"/>
              </a:solidFill>
            </a:endParaRPr>
          </a:p>
        </p:txBody>
      </p:sp>
      <p:sp>
        <p:nvSpPr>
          <p:cNvPr id="3" name="İçerik Yer Tutucusu 2"/>
          <p:cNvSpPr>
            <a:spLocks noGrp="1"/>
          </p:cNvSpPr>
          <p:nvPr>
            <p:ph idx="1"/>
          </p:nvPr>
        </p:nvSpPr>
        <p:spPr/>
        <p:txBody>
          <a:bodyPr>
            <a:normAutofit fontScale="92500" lnSpcReduction="10000"/>
          </a:bodyPr>
          <a:lstStyle/>
          <a:p>
            <a:r>
              <a:rPr lang="tr-TR" dirty="0">
                <a:solidFill>
                  <a:schemeClr val="bg1"/>
                </a:solidFill>
              </a:rPr>
              <a:t>(1) Bir bilişim sisteminin bütününe veya bir kısmına, hukuka aykırı olarak giren veya orada kalmaya devam eden kimseye bir yıla kadar hapis veya adlî para cezası verilir.</a:t>
            </a:r>
          </a:p>
          <a:p>
            <a:r>
              <a:rPr lang="tr-TR" dirty="0">
                <a:solidFill>
                  <a:schemeClr val="bg1"/>
                </a:solidFill>
              </a:rPr>
              <a:t>(2) Yukarıdaki fıkrada tanımlanan fiillerin bedeli karşılığı yararlanılabilen sistemler hakkında işlenmesi halinde, verilecek ceza yarı oranına kadar indirilir.</a:t>
            </a:r>
          </a:p>
          <a:p>
            <a:r>
              <a:rPr lang="tr-TR" dirty="0">
                <a:solidFill>
                  <a:schemeClr val="bg1"/>
                </a:solidFill>
              </a:rPr>
              <a:t>(3) Bu fiil nedeniyle sistemin içerdiği veriler yok olur veya değişirse, altı aydan iki yıla kadar hapis cezasına hükmolunur.</a:t>
            </a:r>
          </a:p>
          <a:p>
            <a:r>
              <a:rPr lang="tr-TR" dirty="0">
                <a:solidFill>
                  <a:schemeClr val="bg1"/>
                </a:solidFill>
              </a:rPr>
              <a:t>(4) (Ek: 24/3/2016-6698/30 </a:t>
            </a:r>
            <a:r>
              <a:rPr lang="tr-TR" dirty="0" err="1">
                <a:solidFill>
                  <a:schemeClr val="bg1"/>
                </a:solidFill>
              </a:rPr>
              <a:t>md.</a:t>
            </a:r>
            <a:r>
              <a:rPr lang="tr-TR" dirty="0">
                <a:solidFill>
                  <a:schemeClr val="bg1"/>
                </a:solidFill>
              </a:rPr>
              <a:t>) Bir bilişim sisteminin kendi içinde veya bilişim sistemleri arasında gerçekleşen veri nakillerini, sisteme girmeksizin teknik araçlarla hukuka aykırı olarak izleyen kişi, bir yıldan üç yıla kadar hapis cezası ile cezalandırılır.</a:t>
            </a:r>
          </a:p>
          <a:p>
            <a:endParaRPr lang="tr-TR" dirty="0">
              <a:solidFill>
                <a:schemeClr val="bg1"/>
              </a:solidFill>
            </a:endParaRPr>
          </a:p>
        </p:txBody>
      </p:sp>
      <p:pic>
        <p:nvPicPr>
          <p:cNvPr id="4" name="8 Resim" descr="LOGO (1).png"/>
          <p:cNvPicPr/>
          <p:nvPr/>
        </p:nvPicPr>
        <p:blipFill>
          <a:blip r:embed="rId2" cstate="print"/>
          <a:stretch>
            <a:fillRect/>
          </a:stretch>
        </p:blipFill>
        <p:spPr>
          <a:xfrm>
            <a:off x="106560" y="142504"/>
            <a:ext cx="1071397" cy="1262912"/>
          </a:xfrm>
          <a:prstGeom prst="rect">
            <a:avLst/>
          </a:prstGeom>
        </p:spPr>
      </p:pic>
      <p:sp>
        <p:nvSpPr>
          <p:cNvPr id="6" name="5 Metin kutusu"/>
          <p:cNvSpPr txBox="1"/>
          <p:nvPr/>
        </p:nvSpPr>
        <p:spPr>
          <a:xfrm>
            <a:off x="4461162" y="6460958"/>
            <a:ext cx="3833485" cy="369332"/>
          </a:xfrm>
          <a:prstGeom prst="rect">
            <a:avLst/>
          </a:prstGeom>
          <a:noFill/>
        </p:spPr>
        <p:txBody>
          <a:bodyPr wrap="square" rtlCol="0">
            <a:spAutoFit/>
          </a:bodyPr>
          <a:lstStyle/>
          <a:p>
            <a:r>
              <a:rPr lang="tr-TR" dirty="0" smtClean="0"/>
              <a:t>Çankaya Rehberlik ve Araştırma Merkezi</a:t>
            </a:r>
            <a:endParaRPr lang="tr-TR" dirty="0"/>
          </a:p>
        </p:txBody>
      </p:sp>
    </p:spTree>
    <p:extLst>
      <p:ext uri="{BB962C8B-B14F-4D97-AF65-F5344CB8AC3E}">
        <p14:creationId xmlns:p14="http://schemas.microsoft.com/office/powerpoint/2010/main" xmlns="" val="5677859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2400" b="1" dirty="0" smtClean="0">
                <a:solidFill>
                  <a:schemeClr val="bg1"/>
                </a:solidFill>
              </a:rPr>
              <a:t/>
            </a:r>
            <a:br>
              <a:rPr lang="tr-TR" sz="2400" b="1" dirty="0" smtClean="0">
                <a:solidFill>
                  <a:schemeClr val="bg1"/>
                </a:solidFill>
              </a:rPr>
            </a:br>
            <a:r>
              <a:rPr lang="tr-TR" sz="2400" b="1" dirty="0" smtClean="0">
                <a:solidFill>
                  <a:schemeClr val="bg1"/>
                </a:solidFill>
              </a:rPr>
              <a:t>Siber Zorbalığın Hukuki Boyutu</a:t>
            </a:r>
            <a:br>
              <a:rPr lang="tr-TR" sz="2400" b="1" dirty="0" smtClean="0">
                <a:solidFill>
                  <a:schemeClr val="bg1"/>
                </a:solidFill>
              </a:rPr>
            </a:br>
            <a:r>
              <a:rPr lang="tr-TR" sz="2400" b="1" dirty="0" smtClean="0">
                <a:solidFill>
                  <a:schemeClr val="bg1"/>
                </a:solidFill>
              </a:rPr>
              <a:t/>
            </a:r>
            <a:br>
              <a:rPr lang="tr-TR" sz="2400" b="1" dirty="0" smtClean="0">
                <a:solidFill>
                  <a:schemeClr val="bg1"/>
                </a:solidFill>
              </a:rPr>
            </a:br>
            <a:r>
              <a:rPr lang="tr-TR" sz="2400" b="1" dirty="0" smtClean="0">
                <a:solidFill>
                  <a:schemeClr val="bg1"/>
                </a:solidFill>
              </a:rPr>
              <a:t>Sistemi </a:t>
            </a:r>
            <a:r>
              <a:rPr lang="tr-TR" sz="2400" b="1" dirty="0">
                <a:solidFill>
                  <a:schemeClr val="bg1"/>
                </a:solidFill>
              </a:rPr>
              <a:t>engelleme, bozma, verileri yok etme veya değiştirme</a:t>
            </a:r>
            <a:r>
              <a:rPr lang="tr-TR" sz="2400" dirty="0">
                <a:solidFill>
                  <a:schemeClr val="bg1"/>
                </a:solidFill>
              </a:rPr>
              <a:t/>
            </a:r>
            <a:br>
              <a:rPr lang="tr-TR" sz="2400" dirty="0">
                <a:solidFill>
                  <a:schemeClr val="bg1"/>
                </a:solidFill>
              </a:rPr>
            </a:br>
            <a:r>
              <a:rPr lang="tr-TR" sz="2400" b="1" dirty="0">
                <a:solidFill>
                  <a:schemeClr val="bg1"/>
                </a:solidFill>
              </a:rPr>
              <a:t>Madde-244</a:t>
            </a:r>
            <a:r>
              <a:rPr lang="tr-TR" sz="2400" dirty="0">
                <a:solidFill>
                  <a:schemeClr val="bg1"/>
                </a:solidFill>
              </a:rPr>
              <a:t/>
            </a:r>
            <a:br>
              <a:rPr lang="tr-TR" sz="2400" dirty="0">
                <a:solidFill>
                  <a:schemeClr val="bg1"/>
                </a:solidFill>
              </a:rPr>
            </a:br>
            <a:endParaRPr lang="tr-TR" sz="2400" dirty="0">
              <a:solidFill>
                <a:schemeClr val="bg1"/>
              </a:solidFill>
            </a:endParaRPr>
          </a:p>
        </p:txBody>
      </p:sp>
      <p:sp>
        <p:nvSpPr>
          <p:cNvPr id="3" name="İçerik Yer Tutucusu 2"/>
          <p:cNvSpPr>
            <a:spLocks noGrp="1"/>
          </p:cNvSpPr>
          <p:nvPr>
            <p:ph idx="1"/>
          </p:nvPr>
        </p:nvSpPr>
        <p:spPr/>
        <p:txBody>
          <a:bodyPr>
            <a:normAutofit fontScale="85000" lnSpcReduction="20000"/>
          </a:bodyPr>
          <a:lstStyle/>
          <a:p>
            <a:r>
              <a:rPr lang="tr-TR" dirty="0">
                <a:solidFill>
                  <a:schemeClr val="bg1"/>
                </a:solidFill>
              </a:rPr>
              <a:t>(1) Bir bilişim sisteminin işleyişini engelleyen veya bozan kişi, bir yıldan beş yıla kadar hapis cezası ile cezalandırılır.</a:t>
            </a:r>
          </a:p>
          <a:p>
            <a:r>
              <a:rPr lang="tr-TR" dirty="0">
                <a:solidFill>
                  <a:schemeClr val="bg1"/>
                </a:solidFill>
              </a:rPr>
              <a:t>(2) Bir bilişim sistemindeki verileri bozan, yok eden, değiştiren veya erişilmez kılan, sisteme veri yerleştiren, var olan verileri başka bir yere gönderen kişi, altı aydan üç yıla kadar hapis cezası ile cezalandırılır.</a:t>
            </a:r>
          </a:p>
          <a:p>
            <a:r>
              <a:rPr lang="tr-TR" dirty="0">
                <a:solidFill>
                  <a:schemeClr val="bg1"/>
                </a:solidFill>
              </a:rPr>
              <a:t>(3) Bu fiillerin bir banka veya kredi kurumuna ya da bir kamu kurum veya kuruluşuna ait bilişim sistemi üzerinde işlenmesi halinde, verilecek ceza yarı oranında artırılır.</a:t>
            </a:r>
          </a:p>
          <a:p>
            <a:r>
              <a:rPr lang="tr-TR" dirty="0">
                <a:solidFill>
                  <a:schemeClr val="bg1"/>
                </a:solidFill>
              </a:rPr>
              <a:t>(4) Yukarıdaki fıkralarda tanımlanan fiillerin işlenmesi suretiyle kişinin kendisinin veya başkasının yararına haksız bir çıkar sağlamasının başka bir suç oluşturmaması halinde, iki yıldan altı yıla kadar hapis ve </a:t>
            </a:r>
            <a:r>
              <a:rPr lang="tr-TR" dirty="0" err="1">
                <a:solidFill>
                  <a:schemeClr val="bg1"/>
                </a:solidFill>
              </a:rPr>
              <a:t>beşbin</a:t>
            </a:r>
            <a:r>
              <a:rPr lang="tr-TR" dirty="0">
                <a:solidFill>
                  <a:schemeClr val="bg1"/>
                </a:solidFill>
              </a:rPr>
              <a:t> güne kadar adlî para cezasına hükmolunur.</a:t>
            </a:r>
          </a:p>
          <a:p>
            <a:pPr marL="0" indent="0">
              <a:buNone/>
            </a:pPr>
            <a:endParaRPr lang="tr-TR" dirty="0">
              <a:solidFill>
                <a:schemeClr val="bg1"/>
              </a:solidFill>
            </a:endParaRPr>
          </a:p>
        </p:txBody>
      </p:sp>
      <p:pic>
        <p:nvPicPr>
          <p:cNvPr id="4" name="8 Resim" descr="LOGO (1).png"/>
          <p:cNvPicPr/>
          <p:nvPr/>
        </p:nvPicPr>
        <p:blipFill>
          <a:blip r:embed="rId2" cstate="print"/>
          <a:stretch>
            <a:fillRect/>
          </a:stretch>
        </p:blipFill>
        <p:spPr>
          <a:xfrm>
            <a:off x="106560" y="142504"/>
            <a:ext cx="1071397" cy="1262912"/>
          </a:xfrm>
          <a:prstGeom prst="rect">
            <a:avLst/>
          </a:prstGeom>
        </p:spPr>
      </p:pic>
      <p:sp>
        <p:nvSpPr>
          <p:cNvPr id="6" name="5 Metin kutusu"/>
          <p:cNvSpPr txBox="1"/>
          <p:nvPr/>
        </p:nvSpPr>
        <p:spPr>
          <a:xfrm>
            <a:off x="4461162" y="6460958"/>
            <a:ext cx="3833485" cy="369332"/>
          </a:xfrm>
          <a:prstGeom prst="rect">
            <a:avLst/>
          </a:prstGeom>
          <a:noFill/>
        </p:spPr>
        <p:txBody>
          <a:bodyPr wrap="square" rtlCol="0">
            <a:spAutoFit/>
          </a:bodyPr>
          <a:lstStyle/>
          <a:p>
            <a:r>
              <a:rPr lang="tr-TR" dirty="0" smtClean="0"/>
              <a:t>Çankaya Rehberlik ve Araştırma Merkezi</a:t>
            </a:r>
            <a:endParaRPr lang="tr-TR" dirty="0"/>
          </a:p>
        </p:txBody>
      </p:sp>
    </p:spTree>
    <p:extLst>
      <p:ext uri="{BB962C8B-B14F-4D97-AF65-F5344CB8AC3E}">
        <p14:creationId xmlns:p14="http://schemas.microsoft.com/office/powerpoint/2010/main" xmlns="" val="4972633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sz="2400" b="1" dirty="0" smtClean="0">
                <a:solidFill>
                  <a:schemeClr val="bg1"/>
                </a:solidFill>
              </a:rPr>
              <a:t>Siber Zorbalığın Hukuki Boyutu</a:t>
            </a:r>
            <a:br>
              <a:rPr lang="tr-TR" sz="2400" b="1" dirty="0" smtClean="0">
                <a:solidFill>
                  <a:schemeClr val="bg1"/>
                </a:solidFill>
              </a:rPr>
            </a:br>
            <a:r>
              <a:rPr lang="tr-TR" sz="2400" b="1" dirty="0" smtClean="0">
                <a:solidFill>
                  <a:schemeClr val="bg1"/>
                </a:solidFill>
              </a:rPr>
              <a:t/>
            </a:r>
            <a:br>
              <a:rPr lang="tr-TR" sz="2400" b="1" dirty="0" smtClean="0">
                <a:solidFill>
                  <a:schemeClr val="bg1"/>
                </a:solidFill>
              </a:rPr>
            </a:br>
            <a:r>
              <a:rPr lang="tr-TR" sz="2400" b="1" dirty="0" smtClean="0">
                <a:solidFill>
                  <a:schemeClr val="bg1"/>
                </a:solidFill>
              </a:rPr>
              <a:t>Yasak </a:t>
            </a:r>
            <a:r>
              <a:rPr lang="tr-TR" sz="2400" b="1" dirty="0">
                <a:solidFill>
                  <a:schemeClr val="bg1"/>
                </a:solidFill>
              </a:rPr>
              <a:t>cihaz veya programlar</a:t>
            </a:r>
            <a:r>
              <a:rPr lang="tr-TR" sz="2400" dirty="0">
                <a:solidFill>
                  <a:schemeClr val="bg1"/>
                </a:solidFill>
              </a:rPr>
              <a:t/>
            </a:r>
            <a:br>
              <a:rPr lang="tr-TR" sz="2400" dirty="0">
                <a:solidFill>
                  <a:schemeClr val="bg1"/>
                </a:solidFill>
              </a:rPr>
            </a:br>
            <a:r>
              <a:rPr lang="tr-TR" sz="2400" b="1" dirty="0">
                <a:solidFill>
                  <a:schemeClr val="bg1"/>
                </a:solidFill>
              </a:rPr>
              <a:t>Madde 245/A</a:t>
            </a:r>
            <a:r>
              <a:rPr lang="tr-TR" sz="2400" dirty="0">
                <a:solidFill>
                  <a:schemeClr val="bg1"/>
                </a:solidFill>
              </a:rPr>
              <a:t/>
            </a:r>
            <a:br>
              <a:rPr lang="tr-TR" sz="2400" dirty="0">
                <a:solidFill>
                  <a:schemeClr val="bg1"/>
                </a:solidFill>
              </a:rPr>
            </a:br>
            <a:endParaRPr lang="tr-TR" sz="2400" dirty="0">
              <a:solidFill>
                <a:schemeClr val="bg1"/>
              </a:solidFill>
            </a:endParaRPr>
          </a:p>
        </p:txBody>
      </p:sp>
      <p:sp>
        <p:nvSpPr>
          <p:cNvPr id="3" name="İçerik Yer Tutucusu 2"/>
          <p:cNvSpPr>
            <a:spLocks noGrp="1"/>
          </p:cNvSpPr>
          <p:nvPr>
            <p:ph idx="1"/>
          </p:nvPr>
        </p:nvSpPr>
        <p:spPr/>
        <p:txBody>
          <a:bodyPr/>
          <a:lstStyle/>
          <a:p>
            <a:r>
              <a:rPr lang="tr-TR" dirty="0">
                <a:solidFill>
                  <a:schemeClr val="bg1"/>
                </a:solidFill>
              </a:rPr>
              <a:t> (1) Bir cihazın, bilgisayar programının, şifrenin veya sair güvenlik kodunun; münhasıran bu Bölümde yer alan suçlar ile bilişim sistemlerinin araç olarak kullanılması suretiyle işlenebilen diğer suçların işlenmesi için yapılması veya oluşturulması durumunda, bunları imal eden, ithal eden, sevk eden, nakleden, depolayan, kabul eden, satan, satışa arz eden, satın alan, başkalarına veren veya bulunduran kişi, bir yıldan üç yıla kadar hapis ve </a:t>
            </a:r>
            <a:r>
              <a:rPr lang="tr-TR" dirty="0" err="1">
                <a:solidFill>
                  <a:schemeClr val="bg1"/>
                </a:solidFill>
              </a:rPr>
              <a:t>beşbin</a:t>
            </a:r>
            <a:r>
              <a:rPr lang="tr-TR" dirty="0">
                <a:solidFill>
                  <a:schemeClr val="bg1"/>
                </a:solidFill>
              </a:rPr>
              <a:t> güne kadar adli para cezası ile cezalandırılır</a:t>
            </a:r>
            <a:r>
              <a:rPr lang="tr-TR" dirty="0" smtClean="0">
                <a:solidFill>
                  <a:schemeClr val="bg1"/>
                </a:solidFill>
              </a:rPr>
              <a:t>.</a:t>
            </a:r>
            <a:endParaRPr lang="tr-TR" dirty="0">
              <a:solidFill>
                <a:schemeClr val="bg1"/>
              </a:solidFill>
            </a:endParaRPr>
          </a:p>
          <a:p>
            <a:endParaRPr lang="tr-TR" dirty="0">
              <a:solidFill>
                <a:schemeClr val="bg1"/>
              </a:solidFill>
            </a:endParaRPr>
          </a:p>
        </p:txBody>
      </p:sp>
      <p:sp>
        <p:nvSpPr>
          <p:cNvPr id="5" name="4 Metin kutusu"/>
          <p:cNvSpPr txBox="1"/>
          <p:nvPr/>
        </p:nvSpPr>
        <p:spPr>
          <a:xfrm>
            <a:off x="4461162" y="6460958"/>
            <a:ext cx="3833485" cy="369332"/>
          </a:xfrm>
          <a:prstGeom prst="rect">
            <a:avLst/>
          </a:prstGeom>
          <a:noFill/>
        </p:spPr>
        <p:txBody>
          <a:bodyPr wrap="square" rtlCol="0">
            <a:spAutoFit/>
          </a:bodyPr>
          <a:lstStyle/>
          <a:p>
            <a:r>
              <a:rPr lang="tr-TR" dirty="0" smtClean="0"/>
              <a:t>Çankaya Rehberlik ve Araştırma Merkezi</a:t>
            </a:r>
            <a:endParaRPr lang="tr-TR" dirty="0"/>
          </a:p>
        </p:txBody>
      </p:sp>
      <p:pic>
        <p:nvPicPr>
          <p:cNvPr id="6" name="8 Resim" descr="LOGO (1).png"/>
          <p:cNvPicPr/>
          <p:nvPr/>
        </p:nvPicPr>
        <p:blipFill>
          <a:blip r:embed="rId2" cstate="print"/>
          <a:stretch>
            <a:fillRect/>
          </a:stretch>
        </p:blipFill>
        <p:spPr>
          <a:xfrm>
            <a:off x="106560" y="142504"/>
            <a:ext cx="1071397" cy="1262912"/>
          </a:xfrm>
          <a:prstGeom prst="rect">
            <a:avLst/>
          </a:prstGeom>
        </p:spPr>
      </p:pic>
    </p:spTree>
    <p:extLst>
      <p:ext uri="{BB962C8B-B14F-4D97-AF65-F5344CB8AC3E}">
        <p14:creationId xmlns:p14="http://schemas.microsoft.com/office/powerpoint/2010/main" xmlns="" val="40640112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ctr">
              <a:buNone/>
            </a:pPr>
            <a:r>
              <a:rPr lang="tr-TR" sz="4000" b="1" dirty="0" smtClean="0">
                <a:solidFill>
                  <a:schemeClr val="bg1"/>
                </a:solidFill>
              </a:rPr>
              <a:t>SİBER ZORBALIĞI </a:t>
            </a:r>
          </a:p>
          <a:p>
            <a:pPr marL="0" indent="0" algn="ctr">
              <a:buNone/>
            </a:pPr>
            <a:r>
              <a:rPr lang="tr-TR" sz="4000" b="1" dirty="0" smtClean="0">
                <a:solidFill>
                  <a:schemeClr val="bg1"/>
                </a:solidFill>
              </a:rPr>
              <a:t>GÖRMEZDEN GELME</a:t>
            </a:r>
          </a:p>
          <a:p>
            <a:pPr marL="0" indent="0" algn="ctr">
              <a:buNone/>
            </a:pPr>
            <a:r>
              <a:rPr lang="tr-TR" sz="4000" b="1" dirty="0" smtClean="0">
                <a:solidFill>
                  <a:schemeClr val="bg1"/>
                </a:solidFill>
              </a:rPr>
              <a:t>DUR DE!</a:t>
            </a:r>
            <a:endParaRPr lang="tr-TR" sz="4000" b="1" dirty="0">
              <a:solidFill>
                <a:schemeClr val="bg1"/>
              </a:solidFill>
            </a:endParaRPr>
          </a:p>
        </p:txBody>
      </p:sp>
      <p:sp>
        <p:nvSpPr>
          <p:cNvPr id="5" name="4 Metin kutusu"/>
          <p:cNvSpPr txBox="1"/>
          <p:nvPr/>
        </p:nvSpPr>
        <p:spPr>
          <a:xfrm>
            <a:off x="4461162" y="6460958"/>
            <a:ext cx="3833485" cy="369332"/>
          </a:xfrm>
          <a:prstGeom prst="rect">
            <a:avLst/>
          </a:prstGeom>
          <a:noFill/>
        </p:spPr>
        <p:txBody>
          <a:bodyPr wrap="square" rtlCol="0">
            <a:spAutoFit/>
          </a:bodyPr>
          <a:lstStyle/>
          <a:p>
            <a:r>
              <a:rPr lang="tr-TR" dirty="0" smtClean="0"/>
              <a:t>Çankaya Rehberlik ve Araştırma Merkezi</a:t>
            </a:r>
            <a:endParaRPr lang="tr-TR" dirty="0"/>
          </a:p>
        </p:txBody>
      </p:sp>
      <p:pic>
        <p:nvPicPr>
          <p:cNvPr id="6" name="8 Resim" descr="LOGO (1).png"/>
          <p:cNvPicPr/>
          <p:nvPr/>
        </p:nvPicPr>
        <p:blipFill>
          <a:blip r:embed="rId2" cstate="print"/>
          <a:stretch>
            <a:fillRect/>
          </a:stretch>
        </p:blipFill>
        <p:spPr>
          <a:xfrm>
            <a:off x="106560" y="142504"/>
            <a:ext cx="1071397" cy="1262912"/>
          </a:xfrm>
          <a:prstGeom prst="rect">
            <a:avLst/>
          </a:prstGeom>
        </p:spPr>
      </p:pic>
    </p:spTree>
    <p:extLst>
      <p:ext uri="{BB962C8B-B14F-4D97-AF65-F5344CB8AC3E}">
        <p14:creationId xmlns:p14="http://schemas.microsoft.com/office/powerpoint/2010/main" xmlns="" val="38904546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77957" y="919736"/>
            <a:ext cx="9601196" cy="1303867"/>
          </a:xfrm>
        </p:spPr>
        <p:txBody>
          <a:bodyPr/>
          <a:lstStyle/>
          <a:p>
            <a:r>
              <a:rPr lang="tr-TR" dirty="0" smtClean="0">
                <a:solidFill>
                  <a:schemeClr val="bg1"/>
                </a:solidFill>
              </a:rPr>
              <a:t>Kaynakça</a:t>
            </a:r>
            <a:endParaRPr lang="tr-TR" dirty="0">
              <a:solidFill>
                <a:schemeClr val="bg1"/>
              </a:solidFill>
            </a:endParaRPr>
          </a:p>
        </p:txBody>
      </p:sp>
      <p:sp>
        <p:nvSpPr>
          <p:cNvPr id="3" name="İçerik Yer Tutucusu 2"/>
          <p:cNvSpPr>
            <a:spLocks noGrp="1"/>
          </p:cNvSpPr>
          <p:nvPr>
            <p:ph idx="1"/>
          </p:nvPr>
        </p:nvSpPr>
        <p:spPr/>
        <p:txBody>
          <a:bodyPr>
            <a:normAutofit fontScale="62500" lnSpcReduction="20000"/>
          </a:bodyPr>
          <a:lstStyle/>
          <a:p>
            <a:r>
              <a:rPr lang="tr-TR" dirty="0" err="1" smtClean="0">
                <a:solidFill>
                  <a:schemeClr val="bg1"/>
                </a:solidFill>
              </a:rPr>
              <a:t>Aközlü</a:t>
            </a:r>
            <a:r>
              <a:rPr lang="tr-TR" dirty="0" smtClean="0">
                <a:solidFill>
                  <a:schemeClr val="bg1"/>
                </a:solidFill>
              </a:rPr>
              <a:t>, Z. (2019). </a:t>
            </a:r>
            <a:r>
              <a:rPr lang="tr-TR" dirty="0" err="1" smtClean="0">
                <a:solidFill>
                  <a:schemeClr val="bg1"/>
                </a:solidFill>
              </a:rPr>
              <a:t>Adölesanlarda</a:t>
            </a:r>
            <a:r>
              <a:rPr lang="tr-TR" dirty="0" smtClean="0">
                <a:solidFill>
                  <a:schemeClr val="bg1"/>
                </a:solidFill>
              </a:rPr>
              <a:t> Siber Zorbalığa </a:t>
            </a:r>
            <a:r>
              <a:rPr lang="tr-TR" dirty="0" err="1" smtClean="0">
                <a:solidFill>
                  <a:schemeClr val="bg1"/>
                </a:solidFill>
              </a:rPr>
              <a:t>Maruziyetin</a:t>
            </a:r>
            <a:r>
              <a:rPr lang="tr-TR" dirty="0" smtClean="0">
                <a:solidFill>
                  <a:schemeClr val="bg1"/>
                </a:solidFill>
              </a:rPr>
              <a:t> Sonuçları: Siber Mağduriyet. 1. Uluslararası Şiddeti Anlamak Kongresi Bildiri Kitabı içinde (135-140 </a:t>
            </a:r>
            <a:r>
              <a:rPr lang="tr-TR" dirty="0" err="1" smtClean="0">
                <a:solidFill>
                  <a:schemeClr val="bg1"/>
                </a:solidFill>
              </a:rPr>
              <a:t>ss</a:t>
            </a:r>
            <a:r>
              <a:rPr lang="tr-TR" dirty="0" smtClean="0">
                <a:solidFill>
                  <a:schemeClr val="bg1"/>
                </a:solidFill>
              </a:rPr>
              <a:t>.).</a:t>
            </a:r>
          </a:p>
          <a:p>
            <a:r>
              <a:rPr lang="tr-TR" dirty="0" smtClean="0">
                <a:solidFill>
                  <a:schemeClr val="bg1"/>
                </a:solidFill>
              </a:rPr>
              <a:t>Aktepe, E. (2013). Ergenlerde Siber Zorbalık ve Siber Mağduriyet. </a:t>
            </a:r>
            <a:r>
              <a:rPr lang="tr-TR" i="1" dirty="0" smtClean="0">
                <a:solidFill>
                  <a:schemeClr val="bg1"/>
                </a:solidFill>
              </a:rPr>
              <a:t>New </a:t>
            </a:r>
            <a:r>
              <a:rPr lang="tr-TR" i="1" dirty="0" err="1" smtClean="0">
                <a:solidFill>
                  <a:schemeClr val="bg1"/>
                </a:solidFill>
              </a:rPr>
              <a:t>Symposium</a:t>
            </a:r>
            <a:r>
              <a:rPr lang="tr-TR" i="1" dirty="0" smtClean="0">
                <a:solidFill>
                  <a:schemeClr val="bg1"/>
                </a:solidFill>
              </a:rPr>
              <a:t> </a:t>
            </a:r>
            <a:r>
              <a:rPr lang="tr-TR" i="1" dirty="0" err="1" smtClean="0">
                <a:solidFill>
                  <a:schemeClr val="bg1"/>
                </a:solidFill>
              </a:rPr>
              <a:t>Journal</a:t>
            </a:r>
            <a:r>
              <a:rPr lang="tr-TR" i="1" dirty="0" smtClean="0">
                <a:solidFill>
                  <a:schemeClr val="bg1"/>
                </a:solidFill>
              </a:rPr>
              <a:t>, 51 </a:t>
            </a:r>
            <a:r>
              <a:rPr lang="tr-TR" dirty="0" smtClean="0">
                <a:solidFill>
                  <a:schemeClr val="bg1"/>
                </a:solidFill>
              </a:rPr>
              <a:t>(1), 31-36.</a:t>
            </a:r>
          </a:p>
          <a:p>
            <a:r>
              <a:rPr lang="tr-TR" dirty="0" smtClean="0">
                <a:solidFill>
                  <a:schemeClr val="bg1"/>
                </a:solidFill>
              </a:rPr>
              <a:t>Ayaz, T., </a:t>
            </a:r>
            <a:r>
              <a:rPr lang="tr-TR" dirty="0" err="1" smtClean="0">
                <a:solidFill>
                  <a:schemeClr val="bg1"/>
                </a:solidFill>
              </a:rPr>
              <a:t>Horzum</a:t>
            </a:r>
            <a:r>
              <a:rPr lang="tr-TR" dirty="0" smtClean="0">
                <a:solidFill>
                  <a:schemeClr val="bg1"/>
                </a:solidFill>
              </a:rPr>
              <a:t>, M. B., (2010),. Sanal Zorba/Kurban Ölçek Geliştirme Çalışması. </a:t>
            </a:r>
            <a:r>
              <a:rPr lang="tr-TR" i="1" dirty="0" smtClean="0">
                <a:solidFill>
                  <a:schemeClr val="bg1"/>
                </a:solidFill>
              </a:rPr>
              <a:t>Akademik Bakış Dergisi, 19, </a:t>
            </a:r>
            <a:r>
              <a:rPr lang="tr-TR" dirty="0" smtClean="0">
                <a:solidFill>
                  <a:schemeClr val="bg1"/>
                </a:solidFill>
              </a:rPr>
              <a:t>1-17.</a:t>
            </a:r>
          </a:p>
          <a:p>
            <a:r>
              <a:rPr lang="tr-TR" dirty="0" smtClean="0">
                <a:solidFill>
                  <a:schemeClr val="bg1"/>
                </a:solidFill>
              </a:rPr>
              <a:t>Dinç, E. S. (2020). Sosyal Medya Ortamlarında Siber Zorbalık: Lise Öğrencilerinin Siber Zorbalık Deneyimlerinin İncelenmesi. </a:t>
            </a:r>
            <a:r>
              <a:rPr lang="tr-TR" i="1" dirty="0" smtClean="0">
                <a:solidFill>
                  <a:schemeClr val="bg1"/>
                </a:solidFill>
              </a:rPr>
              <a:t>Yeni </a:t>
            </a:r>
            <a:r>
              <a:rPr lang="tr-TR" i="1" dirty="0">
                <a:solidFill>
                  <a:schemeClr val="bg1"/>
                </a:solidFill>
              </a:rPr>
              <a:t>Medya Elektronik </a:t>
            </a:r>
            <a:r>
              <a:rPr lang="tr-TR" i="1" dirty="0" smtClean="0">
                <a:solidFill>
                  <a:schemeClr val="bg1"/>
                </a:solidFill>
              </a:rPr>
              <a:t>Dergi, 4 </a:t>
            </a:r>
            <a:r>
              <a:rPr lang="tr-TR" dirty="0" smtClean="0">
                <a:solidFill>
                  <a:schemeClr val="bg1"/>
                </a:solidFill>
              </a:rPr>
              <a:t>(1), 24-39.</a:t>
            </a:r>
          </a:p>
          <a:p>
            <a:r>
              <a:rPr lang="tr-TR" dirty="0">
                <a:solidFill>
                  <a:schemeClr val="bg1"/>
                </a:solidFill>
              </a:rPr>
              <a:t>Milli Eğitim Bakanlığı </a:t>
            </a:r>
            <a:r>
              <a:rPr lang="tr-TR" dirty="0" smtClean="0">
                <a:solidFill>
                  <a:schemeClr val="bg1"/>
                </a:solidFill>
              </a:rPr>
              <a:t>(2021). </a:t>
            </a:r>
            <a:r>
              <a:rPr lang="tr-TR" i="1" dirty="0" smtClean="0">
                <a:solidFill>
                  <a:schemeClr val="bg1"/>
                </a:solidFill>
              </a:rPr>
              <a:t>Siber Zorbalık </a:t>
            </a:r>
            <a:r>
              <a:rPr lang="tr-TR" dirty="0" smtClean="0">
                <a:solidFill>
                  <a:schemeClr val="bg1"/>
                </a:solidFill>
              </a:rPr>
              <a:t>[Broşür], Özel Eğitim ve Rehberlik Hizmetleri Genel Müdürlüğü.</a:t>
            </a:r>
          </a:p>
          <a:p>
            <a:r>
              <a:rPr lang="tr-TR" dirty="0" smtClean="0">
                <a:solidFill>
                  <a:schemeClr val="bg1"/>
                </a:solidFill>
              </a:rPr>
              <a:t>Dölek Nevin, Öğrencilerde Zorbaca Davranışlar, </a:t>
            </a:r>
            <a:r>
              <a:rPr lang="tr-TR" dirty="0" smtClean="0">
                <a:solidFill>
                  <a:schemeClr val="bg1"/>
                </a:solidFill>
                <a:hlinkClick r:id="rId2"/>
              </a:rPr>
              <a:t>http://img.eba.gov.tr/436/87a/c3a/1db/1af/584/fef/807/bb2/dcf/311/cf2/547/84a/003/43687ac3a1db1af584fef807bb2dcf311cf254784a003.pdf?name=%C3%96%C4%9Frencide%20Zorbaca%20Davran%C4%B1%C5%9Flar.pdf</a:t>
            </a:r>
            <a:r>
              <a:rPr lang="tr-TR" dirty="0" smtClean="0">
                <a:solidFill>
                  <a:schemeClr val="bg1"/>
                </a:solidFill>
              </a:rPr>
              <a:t> </a:t>
            </a:r>
          </a:p>
          <a:p>
            <a:pPr>
              <a:buFont typeface="Wingdings 2" pitchFamily="18" charset="2"/>
              <a:buNone/>
            </a:pPr>
            <a:r>
              <a:rPr lang="tr-TR" dirty="0" smtClean="0">
                <a:solidFill>
                  <a:schemeClr val="bg1"/>
                </a:solidFill>
              </a:rPr>
              <a:t>       Erişim Tarihi: 12/03/2021</a:t>
            </a:r>
          </a:p>
          <a:p>
            <a:endParaRPr lang="tr-TR" cap="all" dirty="0">
              <a:solidFill>
                <a:schemeClr val="bg1"/>
              </a:solidFill>
            </a:endParaRPr>
          </a:p>
        </p:txBody>
      </p:sp>
      <p:pic>
        <p:nvPicPr>
          <p:cNvPr id="4" name="8 Resim" descr="LOGO (1).png"/>
          <p:cNvPicPr/>
          <p:nvPr/>
        </p:nvPicPr>
        <p:blipFill>
          <a:blip r:embed="rId3" cstate="print"/>
          <a:stretch>
            <a:fillRect/>
          </a:stretch>
        </p:blipFill>
        <p:spPr>
          <a:xfrm>
            <a:off x="106560" y="142504"/>
            <a:ext cx="1071397" cy="1262912"/>
          </a:xfrm>
          <a:prstGeom prst="rect">
            <a:avLst/>
          </a:prstGeom>
        </p:spPr>
      </p:pic>
    </p:spTree>
    <p:extLst>
      <p:ext uri="{BB962C8B-B14F-4D97-AF65-F5344CB8AC3E}">
        <p14:creationId xmlns:p14="http://schemas.microsoft.com/office/powerpoint/2010/main" xmlns="" val="353585239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07475" y="3766457"/>
            <a:ext cx="9601196" cy="1731160"/>
          </a:xfrm>
        </p:spPr>
        <p:txBody>
          <a:bodyPr>
            <a:normAutofit fontScale="77500" lnSpcReduction="20000"/>
          </a:bodyPr>
          <a:lstStyle/>
          <a:p>
            <a:pPr indent="449263" algn="ctr" fontAlgn="base">
              <a:spcBef>
                <a:spcPct val="0"/>
              </a:spcBef>
              <a:spcAft>
                <a:spcPct val="0"/>
              </a:spcAft>
              <a:buNone/>
            </a:pPr>
            <a:r>
              <a:rPr lang="tr-TR" sz="3200" dirty="0" smtClean="0">
                <a:solidFill>
                  <a:schemeClr val="bg1"/>
                </a:solidFill>
                <a:latin typeface="+mj-lt"/>
                <a:ea typeface="Calibri" pitchFamily="34" charset="0"/>
                <a:cs typeface="Times New Roman" pitchFamily="18" charset="0"/>
              </a:rPr>
              <a:t> www.</a:t>
            </a:r>
            <a:r>
              <a:rPr lang="tr-TR" sz="3200" dirty="0" err="1" smtClean="0">
                <a:solidFill>
                  <a:schemeClr val="bg1"/>
                </a:solidFill>
                <a:latin typeface="+mj-lt"/>
                <a:ea typeface="Calibri" pitchFamily="34" charset="0"/>
                <a:cs typeface="Times New Roman" pitchFamily="18" charset="0"/>
              </a:rPr>
              <a:t>cankayaram</a:t>
            </a:r>
            <a:r>
              <a:rPr lang="tr-TR" sz="3200" dirty="0" smtClean="0">
                <a:solidFill>
                  <a:schemeClr val="bg1"/>
                </a:solidFill>
                <a:latin typeface="+mj-lt"/>
                <a:ea typeface="Calibri" pitchFamily="34" charset="0"/>
                <a:cs typeface="Times New Roman" pitchFamily="18" charset="0"/>
              </a:rPr>
              <a:t>.</a:t>
            </a:r>
            <a:r>
              <a:rPr lang="tr-TR" sz="3200" dirty="0" err="1" smtClean="0">
                <a:solidFill>
                  <a:schemeClr val="bg1"/>
                </a:solidFill>
                <a:latin typeface="+mj-lt"/>
                <a:ea typeface="Calibri" pitchFamily="34" charset="0"/>
                <a:cs typeface="Times New Roman" pitchFamily="18" charset="0"/>
              </a:rPr>
              <a:t>meb</a:t>
            </a:r>
            <a:r>
              <a:rPr lang="tr-TR" sz="3200" dirty="0" smtClean="0">
                <a:solidFill>
                  <a:schemeClr val="bg1"/>
                </a:solidFill>
                <a:latin typeface="+mj-lt"/>
                <a:ea typeface="Calibri" pitchFamily="34" charset="0"/>
                <a:cs typeface="Times New Roman" pitchFamily="18" charset="0"/>
              </a:rPr>
              <a:t>.k12.tr</a:t>
            </a:r>
            <a:endParaRPr lang="tr-TR" sz="3200" dirty="0" smtClean="0">
              <a:solidFill>
                <a:schemeClr val="bg1"/>
              </a:solidFill>
              <a:latin typeface="+mj-lt"/>
              <a:cs typeface="Arial" pitchFamily="34" charset="0"/>
            </a:endParaRPr>
          </a:p>
          <a:p>
            <a:pPr marL="0" lvl="0" indent="449263" algn="ctr" defTabSz="914400" fontAlgn="base">
              <a:spcBef>
                <a:spcPct val="0"/>
              </a:spcBef>
              <a:spcAft>
                <a:spcPct val="0"/>
              </a:spcAft>
              <a:buClrTx/>
              <a:buSzTx/>
              <a:buNone/>
            </a:pPr>
            <a:endParaRPr lang="tr-TR" sz="3200" b="1" dirty="0" smtClean="0">
              <a:solidFill>
                <a:schemeClr val="bg1"/>
              </a:solidFill>
              <a:latin typeface="+mj-lt"/>
              <a:ea typeface="Calibri" pitchFamily="34" charset="0"/>
              <a:cs typeface="Times New Roman" pitchFamily="18" charset="0"/>
            </a:endParaRPr>
          </a:p>
          <a:p>
            <a:pPr marL="0" lvl="0" indent="449263" algn="ctr" defTabSz="914400" fontAlgn="base">
              <a:spcBef>
                <a:spcPct val="0"/>
              </a:spcBef>
              <a:spcAft>
                <a:spcPct val="0"/>
              </a:spcAft>
              <a:buClrTx/>
              <a:buSzTx/>
              <a:buNone/>
            </a:pPr>
            <a:r>
              <a:rPr lang="tr-TR" sz="3200" b="1" dirty="0" smtClean="0">
                <a:solidFill>
                  <a:schemeClr val="bg1"/>
                </a:solidFill>
                <a:latin typeface="+mj-lt"/>
                <a:ea typeface="Calibri" pitchFamily="34" charset="0"/>
                <a:cs typeface="Times New Roman" pitchFamily="18" charset="0"/>
              </a:rPr>
              <a:t>       Tel</a:t>
            </a:r>
            <a:r>
              <a:rPr lang="tr-TR" sz="3200" dirty="0" smtClean="0">
                <a:solidFill>
                  <a:schemeClr val="bg1"/>
                </a:solidFill>
                <a:latin typeface="+mj-lt"/>
                <a:ea typeface="Calibri" pitchFamily="34" charset="0"/>
                <a:cs typeface="Times New Roman" pitchFamily="18" charset="0"/>
              </a:rPr>
              <a:t>:	             0312 466 67 76</a:t>
            </a:r>
            <a:endParaRPr lang="tr-TR" sz="3200" dirty="0" smtClean="0">
              <a:solidFill>
                <a:schemeClr val="bg1"/>
              </a:solidFill>
              <a:latin typeface="+mj-lt"/>
              <a:cs typeface="Arial" pitchFamily="34" charset="0"/>
            </a:endParaRPr>
          </a:p>
          <a:p>
            <a:pPr marL="0" lvl="0" indent="449263" algn="ctr" defTabSz="914400" eaLnBrk="0" fontAlgn="base" hangingPunct="0">
              <a:spcBef>
                <a:spcPct val="0"/>
              </a:spcBef>
              <a:spcAft>
                <a:spcPct val="0"/>
              </a:spcAft>
              <a:buClrTx/>
              <a:buSzTx/>
              <a:buNone/>
            </a:pPr>
            <a:r>
              <a:rPr lang="tr-TR" sz="3200" b="1" dirty="0" smtClean="0">
                <a:solidFill>
                  <a:schemeClr val="bg1"/>
                </a:solidFill>
                <a:latin typeface="+mj-lt"/>
                <a:ea typeface="Calibri" pitchFamily="34" charset="0"/>
                <a:cs typeface="Times New Roman" pitchFamily="18" charset="0"/>
              </a:rPr>
              <a:t>      </a:t>
            </a:r>
            <a:r>
              <a:rPr lang="tr-TR" sz="3200" b="1" dirty="0" err="1" smtClean="0">
                <a:solidFill>
                  <a:schemeClr val="bg1"/>
                </a:solidFill>
                <a:latin typeface="+mj-lt"/>
                <a:ea typeface="Calibri" pitchFamily="34" charset="0"/>
                <a:cs typeface="Times New Roman" pitchFamily="18" charset="0"/>
              </a:rPr>
              <a:t>İnstagram</a:t>
            </a:r>
            <a:r>
              <a:rPr lang="tr-TR" sz="3200" dirty="0" smtClean="0">
                <a:solidFill>
                  <a:schemeClr val="bg1"/>
                </a:solidFill>
                <a:latin typeface="+mj-lt"/>
                <a:ea typeface="Calibri" pitchFamily="34" charset="0"/>
                <a:cs typeface="Times New Roman" pitchFamily="18" charset="0"/>
              </a:rPr>
              <a:t>: 	@</a:t>
            </a:r>
            <a:r>
              <a:rPr lang="tr-TR" sz="3200" dirty="0" err="1" smtClean="0">
                <a:solidFill>
                  <a:schemeClr val="bg1"/>
                </a:solidFill>
                <a:latin typeface="+mj-lt"/>
                <a:ea typeface="Calibri" pitchFamily="34" charset="0"/>
                <a:cs typeface="Times New Roman" pitchFamily="18" charset="0"/>
              </a:rPr>
              <a:t>cankayaram</a:t>
            </a:r>
            <a:endParaRPr lang="tr-TR" sz="3200" dirty="0" smtClean="0">
              <a:solidFill>
                <a:schemeClr val="bg1"/>
              </a:solidFill>
              <a:latin typeface="+mj-lt"/>
              <a:cs typeface="Arial" pitchFamily="34" charset="0"/>
            </a:endParaRPr>
          </a:p>
          <a:p>
            <a:pPr marL="0" lvl="0" indent="449263" algn="ctr" defTabSz="914400" eaLnBrk="0" fontAlgn="base" hangingPunct="0">
              <a:spcBef>
                <a:spcPct val="0"/>
              </a:spcBef>
              <a:spcAft>
                <a:spcPct val="0"/>
              </a:spcAft>
              <a:buClrTx/>
              <a:buSzTx/>
              <a:buNone/>
            </a:pPr>
            <a:r>
              <a:rPr lang="tr-TR" sz="3200" b="1" dirty="0" smtClean="0">
                <a:solidFill>
                  <a:schemeClr val="bg1"/>
                </a:solidFill>
                <a:latin typeface="+mj-lt"/>
                <a:ea typeface="Calibri" pitchFamily="34" charset="0"/>
                <a:cs typeface="Times New Roman" pitchFamily="18" charset="0"/>
              </a:rPr>
              <a:t>         </a:t>
            </a:r>
            <a:r>
              <a:rPr lang="tr-TR" sz="3200" b="1" dirty="0" err="1" smtClean="0">
                <a:solidFill>
                  <a:schemeClr val="bg1"/>
                </a:solidFill>
                <a:latin typeface="+mj-lt"/>
                <a:ea typeface="Calibri" pitchFamily="34" charset="0"/>
                <a:cs typeface="Times New Roman" pitchFamily="18" charset="0"/>
              </a:rPr>
              <a:t>Twitter</a:t>
            </a:r>
            <a:r>
              <a:rPr lang="tr-TR" sz="3200" dirty="0" smtClean="0">
                <a:solidFill>
                  <a:schemeClr val="bg1"/>
                </a:solidFill>
                <a:latin typeface="+mj-lt"/>
                <a:ea typeface="Calibri" pitchFamily="34" charset="0"/>
                <a:cs typeface="Times New Roman" pitchFamily="18" charset="0"/>
              </a:rPr>
              <a:t>: 	    @cankayaram06</a:t>
            </a:r>
            <a:endParaRPr lang="tr-TR" dirty="0">
              <a:solidFill>
                <a:schemeClr val="bg1"/>
              </a:solidFill>
              <a:latin typeface="+mj-lt"/>
            </a:endParaRPr>
          </a:p>
        </p:txBody>
      </p:sp>
      <p:pic>
        <p:nvPicPr>
          <p:cNvPr id="4" name="8 Resim" descr="LOGO (1).png"/>
          <p:cNvPicPr/>
          <p:nvPr/>
        </p:nvPicPr>
        <p:blipFill>
          <a:blip r:embed="rId2" cstate="print"/>
          <a:stretch>
            <a:fillRect/>
          </a:stretch>
        </p:blipFill>
        <p:spPr>
          <a:xfrm>
            <a:off x="4811052" y="1032160"/>
            <a:ext cx="2601130" cy="2625439"/>
          </a:xfrm>
          <a:prstGeom prst="rect">
            <a:avLst/>
          </a:prstGeom>
        </p:spPr>
      </p:pic>
    </p:spTree>
    <p:extLst>
      <p:ext uri="{BB962C8B-B14F-4D97-AF65-F5344CB8AC3E}">
        <p14:creationId xmlns:p14="http://schemas.microsoft.com/office/powerpoint/2010/main" xmlns="" val="19852049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chemeClr val="bg1"/>
                </a:solidFill>
              </a:rPr>
              <a:t>Zorbalık Nedir?</a:t>
            </a:r>
            <a:endParaRPr lang="tr-TR" b="1" dirty="0">
              <a:solidFill>
                <a:schemeClr val="bg1"/>
              </a:solidFill>
            </a:endParaRPr>
          </a:p>
        </p:txBody>
      </p:sp>
      <p:sp>
        <p:nvSpPr>
          <p:cNvPr id="3" name="2 İçerik Yer Tutucusu"/>
          <p:cNvSpPr>
            <a:spLocks noGrp="1"/>
          </p:cNvSpPr>
          <p:nvPr>
            <p:ph idx="1"/>
          </p:nvPr>
        </p:nvSpPr>
        <p:spPr>
          <a:xfrm>
            <a:off x="6400800" y="2723186"/>
            <a:ext cx="3740728" cy="2583104"/>
          </a:xfrm>
        </p:spPr>
        <p:txBody>
          <a:bodyPr>
            <a:normAutofit fontScale="92500"/>
          </a:bodyPr>
          <a:lstStyle/>
          <a:p>
            <a:pPr algn="ctr">
              <a:buNone/>
            </a:pPr>
            <a:r>
              <a:rPr lang="tr-TR" altLang="tr-TR" dirty="0" smtClean="0">
                <a:solidFill>
                  <a:schemeClr val="bg1"/>
                </a:solidFill>
                <a:latin typeface="Comic Sans MS" pitchFamily="66" charset="0"/>
              </a:rPr>
              <a:t>	</a:t>
            </a:r>
            <a:r>
              <a:rPr lang="tr-TR" altLang="tr-TR" dirty="0" smtClean="0">
                <a:solidFill>
                  <a:schemeClr val="bg1"/>
                </a:solidFill>
                <a:latin typeface="+mj-lt"/>
              </a:rPr>
              <a:t>Zorbalık güçlü durumdaki bir kişi/kişilerin kendi kazançları veya keyifleri için karşı koyma gücü olmayanlara karşı sıkıntı vermek niyeti ile fiziksel, psikolojik, sosyal veya sözel olarak tekrarlanan saldırısıdır.</a:t>
            </a:r>
            <a:endParaRPr lang="tr-TR" dirty="0">
              <a:solidFill>
                <a:schemeClr val="bg1"/>
              </a:solidFill>
              <a:latin typeface="+mj-lt"/>
            </a:endParaRPr>
          </a:p>
        </p:txBody>
      </p:sp>
      <p:pic>
        <p:nvPicPr>
          <p:cNvPr id="4" name="8 Resim" descr="LOGO (1).png"/>
          <p:cNvPicPr/>
          <p:nvPr/>
        </p:nvPicPr>
        <p:blipFill>
          <a:blip r:embed="rId2" cstate="print"/>
          <a:stretch>
            <a:fillRect/>
          </a:stretch>
        </p:blipFill>
        <p:spPr>
          <a:xfrm>
            <a:off x="106560" y="142504"/>
            <a:ext cx="1071397" cy="1262912"/>
          </a:xfrm>
          <a:prstGeom prst="rect">
            <a:avLst/>
          </a:prstGeom>
        </p:spPr>
      </p:pic>
      <p:sp>
        <p:nvSpPr>
          <p:cNvPr id="5" name="Sağ Ok 4"/>
          <p:cNvSpPr/>
          <p:nvPr/>
        </p:nvSpPr>
        <p:spPr>
          <a:xfrm>
            <a:off x="4980709" y="3005279"/>
            <a:ext cx="911432" cy="3253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6" name="5 Metin kutusu"/>
          <p:cNvSpPr txBox="1"/>
          <p:nvPr/>
        </p:nvSpPr>
        <p:spPr>
          <a:xfrm>
            <a:off x="1191490" y="2729346"/>
            <a:ext cx="3159839" cy="1446550"/>
          </a:xfrm>
          <a:prstGeom prst="rect">
            <a:avLst/>
          </a:prstGeom>
          <a:noFill/>
        </p:spPr>
        <p:txBody>
          <a:bodyPr wrap="none" rtlCol="0">
            <a:spAutoFit/>
          </a:bodyPr>
          <a:lstStyle/>
          <a:p>
            <a:r>
              <a:rPr lang="tr-TR" altLang="tr-TR" sz="4400" dirty="0" smtClean="0">
                <a:solidFill>
                  <a:schemeClr val="bg1"/>
                </a:solidFill>
                <a:latin typeface="Comic Sans MS" pitchFamily="66" charset="0"/>
              </a:rPr>
              <a:t>	</a:t>
            </a:r>
            <a:r>
              <a:rPr lang="tr-TR" sz="4400" b="1" dirty="0" smtClean="0">
                <a:solidFill>
                  <a:schemeClr val="accent1">
                    <a:lumMod val="50000"/>
                  </a:schemeClr>
                </a:solidFill>
              </a:rPr>
              <a:t>Zorbalık</a:t>
            </a:r>
          </a:p>
          <a:p>
            <a:endParaRPr lang="tr-TR" sz="4400" dirty="0"/>
          </a:p>
        </p:txBody>
      </p:sp>
      <p:pic>
        <p:nvPicPr>
          <p:cNvPr id="7" name="Picture 5"/>
          <p:cNvPicPr>
            <a:picLocks noChangeAspect="1" noChangeArrowheads="1"/>
          </p:cNvPicPr>
          <p:nvPr/>
        </p:nvPicPr>
        <p:blipFill>
          <a:blip r:embed="rId3" cstate="print"/>
          <a:srcRect/>
          <a:stretch>
            <a:fillRect/>
          </a:stretch>
        </p:blipFill>
        <p:spPr bwMode="auto">
          <a:xfrm>
            <a:off x="1383581" y="3629892"/>
            <a:ext cx="3652122" cy="2341418"/>
          </a:xfrm>
          <a:prstGeom prst="rect">
            <a:avLst/>
          </a:prstGeom>
          <a:noFill/>
          <a:ln w="9525">
            <a:noFill/>
            <a:miter lim="800000"/>
            <a:headEnd/>
            <a:tailEnd/>
          </a:ln>
        </p:spPr>
      </p:pic>
      <p:sp>
        <p:nvSpPr>
          <p:cNvPr id="8" name="7 Metin kutusu"/>
          <p:cNvSpPr txBox="1"/>
          <p:nvPr/>
        </p:nvSpPr>
        <p:spPr>
          <a:xfrm>
            <a:off x="4461162" y="6460958"/>
            <a:ext cx="3833485" cy="369332"/>
          </a:xfrm>
          <a:prstGeom prst="rect">
            <a:avLst/>
          </a:prstGeom>
          <a:noFill/>
        </p:spPr>
        <p:txBody>
          <a:bodyPr wrap="square" rtlCol="0">
            <a:spAutoFit/>
          </a:bodyPr>
          <a:lstStyle/>
          <a:p>
            <a:r>
              <a:rPr lang="tr-TR" dirty="0" smtClean="0"/>
              <a:t>Çankaya Rehberlik ve Araştırma Merkezi</a:t>
            </a:r>
            <a:endParaRPr lang="tr-T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401" y="1196135"/>
            <a:ext cx="9601196" cy="1303867"/>
          </a:xfrm>
        </p:spPr>
        <p:txBody>
          <a:bodyPr>
            <a:normAutofit fontScale="90000"/>
          </a:bodyPr>
          <a:lstStyle/>
          <a:p>
            <a:r>
              <a:rPr lang="tr-TR" dirty="0"/>
              <a:t>Siber Zorbalık</a:t>
            </a:r>
            <a:br>
              <a:rPr lang="tr-TR" dirty="0"/>
            </a:br>
            <a:r>
              <a:rPr lang="tr-TR" sz="4900" b="1" dirty="0">
                <a:solidFill>
                  <a:schemeClr val="bg1"/>
                </a:solidFill>
              </a:rPr>
              <a:t>Siber</a:t>
            </a:r>
            <a:r>
              <a:rPr lang="tr-TR" b="1" dirty="0">
                <a:solidFill>
                  <a:schemeClr val="bg1"/>
                </a:solidFill>
              </a:rPr>
              <a:t> </a:t>
            </a:r>
            <a:r>
              <a:rPr lang="tr-TR" sz="4900" b="1" dirty="0">
                <a:solidFill>
                  <a:schemeClr val="bg1"/>
                </a:solidFill>
              </a:rPr>
              <a:t>Zorbalık</a:t>
            </a:r>
            <a:r>
              <a:rPr lang="tr-TR" b="1" dirty="0">
                <a:solidFill>
                  <a:schemeClr val="bg1"/>
                </a:solidFill>
              </a:rPr>
              <a:t/>
            </a:r>
            <a:br>
              <a:rPr lang="tr-TR" b="1" dirty="0">
                <a:solidFill>
                  <a:schemeClr val="bg1"/>
                </a:solidFill>
              </a:rPr>
            </a:br>
            <a:endParaRPr lang="tr-TR" dirty="0"/>
          </a:p>
        </p:txBody>
      </p:sp>
      <p:sp>
        <p:nvSpPr>
          <p:cNvPr id="3" name="İçerik Yer Tutucusu 2"/>
          <p:cNvSpPr>
            <a:spLocks noGrp="1"/>
          </p:cNvSpPr>
          <p:nvPr>
            <p:ph idx="1"/>
          </p:nvPr>
        </p:nvSpPr>
        <p:spPr>
          <a:xfrm>
            <a:off x="6651667" y="2559343"/>
            <a:ext cx="4251860" cy="3318936"/>
          </a:xfrm>
        </p:spPr>
        <p:txBody>
          <a:bodyPr/>
          <a:lstStyle/>
          <a:p>
            <a:pPr marL="0" indent="0" algn="ctr">
              <a:buNone/>
            </a:pPr>
            <a:r>
              <a:rPr lang="tr-TR" dirty="0" smtClean="0">
                <a:solidFill>
                  <a:schemeClr val="bg1"/>
                </a:solidFill>
              </a:rPr>
              <a:t>Bir birey veya grubun </a:t>
            </a:r>
          </a:p>
          <a:p>
            <a:pPr marL="0" indent="0" algn="ctr">
              <a:buNone/>
            </a:pPr>
            <a:r>
              <a:rPr lang="tr-TR" dirty="0" smtClean="0">
                <a:solidFill>
                  <a:schemeClr val="bg1"/>
                </a:solidFill>
              </a:rPr>
              <a:t>bilgi ve iletişim teknolojilerini kullanarak </a:t>
            </a:r>
          </a:p>
          <a:p>
            <a:pPr marL="0" indent="0" algn="ctr">
              <a:buNone/>
            </a:pPr>
            <a:r>
              <a:rPr lang="tr-TR" dirty="0" smtClean="0">
                <a:solidFill>
                  <a:schemeClr val="bg1"/>
                </a:solidFill>
              </a:rPr>
              <a:t>diğer bireylere zarar vermek amacıyla yaptığı,</a:t>
            </a:r>
          </a:p>
          <a:p>
            <a:pPr marL="0" indent="0" algn="ctr">
              <a:buNone/>
            </a:pPr>
            <a:r>
              <a:rPr lang="tr-TR" dirty="0" smtClean="0">
                <a:solidFill>
                  <a:schemeClr val="bg1"/>
                </a:solidFill>
              </a:rPr>
              <a:t> kötü niyetli ve tekrarlanabilen davranışlarıdır.</a:t>
            </a:r>
            <a:endParaRPr lang="tr-TR" dirty="0">
              <a:solidFill>
                <a:schemeClr val="bg1"/>
              </a:solidFill>
            </a:endParaRPr>
          </a:p>
        </p:txBody>
      </p:sp>
      <p:sp>
        <p:nvSpPr>
          <p:cNvPr id="4" name="İçerik Yer Tutucusu 2"/>
          <p:cNvSpPr txBox="1">
            <a:spLocks/>
          </p:cNvSpPr>
          <p:nvPr/>
        </p:nvSpPr>
        <p:spPr>
          <a:xfrm>
            <a:off x="1295401" y="2556269"/>
            <a:ext cx="3949532" cy="3318936"/>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None/>
            </a:pPr>
            <a:r>
              <a:rPr lang="tr-TR" sz="4400" b="1" dirty="0" smtClean="0">
                <a:solidFill>
                  <a:schemeClr val="accent1">
                    <a:lumMod val="50000"/>
                  </a:schemeClr>
                </a:solidFill>
              </a:rPr>
              <a:t>Siber Zorbalık</a:t>
            </a:r>
            <a:endParaRPr lang="tr-TR" sz="4400" b="1" dirty="0">
              <a:solidFill>
                <a:schemeClr val="accent1">
                  <a:lumMod val="50000"/>
                </a:schemeClr>
              </a:solidFill>
            </a:endParaRPr>
          </a:p>
        </p:txBody>
      </p:sp>
      <p:sp>
        <p:nvSpPr>
          <p:cNvPr id="5" name="Sağ Ok 4"/>
          <p:cNvSpPr/>
          <p:nvPr/>
        </p:nvSpPr>
        <p:spPr>
          <a:xfrm>
            <a:off x="5382490" y="2742043"/>
            <a:ext cx="911432" cy="3253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b="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pic>
        <p:nvPicPr>
          <p:cNvPr id="6" name="8 Resim" descr="LOGO (1).png"/>
          <p:cNvPicPr/>
          <p:nvPr/>
        </p:nvPicPr>
        <p:blipFill>
          <a:blip r:embed="rId2" cstate="print"/>
          <a:stretch>
            <a:fillRect/>
          </a:stretch>
        </p:blipFill>
        <p:spPr>
          <a:xfrm>
            <a:off x="106560" y="142504"/>
            <a:ext cx="1071397" cy="1262912"/>
          </a:xfrm>
          <a:prstGeom prst="rect">
            <a:avLst/>
          </a:prstGeom>
        </p:spPr>
      </p:pic>
      <p:pic>
        <p:nvPicPr>
          <p:cNvPr id="7" name="Resim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98604" y="3556846"/>
            <a:ext cx="2143125" cy="2143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8 Metin kutusu"/>
          <p:cNvSpPr txBox="1"/>
          <p:nvPr/>
        </p:nvSpPr>
        <p:spPr>
          <a:xfrm>
            <a:off x="4461162" y="6460958"/>
            <a:ext cx="3833485" cy="369332"/>
          </a:xfrm>
          <a:prstGeom prst="rect">
            <a:avLst/>
          </a:prstGeom>
          <a:noFill/>
        </p:spPr>
        <p:txBody>
          <a:bodyPr wrap="square" rtlCol="0">
            <a:spAutoFit/>
          </a:bodyPr>
          <a:lstStyle/>
          <a:p>
            <a:r>
              <a:rPr lang="tr-TR" dirty="0" smtClean="0"/>
              <a:t>Çankaya Rehberlik ve Araştırma Merkezi</a:t>
            </a:r>
            <a:endParaRPr lang="tr-TR" dirty="0"/>
          </a:p>
        </p:txBody>
      </p:sp>
    </p:spTree>
    <p:extLst>
      <p:ext uri="{BB962C8B-B14F-4D97-AF65-F5344CB8AC3E}">
        <p14:creationId xmlns:p14="http://schemas.microsoft.com/office/powerpoint/2010/main" xmlns="" val="3775148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solidFill>
                  <a:schemeClr val="bg1"/>
                </a:solidFill>
              </a:rPr>
              <a:t>Siber Zorbalık;</a:t>
            </a:r>
            <a:endParaRPr lang="tr-TR" b="1" dirty="0">
              <a:solidFill>
                <a:schemeClr val="bg1"/>
              </a:solidFill>
            </a:endParaRPr>
          </a:p>
        </p:txBody>
      </p:sp>
      <p:sp>
        <p:nvSpPr>
          <p:cNvPr id="3" name="İçerik Yer Tutucusu 2"/>
          <p:cNvSpPr>
            <a:spLocks noGrp="1"/>
          </p:cNvSpPr>
          <p:nvPr>
            <p:ph idx="1"/>
          </p:nvPr>
        </p:nvSpPr>
        <p:spPr/>
        <p:txBody>
          <a:bodyPr>
            <a:normAutofit/>
          </a:bodyPr>
          <a:lstStyle/>
          <a:p>
            <a:r>
              <a:rPr lang="tr-TR" dirty="0" smtClean="0">
                <a:solidFill>
                  <a:schemeClr val="bg1"/>
                </a:solidFill>
              </a:rPr>
              <a:t>İnternet ortamında; </a:t>
            </a:r>
          </a:p>
          <a:p>
            <a:pPr lvl="1"/>
            <a:r>
              <a:rPr lang="tr-TR" dirty="0" smtClean="0">
                <a:solidFill>
                  <a:schemeClr val="bg1"/>
                </a:solidFill>
              </a:rPr>
              <a:t>Bilgisayar, Tablet, Telefon gibi </a:t>
            </a:r>
            <a:r>
              <a:rPr lang="tr-TR" b="1" dirty="0" smtClean="0">
                <a:solidFill>
                  <a:schemeClr val="bg1"/>
                </a:solidFill>
              </a:rPr>
              <a:t>iletişim araçlarını </a:t>
            </a:r>
            <a:r>
              <a:rPr lang="tr-TR" dirty="0" smtClean="0">
                <a:solidFill>
                  <a:schemeClr val="bg1"/>
                </a:solidFill>
              </a:rPr>
              <a:t>kullanarak</a:t>
            </a:r>
          </a:p>
          <a:p>
            <a:pPr lvl="1"/>
            <a:endParaRPr lang="tr-TR" dirty="0" smtClean="0">
              <a:solidFill>
                <a:schemeClr val="bg1"/>
              </a:solidFill>
            </a:endParaRPr>
          </a:p>
          <a:p>
            <a:pPr lvl="1"/>
            <a:r>
              <a:rPr lang="tr-TR" dirty="0" smtClean="0">
                <a:solidFill>
                  <a:schemeClr val="bg1"/>
                </a:solidFill>
              </a:rPr>
              <a:t>Facebook, </a:t>
            </a:r>
            <a:r>
              <a:rPr lang="tr-TR" dirty="0" err="1" smtClean="0">
                <a:solidFill>
                  <a:schemeClr val="bg1"/>
                </a:solidFill>
              </a:rPr>
              <a:t>İnstagram</a:t>
            </a:r>
            <a:r>
              <a:rPr lang="tr-TR" dirty="0" smtClean="0">
                <a:solidFill>
                  <a:schemeClr val="bg1"/>
                </a:solidFill>
              </a:rPr>
              <a:t>, </a:t>
            </a:r>
            <a:r>
              <a:rPr lang="tr-TR" dirty="0" err="1" smtClean="0">
                <a:solidFill>
                  <a:schemeClr val="bg1"/>
                </a:solidFill>
              </a:rPr>
              <a:t>Twitter</a:t>
            </a:r>
            <a:r>
              <a:rPr lang="tr-TR" dirty="0" smtClean="0">
                <a:solidFill>
                  <a:schemeClr val="bg1"/>
                </a:solidFill>
              </a:rPr>
              <a:t> vb. </a:t>
            </a:r>
            <a:r>
              <a:rPr lang="tr-TR" b="1" dirty="0" smtClean="0">
                <a:solidFill>
                  <a:schemeClr val="bg1"/>
                </a:solidFill>
              </a:rPr>
              <a:t>sosyal medya araçlarıyla </a:t>
            </a:r>
          </a:p>
          <a:p>
            <a:pPr lvl="1"/>
            <a:endParaRPr lang="tr-TR" dirty="0" smtClean="0">
              <a:solidFill>
                <a:schemeClr val="bg1"/>
              </a:solidFill>
            </a:endParaRPr>
          </a:p>
          <a:p>
            <a:pPr lvl="1"/>
            <a:r>
              <a:rPr lang="tr-TR" dirty="0" err="1" smtClean="0">
                <a:solidFill>
                  <a:schemeClr val="bg1"/>
                </a:solidFill>
              </a:rPr>
              <a:t>Whatsapp</a:t>
            </a:r>
            <a:r>
              <a:rPr lang="tr-TR" dirty="0" smtClean="0">
                <a:solidFill>
                  <a:schemeClr val="bg1"/>
                </a:solidFill>
              </a:rPr>
              <a:t>, </a:t>
            </a:r>
            <a:r>
              <a:rPr lang="tr-TR" dirty="0" err="1" smtClean="0">
                <a:solidFill>
                  <a:schemeClr val="bg1"/>
                </a:solidFill>
              </a:rPr>
              <a:t>Telegram</a:t>
            </a:r>
            <a:r>
              <a:rPr lang="tr-TR" dirty="0" smtClean="0">
                <a:solidFill>
                  <a:schemeClr val="bg1"/>
                </a:solidFill>
              </a:rPr>
              <a:t> gibi anlık </a:t>
            </a:r>
            <a:r>
              <a:rPr lang="tr-TR" b="1" dirty="0" smtClean="0">
                <a:solidFill>
                  <a:schemeClr val="bg1"/>
                </a:solidFill>
              </a:rPr>
              <a:t>mesajlaşma araçlarıyla </a:t>
            </a:r>
          </a:p>
          <a:p>
            <a:pPr marL="457200" lvl="1" indent="0">
              <a:buNone/>
            </a:pPr>
            <a:r>
              <a:rPr lang="tr-TR" b="1" dirty="0">
                <a:solidFill>
                  <a:schemeClr val="bg1"/>
                </a:solidFill>
              </a:rPr>
              <a:t> </a:t>
            </a:r>
            <a:r>
              <a:rPr lang="tr-TR" b="1" dirty="0" smtClean="0">
                <a:solidFill>
                  <a:schemeClr val="bg1"/>
                </a:solidFill>
              </a:rPr>
              <a:t>    </a:t>
            </a:r>
            <a:r>
              <a:rPr lang="tr-TR" dirty="0" smtClean="0">
                <a:solidFill>
                  <a:schemeClr val="bg1"/>
                </a:solidFill>
              </a:rPr>
              <a:t>ya da </a:t>
            </a:r>
            <a:r>
              <a:rPr lang="tr-TR" b="1" dirty="0" smtClean="0">
                <a:solidFill>
                  <a:schemeClr val="bg1"/>
                </a:solidFill>
              </a:rPr>
              <a:t>çevrimiçi oynanan oyunlar aracılığıyla</a:t>
            </a:r>
            <a:r>
              <a:rPr lang="tr-TR" dirty="0" smtClean="0">
                <a:solidFill>
                  <a:schemeClr val="bg1"/>
                </a:solidFill>
              </a:rPr>
              <a:t> yapılabilir.</a:t>
            </a:r>
          </a:p>
        </p:txBody>
      </p:sp>
      <p:pic>
        <p:nvPicPr>
          <p:cNvPr id="8" name="8 Resim" descr="LOGO (1).png"/>
          <p:cNvPicPr/>
          <p:nvPr/>
        </p:nvPicPr>
        <p:blipFill>
          <a:blip r:embed="rId2" cstate="print"/>
          <a:stretch>
            <a:fillRect/>
          </a:stretch>
        </p:blipFill>
        <p:spPr>
          <a:xfrm>
            <a:off x="106560" y="142504"/>
            <a:ext cx="1071397" cy="1262912"/>
          </a:xfrm>
          <a:prstGeom prst="rect">
            <a:avLst/>
          </a:prstGeom>
        </p:spPr>
      </p:pic>
      <p:pic>
        <p:nvPicPr>
          <p:cNvPr id="9" name="Resim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048976" y="4216400"/>
            <a:ext cx="1426781" cy="1426781"/>
          </a:xfrm>
          <a:prstGeom prst="rect">
            <a:avLst/>
          </a:prstGeom>
          <a:ln>
            <a:noFill/>
          </a:ln>
          <a:effectLst>
            <a:softEdge rad="112500"/>
          </a:effectLst>
        </p:spPr>
      </p:pic>
      <p:pic>
        <p:nvPicPr>
          <p:cNvPr id="7" name="Resim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038571" y="2627860"/>
            <a:ext cx="1858026" cy="14814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10 Metin kutusu"/>
          <p:cNvSpPr txBox="1"/>
          <p:nvPr/>
        </p:nvSpPr>
        <p:spPr>
          <a:xfrm>
            <a:off x="4461162" y="6460958"/>
            <a:ext cx="3833485" cy="369332"/>
          </a:xfrm>
          <a:prstGeom prst="rect">
            <a:avLst/>
          </a:prstGeom>
          <a:noFill/>
        </p:spPr>
        <p:txBody>
          <a:bodyPr wrap="square" rtlCol="0">
            <a:spAutoFit/>
          </a:bodyPr>
          <a:lstStyle/>
          <a:p>
            <a:r>
              <a:rPr lang="tr-TR" dirty="0" smtClean="0"/>
              <a:t>Çankaya Rehberlik ve Araştırma Merkezi</a:t>
            </a:r>
            <a:endParaRPr lang="tr-TR" dirty="0"/>
          </a:p>
        </p:txBody>
      </p:sp>
    </p:spTree>
    <p:extLst>
      <p:ext uri="{BB962C8B-B14F-4D97-AF65-F5344CB8AC3E}">
        <p14:creationId xmlns:p14="http://schemas.microsoft.com/office/powerpoint/2010/main" xmlns="" val="7589859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88523" y="1755347"/>
            <a:ext cx="9601196" cy="530652"/>
          </a:xfrm>
        </p:spPr>
        <p:txBody>
          <a:bodyPr/>
          <a:lstStyle/>
          <a:p>
            <a:pPr marL="0" indent="0" algn="ctr">
              <a:buNone/>
            </a:pPr>
            <a:r>
              <a:rPr lang="tr-TR" dirty="0" smtClean="0">
                <a:solidFill>
                  <a:schemeClr val="bg1"/>
                </a:solidFill>
              </a:rPr>
              <a:t>Siber </a:t>
            </a:r>
            <a:r>
              <a:rPr lang="tr-TR" dirty="0">
                <a:solidFill>
                  <a:schemeClr val="bg1"/>
                </a:solidFill>
              </a:rPr>
              <a:t>zorbalığın </a:t>
            </a:r>
            <a:r>
              <a:rPr lang="tr-TR" b="1" dirty="0">
                <a:solidFill>
                  <a:schemeClr val="bg1"/>
                </a:solidFill>
              </a:rPr>
              <a:t>okullarda yaygın bir sorun olduğu </a:t>
            </a:r>
            <a:r>
              <a:rPr lang="tr-TR" dirty="0" smtClean="0">
                <a:solidFill>
                  <a:schemeClr val="bg1"/>
                </a:solidFill>
              </a:rPr>
              <a:t>görülmektedir.</a:t>
            </a:r>
            <a:endParaRPr lang="tr-TR" dirty="0">
              <a:solidFill>
                <a:schemeClr val="bg1"/>
              </a:solidFill>
            </a:endParaRPr>
          </a:p>
        </p:txBody>
      </p:sp>
      <p:pic>
        <p:nvPicPr>
          <p:cNvPr id="4" name="Resim 3"/>
          <p:cNvPicPr>
            <a:picLocks noChangeAspect="1"/>
          </p:cNvPicPr>
          <p:nvPr/>
        </p:nvPicPr>
        <p:blipFill rotWithShape="1">
          <a:blip r:embed="rId2" cstate="print">
            <a:extLst>
              <a:ext uri="{28A0092B-C50C-407E-A947-70E740481C1C}">
                <a14:useLocalDpi xmlns:a14="http://schemas.microsoft.com/office/drawing/2010/main" xmlns="" val="0"/>
              </a:ext>
            </a:extLst>
          </a:blip>
          <a:srcRect b="7544"/>
          <a:stretch/>
        </p:blipFill>
        <p:spPr>
          <a:xfrm>
            <a:off x="3800677" y="2766951"/>
            <a:ext cx="3514524" cy="2802577"/>
          </a:xfrm>
          <a:prstGeom prst="rect">
            <a:avLst/>
          </a:prstGeom>
          <a:ln>
            <a:noFill/>
          </a:ln>
          <a:effectLst>
            <a:softEdge rad="112500"/>
          </a:effectLst>
        </p:spPr>
      </p:pic>
      <p:sp>
        <p:nvSpPr>
          <p:cNvPr id="6" name="5 Metin kutusu"/>
          <p:cNvSpPr txBox="1"/>
          <p:nvPr/>
        </p:nvSpPr>
        <p:spPr>
          <a:xfrm>
            <a:off x="4461162" y="6460958"/>
            <a:ext cx="3833485" cy="369332"/>
          </a:xfrm>
          <a:prstGeom prst="rect">
            <a:avLst/>
          </a:prstGeom>
          <a:noFill/>
        </p:spPr>
        <p:txBody>
          <a:bodyPr wrap="square" rtlCol="0">
            <a:spAutoFit/>
          </a:bodyPr>
          <a:lstStyle/>
          <a:p>
            <a:r>
              <a:rPr lang="tr-TR" dirty="0" smtClean="0"/>
              <a:t>Çankaya Rehberlik ve Araştırma Merkezi</a:t>
            </a:r>
            <a:endParaRPr lang="tr-TR" dirty="0"/>
          </a:p>
        </p:txBody>
      </p:sp>
      <p:pic>
        <p:nvPicPr>
          <p:cNvPr id="7" name="8 Resim" descr="LOGO (1).png"/>
          <p:cNvPicPr/>
          <p:nvPr/>
        </p:nvPicPr>
        <p:blipFill>
          <a:blip r:embed="rId3" cstate="print"/>
          <a:stretch>
            <a:fillRect/>
          </a:stretch>
        </p:blipFill>
        <p:spPr>
          <a:xfrm>
            <a:off x="106560" y="142504"/>
            <a:ext cx="1071397" cy="1262912"/>
          </a:xfrm>
          <a:prstGeom prst="rect">
            <a:avLst/>
          </a:prstGeom>
        </p:spPr>
      </p:pic>
    </p:spTree>
    <p:extLst>
      <p:ext uri="{BB962C8B-B14F-4D97-AF65-F5344CB8AC3E}">
        <p14:creationId xmlns:p14="http://schemas.microsoft.com/office/powerpoint/2010/main" xmlns="" val="23589012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393866" y="1458463"/>
            <a:ext cx="9404267" cy="827536"/>
          </a:xfrm>
        </p:spPr>
        <p:txBody>
          <a:bodyPr/>
          <a:lstStyle/>
          <a:p>
            <a:pPr marL="0" indent="0" algn="ctr">
              <a:buNone/>
            </a:pPr>
            <a:r>
              <a:rPr lang="tr-TR" b="1" dirty="0">
                <a:solidFill>
                  <a:schemeClr val="bg1"/>
                </a:solidFill>
              </a:rPr>
              <a:t>Siber </a:t>
            </a:r>
            <a:r>
              <a:rPr lang="tr-TR" b="1" dirty="0" smtClean="0">
                <a:solidFill>
                  <a:schemeClr val="bg1"/>
                </a:solidFill>
              </a:rPr>
              <a:t>zorbalığın </a:t>
            </a:r>
            <a:r>
              <a:rPr lang="tr-TR" b="1" dirty="0">
                <a:solidFill>
                  <a:schemeClr val="bg1"/>
                </a:solidFill>
              </a:rPr>
              <a:t>en önemli yönlerinden </a:t>
            </a:r>
            <a:r>
              <a:rPr lang="tr-TR" b="1" dirty="0" smtClean="0">
                <a:solidFill>
                  <a:schemeClr val="bg1"/>
                </a:solidFill>
              </a:rPr>
              <a:t>birisi </a:t>
            </a:r>
            <a:r>
              <a:rPr lang="tr-TR" b="1" dirty="0">
                <a:solidFill>
                  <a:schemeClr val="bg1"/>
                </a:solidFill>
              </a:rPr>
              <a:t>siber </a:t>
            </a:r>
            <a:r>
              <a:rPr lang="tr-TR" b="1" dirty="0" smtClean="0">
                <a:solidFill>
                  <a:schemeClr val="bg1"/>
                </a:solidFill>
              </a:rPr>
              <a:t>zorbanın kimliğini rahatlıkla gizleyebilmesidir.</a:t>
            </a:r>
            <a:endParaRPr lang="tr-TR" b="1" dirty="0">
              <a:solidFill>
                <a:schemeClr val="bg1"/>
              </a:solidFill>
            </a:endParaRPr>
          </a:p>
        </p:txBody>
      </p:sp>
      <p:pic>
        <p:nvPicPr>
          <p:cNvPr id="7" name="Resim 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766395" y="2762330"/>
            <a:ext cx="4071320" cy="2644036"/>
          </a:xfrm>
          <a:prstGeom prst="rect">
            <a:avLst/>
          </a:prstGeom>
        </p:spPr>
      </p:pic>
      <p:sp>
        <p:nvSpPr>
          <p:cNvPr id="6" name="5 Metin kutusu"/>
          <p:cNvSpPr txBox="1"/>
          <p:nvPr/>
        </p:nvSpPr>
        <p:spPr>
          <a:xfrm>
            <a:off x="4461162" y="6460958"/>
            <a:ext cx="3833485" cy="369332"/>
          </a:xfrm>
          <a:prstGeom prst="rect">
            <a:avLst/>
          </a:prstGeom>
          <a:noFill/>
        </p:spPr>
        <p:txBody>
          <a:bodyPr wrap="square" rtlCol="0">
            <a:spAutoFit/>
          </a:bodyPr>
          <a:lstStyle/>
          <a:p>
            <a:r>
              <a:rPr lang="tr-TR" dirty="0" smtClean="0"/>
              <a:t>Çankaya Rehberlik ve Araştırma Merkezi</a:t>
            </a:r>
            <a:endParaRPr lang="tr-TR" dirty="0"/>
          </a:p>
        </p:txBody>
      </p:sp>
      <p:pic>
        <p:nvPicPr>
          <p:cNvPr id="8" name="8 Resim" descr="LOGO (1).png"/>
          <p:cNvPicPr/>
          <p:nvPr/>
        </p:nvPicPr>
        <p:blipFill>
          <a:blip r:embed="rId3" cstate="print"/>
          <a:stretch>
            <a:fillRect/>
          </a:stretch>
        </p:blipFill>
        <p:spPr>
          <a:xfrm>
            <a:off x="106560" y="142504"/>
            <a:ext cx="1071397" cy="1262912"/>
          </a:xfrm>
          <a:prstGeom prst="rect">
            <a:avLst/>
          </a:prstGeom>
        </p:spPr>
      </p:pic>
    </p:spTree>
    <p:extLst>
      <p:ext uri="{BB962C8B-B14F-4D97-AF65-F5344CB8AC3E}">
        <p14:creationId xmlns:p14="http://schemas.microsoft.com/office/powerpoint/2010/main" xmlns="" val="6058966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83527" y="2556931"/>
            <a:ext cx="9601196" cy="3318936"/>
          </a:xfrm>
        </p:spPr>
        <p:txBody>
          <a:bodyPr/>
          <a:lstStyle/>
          <a:p>
            <a:r>
              <a:rPr lang="tr-TR" dirty="0" smtClean="0">
                <a:solidFill>
                  <a:schemeClr val="bg1"/>
                </a:solidFill>
              </a:rPr>
              <a:t>Siber zorbalığa yaşıtlarımız tarafından maruz kalacağımız gibi bizden yaşça büyük olan insanlar tarafından da maruz kalabiliriz.</a:t>
            </a:r>
          </a:p>
          <a:p>
            <a:endParaRPr lang="tr-TR" dirty="0" smtClean="0">
              <a:solidFill>
                <a:schemeClr val="bg1"/>
              </a:solidFill>
            </a:endParaRPr>
          </a:p>
          <a:p>
            <a:endParaRPr lang="tr-TR" dirty="0" smtClean="0">
              <a:solidFill>
                <a:schemeClr val="bg1"/>
              </a:solidFill>
            </a:endParaRPr>
          </a:p>
          <a:p>
            <a:endParaRPr lang="tr-TR" dirty="0" smtClean="0">
              <a:solidFill>
                <a:schemeClr val="bg1"/>
              </a:solidFill>
            </a:endParaRPr>
          </a:p>
          <a:p>
            <a:r>
              <a:rPr lang="tr-TR" dirty="0" smtClean="0">
                <a:solidFill>
                  <a:schemeClr val="bg1"/>
                </a:solidFill>
              </a:rPr>
              <a:t>Önemli olan yaşadığımızın bir siber zorbalık olduğunu </a:t>
            </a:r>
            <a:r>
              <a:rPr lang="tr-TR" b="1" dirty="0" smtClean="0">
                <a:solidFill>
                  <a:schemeClr val="bg1"/>
                </a:solidFill>
              </a:rPr>
              <a:t>hemen anlamak ve önlem almaktır.</a:t>
            </a:r>
            <a:endParaRPr lang="tr-TR" b="1" dirty="0">
              <a:solidFill>
                <a:schemeClr val="bg1"/>
              </a:solidFill>
            </a:endParaRPr>
          </a:p>
        </p:txBody>
      </p:sp>
      <p:pic>
        <p:nvPicPr>
          <p:cNvPr id="4" name="8 Resim" descr="LOGO (1).png"/>
          <p:cNvPicPr/>
          <p:nvPr/>
        </p:nvPicPr>
        <p:blipFill>
          <a:blip r:embed="rId2" cstate="print"/>
          <a:stretch>
            <a:fillRect/>
          </a:stretch>
        </p:blipFill>
        <p:spPr>
          <a:xfrm>
            <a:off x="106560" y="142504"/>
            <a:ext cx="1071397" cy="1262912"/>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17019" y="3434502"/>
            <a:ext cx="1817059" cy="1327503"/>
          </a:xfrm>
          <a:prstGeom prst="rect">
            <a:avLst/>
          </a:prstGeom>
          <a:noFill/>
          <a:ln>
            <a:noFill/>
          </a:ln>
          <a:effectLst>
            <a:softEdge rad="112500"/>
          </a:effectLst>
        </p:spPr>
      </p:pic>
      <p:pic>
        <p:nvPicPr>
          <p:cNvPr id="6" name="Resim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239248" y="773960"/>
            <a:ext cx="2824270" cy="14665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7 Metin kutusu"/>
          <p:cNvSpPr txBox="1"/>
          <p:nvPr/>
        </p:nvSpPr>
        <p:spPr>
          <a:xfrm>
            <a:off x="4461162" y="6460958"/>
            <a:ext cx="3833485" cy="369332"/>
          </a:xfrm>
          <a:prstGeom prst="rect">
            <a:avLst/>
          </a:prstGeom>
          <a:noFill/>
        </p:spPr>
        <p:txBody>
          <a:bodyPr wrap="square" rtlCol="0">
            <a:spAutoFit/>
          </a:bodyPr>
          <a:lstStyle/>
          <a:p>
            <a:r>
              <a:rPr lang="tr-TR" dirty="0" smtClean="0"/>
              <a:t>Çankaya Rehberlik ve Araştırma Merkezi</a:t>
            </a:r>
            <a:endParaRPr lang="tr-TR" dirty="0"/>
          </a:p>
        </p:txBody>
      </p:sp>
    </p:spTree>
    <p:extLst>
      <p:ext uri="{BB962C8B-B14F-4D97-AF65-F5344CB8AC3E}">
        <p14:creationId xmlns:p14="http://schemas.microsoft.com/office/powerpoint/2010/main" xmlns="" val="317043563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Mavi">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rganik">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1100</TotalTime>
  <Words>1583</Words>
  <Application>Microsoft Office PowerPoint</Application>
  <PresentationFormat>Özel</PresentationFormat>
  <Paragraphs>252</Paragraphs>
  <Slides>39</Slides>
  <Notes>1</Notes>
  <HiddenSlides>0</HiddenSlides>
  <MMClips>0</MMClips>
  <ScaleCrop>false</ScaleCrop>
  <HeadingPairs>
    <vt:vector size="4" baseType="variant">
      <vt:variant>
        <vt:lpstr>Tema</vt:lpstr>
      </vt:variant>
      <vt:variant>
        <vt:i4>1</vt:i4>
      </vt:variant>
      <vt:variant>
        <vt:lpstr>Slayt Başlıkları</vt:lpstr>
      </vt:variant>
      <vt:variant>
        <vt:i4>39</vt:i4>
      </vt:variant>
    </vt:vector>
  </HeadingPairs>
  <TitlesOfParts>
    <vt:vector size="40" baseType="lpstr">
      <vt:lpstr>Organik</vt:lpstr>
      <vt:lpstr>SİBER ZORBALIK Öğrenci Sunusu</vt:lpstr>
      <vt:lpstr>Teknoloji</vt:lpstr>
      <vt:lpstr>Siber</vt:lpstr>
      <vt:lpstr>Zorbalık Nedir?</vt:lpstr>
      <vt:lpstr>Siber Zorbalık Siber Zorbalık </vt:lpstr>
      <vt:lpstr>Siber Zorbalık;</vt:lpstr>
      <vt:lpstr>Slayt 7</vt:lpstr>
      <vt:lpstr>Slayt 8</vt:lpstr>
      <vt:lpstr>Slayt 9</vt:lpstr>
      <vt:lpstr>Siber Zorbalık Belirtileri</vt:lpstr>
      <vt:lpstr>Siber Zorbalık Davranışları</vt:lpstr>
      <vt:lpstr>Slayt 12</vt:lpstr>
      <vt:lpstr>Siber Zorbalığı Önlemek İçin Neler Yapabiliriz?</vt:lpstr>
      <vt:lpstr>Siber Zorbalığı Önlemek İçin Neler Yapabiliriz?</vt:lpstr>
      <vt:lpstr> </vt:lpstr>
      <vt:lpstr>Siber Zorbalığı Önlemek İçin Neler Yapabiliriz? </vt:lpstr>
      <vt:lpstr>Siber Zorbalığı Önlemek İçin Neler Yapabiliriz? </vt:lpstr>
      <vt:lpstr>Siber Zorbalığı Önlemek İçin Neler Yapabiliriz?</vt:lpstr>
      <vt:lpstr>Slayt 19</vt:lpstr>
      <vt:lpstr>Siber Zorbalık Yapan Olmamak İçin Nelere Dikkat Etmelisiniz?</vt:lpstr>
      <vt:lpstr>Siber Zorbalık Yapan Olmamak İçin Nelere Dikkat Etmelisiniz?</vt:lpstr>
      <vt:lpstr>Siber Zorbalığa Maruz Kaldığımızda Ne Hissederiz?</vt:lpstr>
      <vt:lpstr>Siber Zorbalığa Maruz Kaldığımızda Nasıl Etkileniriz?</vt:lpstr>
      <vt:lpstr>Siber Zorbalığa Maruz Kaldığımızda Neler Yapmalıyız?</vt:lpstr>
      <vt:lpstr>Siber Zorbalığa Maruz Kaldığımızda Neler Yapmalıyız?</vt:lpstr>
      <vt:lpstr>Siber Zorbalığa Maruz Kaldığımızda Neler Yapmalıyız?</vt:lpstr>
      <vt:lpstr>Siber Zorbalığa Maruz Kaldığımızda Neler Yapmalıyız?</vt:lpstr>
      <vt:lpstr>Siber Zorbalığa Maruz Kaldığımızda Neler Yapmamalıyız?</vt:lpstr>
      <vt:lpstr>Siber Zorbalığa Maruz Kaldığımızda Neler Yapmamalıyız?</vt:lpstr>
      <vt:lpstr>Siber Zorbalığa Maruz Kaldığımızda Neler Yapmamalıyız?</vt:lpstr>
      <vt:lpstr>Siber Zorbalığa Maruz Kaldığımızda Neler Yapmamalıyız?</vt:lpstr>
      <vt:lpstr>Siber Zorbalığın Hukuki Boyutu   TÜRK CEZA KANUNU’NDA SİBER ZORBALIK DAVRANIŞININ SUÇ OLDUĞUNU BELİRTEN MADDELER; </vt:lpstr>
      <vt:lpstr>Siber Zorbalığın Hukuki Boyutu    BİLİŞİM ALANINDA SUÇLAR; </vt:lpstr>
      <vt:lpstr>Siber Zorbalığın Hukuki Boyutu  Bilişim sistemine girme Madde-243 </vt:lpstr>
      <vt:lpstr> Siber Zorbalığın Hukuki Boyutu  Sistemi engelleme, bozma, verileri yok etme veya değiştirme Madde-244 </vt:lpstr>
      <vt:lpstr>Siber Zorbalığın Hukuki Boyutu  Yasak cihaz veya programlar Madde 245/A </vt:lpstr>
      <vt:lpstr>Slayt 37</vt:lpstr>
      <vt:lpstr>Kaynakça</vt:lpstr>
      <vt:lpstr>Slayt 39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SİBER ZORBALIK</dc:title>
  <dc:creator>user</dc:creator>
  <cp:lastModifiedBy>user</cp:lastModifiedBy>
  <cp:revision>205</cp:revision>
  <dcterms:created xsi:type="dcterms:W3CDTF">2021-03-16T10:11:18Z</dcterms:created>
  <dcterms:modified xsi:type="dcterms:W3CDTF">2021-12-28T11:16:42Z</dcterms:modified>
</cp:coreProperties>
</file>