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5" r:id="rId1"/>
  </p:sldMasterIdLst>
  <p:notesMasterIdLst>
    <p:notesMasterId r:id="rId64"/>
  </p:notesMasterIdLst>
  <p:sldIdLst>
    <p:sldId id="256" r:id="rId2"/>
    <p:sldId id="268" r:id="rId3"/>
    <p:sldId id="269" r:id="rId4"/>
    <p:sldId id="273" r:id="rId5"/>
    <p:sldId id="270" r:id="rId6"/>
    <p:sldId id="271" r:id="rId7"/>
    <p:sldId id="276" r:id="rId8"/>
    <p:sldId id="277" r:id="rId9"/>
    <p:sldId id="280" r:id="rId10"/>
    <p:sldId id="274" r:id="rId11"/>
    <p:sldId id="366" r:id="rId12"/>
    <p:sldId id="281" r:id="rId13"/>
    <p:sldId id="285" r:id="rId14"/>
    <p:sldId id="283" r:id="rId15"/>
    <p:sldId id="288" r:id="rId16"/>
    <p:sldId id="358" r:id="rId17"/>
    <p:sldId id="359" r:id="rId18"/>
    <p:sldId id="360" r:id="rId19"/>
    <p:sldId id="367" r:id="rId20"/>
    <p:sldId id="368" r:id="rId21"/>
    <p:sldId id="361" r:id="rId22"/>
    <p:sldId id="354" r:id="rId23"/>
    <p:sldId id="355" r:id="rId24"/>
    <p:sldId id="357" r:id="rId25"/>
    <p:sldId id="286" r:id="rId26"/>
    <p:sldId id="294" r:id="rId27"/>
    <p:sldId id="301" r:id="rId28"/>
    <p:sldId id="302" r:id="rId29"/>
    <p:sldId id="303" r:id="rId30"/>
    <p:sldId id="304" r:id="rId31"/>
    <p:sldId id="351" r:id="rId32"/>
    <p:sldId id="352" r:id="rId33"/>
    <p:sldId id="353" r:id="rId34"/>
    <p:sldId id="295" r:id="rId35"/>
    <p:sldId id="375" r:id="rId36"/>
    <p:sldId id="363" r:id="rId37"/>
    <p:sldId id="308" r:id="rId38"/>
    <p:sldId id="306" r:id="rId39"/>
    <p:sldId id="309" r:id="rId40"/>
    <p:sldId id="310" r:id="rId41"/>
    <p:sldId id="311" r:id="rId42"/>
    <p:sldId id="312" r:id="rId43"/>
    <p:sldId id="318" r:id="rId44"/>
    <p:sldId id="325" r:id="rId45"/>
    <p:sldId id="332" r:id="rId46"/>
    <p:sldId id="333" r:id="rId47"/>
    <p:sldId id="334" r:id="rId48"/>
    <p:sldId id="369" r:id="rId49"/>
    <p:sldId id="370" r:id="rId50"/>
    <p:sldId id="342" r:id="rId51"/>
    <p:sldId id="337" r:id="rId52"/>
    <p:sldId id="364" r:id="rId53"/>
    <p:sldId id="289" r:id="rId54"/>
    <p:sldId id="371" r:id="rId55"/>
    <p:sldId id="349" r:id="rId56"/>
    <p:sldId id="350" r:id="rId57"/>
    <p:sldId id="347" r:id="rId58"/>
    <p:sldId id="345" r:id="rId59"/>
    <p:sldId id="365" r:id="rId60"/>
    <p:sldId id="284" r:id="rId61"/>
    <p:sldId id="374" r:id="rId62"/>
    <p:sldId id="373" r:id="rId6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Orta Stil 2 - Vurgu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94"/>
  </p:normalViewPr>
  <p:slideViewPr>
    <p:cSldViewPr snapToGrid="0">
      <p:cViewPr varScale="1">
        <p:scale>
          <a:sx n="69" d="100"/>
          <a:sy n="69" d="100"/>
        </p:scale>
        <p:origin x="75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iagrams/_rels/data4.xml.rels><?xml version="1.0" encoding="UTF-8" standalone="yes"?>
<Relationships xmlns="http://schemas.openxmlformats.org/package/2006/relationships"><Relationship Id="rId1" Type="http://schemas.openxmlformats.org/officeDocument/2006/relationships/slide" Target="../slides/slide13.xml"/></Relationships>
</file>

<file path=ppt/diagrams/_rels/data5.xml.rels><?xml version="1.0" encoding="UTF-8" standalone="yes"?>
<Relationships xmlns="http://schemas.openxmlformats.org/package/2006/relationships"><Relationship Id="rId1"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27E064D-55F1-D040-915F-8A208276BF2F}" type="doc">
      <dgm:prSet loTypeId="urn:microsoft.com/office/officeart/2005/8/layout/arrow2" loCatId="" qsTypeId="urn:microsoft.com/office/officeart/2005/8/quickstyle/3D2" qsCatId="3D" csTypeId="urn:microsoft.com/office/officeart/2005/8/colors/colorful1" csCatId="colorful" phldr="1"/>
      <dgm:spPr/>
    </dgm:pt>
    <dgm:pt modelId="{8CFEBA8F-05FE-E74B-AC40-9BE193DD5AB0}">
      <dgm:prSet phldrT="[Text]"/>
      <dgm:spPr/>
      <dgm:t>
        <a:bodyPr/>
        <a:lstStyle/>
        <a:p>
          <a:r>
            <a:rPr lang="en-US" dirty="0" err="1"/>
            <a:t>Şok</a:t>
          </a:r>
          <a:r>
            <a:rPr lang="en-US" dirty="0"/>
            <a:t>, </a:t>
          </a:r>
          <a:r>
            <a:rPr lang="en-US" dirty="0" err="1"/>
            <a:t>İnanmama</a:t>
          </a:r>
          <a:r>
            <a:rPr lang="en-US" dirty="0"/>
            <a:t>, </a:t>
          </a:r>
          <a:r>
            <a:rPr lang="en-US" dirty="0" err="1"/>
            <a:t>Yadsıma</a:t>
          </a:r>
          <a:endParaRPr lang="en-US" dirty="0"/>
        </a:p>
      </dgm:t>
    </dgm:pt>
    <dgm:pt modelId="{AA7B595C-831C-7D43-838A-7880ED6F906D}" type="parTrans" cxnId="{AEBB6BEC-92A3-2740-B591-F32950A5B634}">
      <dgm:prSet/>
      <dgm:spPr/>
      <dgm:t>
        <a:bodyPr/>
        <a:lstStyle/>
        <a:p>
          <a:endParaRPr lang="en-US"/>
        </a:p>
      </dgm:t>
    </dgm:pt>
    <dgm:pt modelId="{B6ADB103-9A0C-CE41-AC33-5824BD9775B1}" type="sibTrans" cxnId="{AEBB6BEC-92A3-2740-B591-F32950A5B634}">
      <dgm:prSet/>
      <dgm:spPr/>
      <dgm:t>
        <a:bodyPr/>
        <a:lstStyle/>
        <a:p>
          <a:endParaRPr lang="en-US"/>
        </a:p>
      </dgm:t>
    </dgm:pt>
    <dgm:pt modelId="{565B7613-0FA9-5C48-811B-AD9B0880F383}">
      <dgm:prSet phldrT="[Text]"/>
      <dgm:spPr/>
      <dgm:t>
        <a:bodyPr/>
        <a:lstStyle/>
        <a:p>
          <a:r>
            <a:rPr lang="en-US" dirty="0" err="1"/>
            <a:t>Öfke</a:t>
          </a:r>
          <a:r>
            <a:rPr lang="en-US" dirty="0"/>
            <a:t> </a:t>
          </a:r>
          <a:r>
            <a:rPr lang="en-US" dirty="0" err="1"/>
            <a:t>ve</a:t>
          </a:r>
          <a:r>
            <a:rPr lang="en-US" dirty="0"/>
            <a:t> </a:t>
          </a:r>
          <a:r>
            <a:rPr lang="en-US" dirty="0" err="1"/>
            <a:t>İçerleme</a:t>
          </a:r>
          <a:endParaRPr lang="en-US" dirty="0"/>
        </a:p>
      </dgm:t>
    </dgm:pt>
    <dgm:pt modelId="{7B37C663-E93C-AF45-BB36-21B5B740CD3B}" type="parTrans" cxnId="{27AC173D-CFAA-B149-84FB-B03433D54063}">
      <dgm:prSet/>
      <dgm:spPr/>
      <dgm:t>
        <a:bodyPr/>
        <a:lstStyle/>
        <a:p>
          <a:endParaRPr lang="en-US"/>
        </a:p>
      </dgm:t>
    </dgm:pt>
    <dgm:pt modelId="{CC29EBEA-C2D4-504E-9C06-70C46EF73269}" type="sibTrans" cxnId="{27AC173D-CFAA-B149-84FB-B03433D54063}">
      <dgm:prSet/>
      <dgm:spPr/>
      <dgm:t>
        <a:bodyPr/>
        <a:lstStyle/>
        <a:p>
          <a:endParaRPr lang="en-US"/>
        </a:p>
      </dgm:t>
    </dgm:pt>
    <dgm:pt modelId="{777AA3CE-F6C3-0B49-82D4-12FD9B232A4E}">
      <dgm:prSet phldrT="[Text]"/>
      <dgm:spPr/>
      <dgm:t>
        <a:bodyPr/>
        <a:lstStyle/>
        <a:p>
          <a:r>
            <a:rPr lang="en-US" dirty="0" err="1"/>
            <a:t>Pazarlık</a:t>
          </a:r>
          <a:endParaRPr lang="en-US" dirty="0"/>
        </a:p>
      </dgm:t>
    </dgm:pt>
    <dgm:pt modelId="{95609A1C-E0EF-AA4D-94B3-713BCBC22985}" type="parTrans" cxnId="{58CCC611-4833-9E4A-8A54-3DE0AB15114A}">
      <dgm:prSet/>
      <dgm:spPr/>
      <dgm:t>
        <a:bodyPr/>
        <a:lstStyle/>
        <a:p>
          <a:endParaRPr lang="en-US"/>
        </a:p>
      </dgm:t>
    </dgm:pt>
    <dgm:pt modelId="{33F70BE7-F775-2D42-AA31-B8D04E019263}" type="sibTrans" cxnId="{58CCC611-4833-9E4A-8A54-3DE0AB15114A}">
      <dgm:prSet/>
      <dgm:spPr/>
      <dgm:t>
        <a:bodyPr/>
        <a:lstStyle/>
        <a:p>
          <a:endParaRPr lang="en-US"/>
        </a:p>
      </dgm:t>
    </dgm:pt>
    <dgm:pt modelId="{B2B674AD-B8FF-594F-B834-2D35F5426EC9}">
      <dgm:prSet phldrT="[Text]"/>
      <dgm:spPr/>
      <dgm:t>
        <a:bodyPr/>
        <a:lstStyle/>
        <a:p>
          <a:r>
            <a:rPr lang="en-US" dirty="0" err="1"/>
            <a:t>Depresyon</a:t>
          </a:r>
          <a:r>
            <a:rPr lang="en-US" dirty="0"/>
            <a:t> </a:t>
          </a:r>
          <a:r>
            <a:rPr lang="en-US" dirty="0" err="1"/>
            <a:t>ve</a:t>
          </a:r>
          <a:r>
            <a:rPr lang="en-US" dirty="0"/>
            <a:t> </a:t>
          </a:r>
          <a:r>
            <a:rPr lang="en-US" dirty="0" err="1"/>
            <a:t>Umutsuzluk</a:t>
          </a:r>
          <a:endParaRPr lang="en-US" dirty="0"/>
        </a:p>
      </dgm:t>
    </dgm:pt>
    <dgm:pt modelId="{192F4CEF-C269-1B4A-855C-F1A3D48AE0AE}" type="parTrans" cxnId="{D888A01B-5AFB-854F-B203-5AD7359A086E}">
      <dgm:prSet/>
      <dgm:spPr/>
      <dgm:t>
        <a:bodyPr/>
        <a:lstStyle/>
        <a:p>
          <a:endParaRPr lang="en-US"/>
        </a:p>
      </dgm:t>
    </dgm:pt>
    <dgm:pt modelId="{F2779EA4-6A21-8446-B920-6BEEE536D539}" type="sibTrans" cxnId="{D888A01B-5AFB-854F-B203-5AD7359A086E}">
      <dgm:prSet/>
      <dgm:spPr/>
      <dgm:t>
        <a:bodyPr/>
        <a:lstStyle/>
        <a:p>
          <a:endParaRPr lang="en-US"/>
        </a:p>
      </dgm:t>
    </dgm:pt>
    <dgm:pt modelId="{648C93DF-4710-454B-8C76-22676C098956}">
      <dgm:prSet phldrT="[Text]"/>
      <dgm:spPr/>
      <dgm:t>
        <a:bodyPr/>
        <a:lstStyle/>
        <a:p>
          <a:r>
            <a:rPr lang="en-US" dirty="0"/>
            <a:t>Kabul </a:t>
          </a:r>
          <a:r>
            <a:rPr lang="en-US" dirty="0" err="1"/>
            <a:t>ve</a:t>
          </a:r>
          <a:r>
            <a:rPr lang="en-US" dirty="0"/>
            <a:t> </a:t>
          </a:r>
          <a:r>
            <a:rPr lang="en-US" dirty="0" err="1"/>
            <a:t>Umut</a:t>
          </a:r>
          <a:endParaRPr lang="en-US" dirty="0"/>
        </a:p>
      </dgm:t>
    </dgm:pt>
    <dgm:pt modelId="{53ABDE22-AB83-1449-BD16-1867B25F7802}" type="parTrans" cxnId="{534A895F-C2F2-FA48-998E-73AB1AB4F260}">
      <dgm:prSet/>
      <dgm:spPr/>
      <dgm:t>
        <a:bodyPr/>
        <a:lstStyle/>
        <a:p>
          <a:endParaRPr lang="en-US"/>
        </a:p>
      </dgm:t>
    </dgm:pt>
    <dgm:pt modelId="{34B738B8-D9FE-804E-87CB-385A62507A2C}" type="sibTrans" cxnId="{534A895F-C2F2-FA48-998E-73AB1AB4F260}">
      <dgm:prSet/>
      <dgm:spPr/>
      <dgm:t>
        <a:bodyPr/>
        <a:lstStyle/>
        <a:p>
          <a:endParaRPr lang="en-US"/>
        </a:p>
      </dgm:t>
    </dgm:pt>
    <dgm:pt modelId="{3523994E-0A5C-BF44-8821-00FCDFD908E5}" type="pres">
      <dgm:prSet presAssocID="{727E064D-55F1-D040-915F-8A208276BF2F}" presName="arrowDiagram" presStyleCnt="0">
        <dgm:presLayoutVars>
          <dgm:chMax val="5"/>
          <dgm:dir/>
          <dgm:resizeHandles val="exact"/>
        </dgm:presLayoutVars>
      </dgm:prSet>
      <dgm:spPr/>
    </dgm:pt>
    <dgm:pt modelId="{6A35CE00-6054-8B46-BFD2-CC953C416854}" type="pres">
      <dgm:prSet presAssocID="{727E064D-55F1-D040-915F-8A208276BF2F}" presName="arrow" presStyleLbl="bgShp" presStyleIdx="0" presStyleCnt="1"/>
      <dgm:spPr/>
    </dgm:pt>
    <dgm:pt modelId="{D831470F-8937-DD48-8F4B-6DBCD87240E1}" type="pres">
      <dgm:prSet presAssocID="{727E064D-55F1-D040-915F-8A208276BF2F}" presName="arrowDiagram5" presStyleCnt="0"/>
      <dgm:spPr/>
    </dgm:pt>
    <dgm:pt modelId="{81C5E5DF-563B-284D-AE10-E56A3378141C}" type="pres">
      <dgm:prSet presAssocID="{8CFEBA8F-05FE-E74B-AC40-9BE193DD5AB0}" presName="bullet5a" presStyleLbl="node1" presStyleIdx="0" presStyleCnt="5"/>
      <dgm:spPr/>
    </dgm:pt>
    <dgm:pt modelId="{7F4C0FE9-85ED-A04E-A638-CF9A49E22989}" type="pres">
      <dgm:prSet presAssocID="{8CFEBA8F-05FE-E74B-AC40-9BE193DD5AB0}" presName="textBox5a" presStyleLbl="revTx" presStyleIdx="0" presStyleCnt="5">
        <dgm:presLayoutVars>
          <dgm:bulletEnabled val="1"/>
        </dgm:presLayoutVars>
      </dgm:prSet>
      <dgm:spPr/>
      <dgm:t>
        <a:bodyPr/>
        <a:lstStyle/>
        <a:p>
          <a:endParaRPr lang="tr-TR"/>
        </a:p>
      </dgm:t>
    </dgm:pt>
    <dgm:pt modelId="{8DB84DED-4F05-5A44-9B37-C7DB2171F76F}" type="pres">
      <dgm:prSet presAssocID="{565B7613-0FA9-5C48-811B-AD9B0880F383}" presName="bullet5b" presStyleLbl="node1" presStyleIdx="1" presStyleCnt="5"/>
      <dgm:spPr/>
    </dgm:pt>
    <dgm:pt modelId="{790BD37E-F7FC-294B-AD75-17D284C0FBE5}" type="pres">
      <dgm:prSet presAssocID="{565B7613-0FA9-5C48-811B-AD9B0880F383}" presName="textBox5b" presStyleLbl="revTx" presStyleIdx="1" presStyleCnt="5">
        <dgm:presLayoutVars>
          <dgm:bulletEnabled val="1"/>
        </dgm:presLayoutVars>
      </dgm:prSet>
      <dgm:spPr/>
      <dgm:t>
        <a:bodyPr/>
        <a:lstStyle/>
        <a:p>
          <a:endParaRPr lang="tr-TR"/>
        </a:p>
      </dgm:t>
    </dgm:pt>
    <dgm:pt modelId="{D6445DFE-C9C8-0841-9511-2B0D114D0108}" type="pres">
      <dgm:prSet presAssocID="{777AA3CE-F6C3-0B49-82D4-12FD9B232A4E}" presName="bullet5c" presStyleLbl="node1" presStyleIdx="2" presStyleCnt="5"/>
      <dgm:spPr/>
    </dgm:pt>
    <dgm:pt modelId="{3298260E-2EC8-1140-A3D8-C17E7377F3C5}" type="pres">
      <dgm:prSet presAssocID="{777AA3CE-F6C3-0B49-82D4-12FD9B232A4E}" presName="textBox5c" presStyleLbl="revTx" presStyleIdx="2" presStyleCnt="5">
        <dgm:presLayoutVars>
          <dgm:bulletEnabled val="1"/>
        </dgm:presLayoutVars>
      </dgm:prSet>
      <dgm:spPr/>
      <dgm:t>
        <a:bodyPr/>
        <a:lstStyle/>
        <a:p>
          <a:endParaRPr lang="tr-TR"/>
        </a:p>
      </dgm:t>
    </dgm:pt>
    <dgm:pt modelId="{7184B8A0-2863-854B-AA88-2FBC4D83A6D9}" type="pres">
      <dgm:prSet presAssocID="{B2B674AD-B8FF-594F-B834-2D35F5426EC9}" presName="bullet5d" presStyleLbl="node1" presStyleIdx="3" presStyleCnt="5"/>
      <dgm:spPr/>
    </dgm:pt>
    <dgm:pt modelId="{3A355DA1-9F4C-B349-A939-639EA67C9105}" type="pres">
      <dgm:prSet presAssocID="{B2B674AD-B8FF-594F-B834-2D35F5426EC9}" presName="textBox5d" presStyleLbl="revTx" presStyleIdx="3" presStyleCnt="5">
        <dgm:presLayoutVars>
          <dgm:bulletEnabled val="1"/>
        </dgm:presLayoutVars>
      </dgm:prSet>
      <dgm:spPr/>
      <dgm:t>
        <a:bodyPr/>
        <a:lstStyle/>
        <a:p>
          <a:endParaRPr lang="tr-TR"/>
        </a:p>
      </dgm:t>
    </dgm:pt>
    <dgm:pt modelId="{9EB98ECA-BF4A-6F4C-98B1-0ACE5469173C}" type="pres">
      <dgm:prSet presAssocID="{648C93DF-4710-454B-8C76-22676C098956}" presName="bullet5e" presStyleLbl="node1" presStyleIdx="4" presStyleCnt="5"/>
      <dgm:spPr/>
    </dgm:pt>
    <dgm:pt modelId="{358D9CBB-B020-8A48-91A7-0D3B475560FF}" type="pres">
      <dgm:prSet presAssocID="{648C93DF-4710-454B-8C76-22676C098956}" presName="textBox5e" presStyleLbl="revTx" presStyleIdx="4" presStyleCnt="5">
        <dgm:presLayoutVars>
          <dgm:bulletEnabled val="1"/>
        </dgm:presLayoutVars>
      </dgm:prSet>
      <dgm:spPr/>
      <dgm:t>
        <a:bodyPr/>
        <a:lstStyle/>
        <a:p>
          <a:endParaRPr lang="tr-TR"/>
        </a:p>
      </dgm:t>
    </dgm:pt>
  </dgm:ptLst>
  <dgm:cxnLst>
    <dgm:cxn modelId="{27AC173D-CFAA-B149-84FB-B03433D54063}" srcId="{727E064D-55F1-D040-915F-8A208276BF2F}" destId="{565B7613-0FA9-5C48-811B-AD9B0880F383}" srcOrd="1" destOrd="0" parTransId="{7B37C663-E93C-AF45-BB36-21B5B740CD3B}" sibTransId="{CC29EBEA-C2D4-504E-9C06-70C46EF73269}"/>
    <dgm:cxn modelId="{4E1296D4-3B67-F148-B3A1-CE5A0384143D}" type="presOf" srcId="{648C93DF-4710-454B-8C76-22676C098956}" destId="{358D9CBB-B020-8A48-91A7-0D3B475560FF}" srcOrd="0" destOrd="0" presId="urn:microsoft.com/office/officeart/2005/8/layout/arrow2"/>
    <dgm:cxn modelId="{6D3E00F4-B8C7-9344-9BDA-F4F837F05933}" type="presOf" srcId="{8CFEBA8F-05FE-E74B-AC40-9BE193DD5AB0}" destId="{7F4C0FE9-85ED-A04E-A638-CF9A49E22989}" srcOrd="0" destOrd="0" presId="urn:microsoft.com/office/officeart/2005/8/layout/arrow2"/>
    <dgm:cxn modelId="{534A895F-C2F2-FA48-998E-73AB1AB4F260}" srcId="{727E064D-55F1-D040-915F-8A208276BF2F}" destId="{648C93DF-4710-454B-8C76-22676C098956}" srcOrd="4" destOrd="0" parTransId="{53ABDE22-AB83-1449-BD16-1867B25F7802}" sibTransId="{34B738B8-D9FE-804E-87CB-385A62507A2C}"/>
    <dgm:cxn modelId="{01D045C2-EF46-3C43-9218-9A8251B03BEC}" type="presOf" srcId="{777AA3CE-F6C3-0B49-82D4-12FD9B232A4E}" destId="{3298260E-2EC8-1140-A3D8-C17E7377F3C5}" srcOrd="0" destOrd="0" presId="urn:microsoft.com/office/officeart/2005/8/layout/arrow2"/>
    <dgm:cxn modelId="{B9E0700E-B8F6-F34A-8297-79C6234B403A}" type="presOf" srcId="{565B7613-0FA9-5C48-811B-AD9B0880F383}" destId="{790BD37E-F7FC-294B-AD75-17D284C0FBE5}" srcOrd="0" destOrd="0" presId="urn:microsoft.com/office/officeart/2005/8/layout/arrow2"/>
    <dgm:cxn modelId="{AEBB6BEC-92A3-2740-B591-F32950A5B634}" srcId="{727E064D-55F1-D040-915F-8A208276BF2F}" destId="{8CFEBA8F-05FE-E74B-AC40-9BE193DD5AB0}" srcOrd="0" destOrd="0" parTransId="{AA7B595C-831C-7D43-838A-7880ED6F906D}" sibTransId="{B6ADB103-9A0C-CE41-AC33-5824BD9775B1}"/>
    <dgm:cxn modelId="{1F91D170-4989-5C43-B3AA-C15CFD6707D8}" type="presOf" srcId="{B2B674AD-B8FF-594F-B834-2D35F5426EC9}" destId="{3A355DA1-9F4C-B349-A939-639EA67C9105}" srcOrd="0" destOrd="0" presId="urn:microsoft.com/office/officeart/2005/8/layout/arrow2"/>
    <dgm:cxn modelId="{D888A01B-5AFB-854F-B203-5AD7359A086E}" srcId="{727E064D-55F1-D040-915F-8A208276BF2F}" destId="{B2B674AD-B8FF-594F-B834-2D35F5426EC9}" srcOrd="3" destOrd="0" parTransId="{192F4CEF-C269-1B4A-855C-F1A3D48AE0AE}" sibTransId="{F2779EA4-6A21-8446-B920-6BEEE536D539}"/>
    <dgm:cxn modelId="{6F14F857-A65B-274F-909D-46EF8429337D}" type="presOf" srcId="{727E064D-55F1-D040-915F-8A208276BF2F}" destId="{3523994E-0A5C-BF44-8821-00FCDFD908E5}" srcOrd="0" destOrd="0" presId="urn:microsoft.com/office/officeart/2005/8/layout/arrow2"/>
    <dgm:cxn modelId="{58CCC611-4833-9E4A-8A54-3DE0AB15114A}" srcId="{727E064D-55F1-D040-915F-8A208276BF2F}" destId="{777AA3CE-F6C3-0B49-82D4-12FD9B232A4E}" srcOrd="2" destOrd="0" parTransId="{95609A1C-E0EF-AA4D-94B3-713BCBC22985}" sibTransId="{33F70BE7-F775-2D42-AA31-B8D04E019263}"/>
    <dgm:cxn modelId="{0CD09631-479A-FC4E-8C16-1A634A41685E}" type="presParOf" srcId="{3523994E-0A5C-BF44-8821-00FCDFD908E5}" destId="{6A35CE00-6054-8B46-BFD2-CC953C416854}" srcOrd="0" destOrd="0" presId="urn:microsoft.com/office/officeart/2005/8/layout/arrow2"/>
    <dgm:cxn modelId="{9D7E12EE-D436-3D4E-8731-1185F22E07CC}" type="presParOf" srcId="{3523994E-0A5C-BF44-8821-00FCDFD908E5}" destId="{D831470F-8937-DD48-8F4B-6DBCD87240E1}" srcOrd="1" destOrd="0" presId="urn:microsoft.com/office/officeart/2005/8/layout/arrow2"/>
    <dgm:cxn modelId="{80D6EA1E-E87D-3F4B-AA7F-63CDF9A014A8}" type="presParOf" srcId="{D831470F-8937-DD48-8F4B-6DBCD87240E1}" destId="{81C5E5DF-563B-284D-AE10-E56A3378141C}" srcOrd="0" destOrd="0" presId="urn:microsoft.com/office/officeart/2005/8/layout/arrow2"/>
    <dgm:cxn modelId="{EE57DCDB-34C6-7E45-8F39-8CDC035AC19F}" type="presParOf" srcId="{D831470F-8937-DD48-8F4B-6DBCD87240E1}" destId="{7F4C0FE9-85ED-A04E-A638-CF9A49E22989}" srcOrd="1" destOrd="0" presId="urn:microsoft.com/office/officeart/2005/8/layout/arrow2"/>
    <dgm:cxn modelId="{F520B43D-40D2-E044-8BCC-71DBA09A3560}" type="presParOf" srcId="{D831470F-8937-DD48-8F4B-6DBCD87240E1}" destId="{8DB84DED-4F05-5A44-9B37-C7DB2171F76F}" srcOrd="2" destOrd="0" presId="urn:microsoft.com/office/officeart/2005/8/layout/arrow2"/>
    <dgm:cxn modelId="{280B485D-5FAF-0248-AB33-7984DB8B1D2F}" type="presParOf" srcId="{D831470F-8937-DD48-8F4B-6DBCD87240E1}" destId="{790BD37E-F7FC-294B-AD75-17D284C0FBE5}" srcOrd="3" destOrd="0" presId="urn:microsoft.com/office/officeart/2005/8/layout/arrow2"/>
    <dgm:cxn modelId="{DD3E88D1-FE69-5047-BFEF-A292A8CD1CD7}" type="presParOf" srcId="{D831470F-8937-DD48-8F4B-6DBCD87240E1}" destId="{D6445DFE-C9C8-0841-9511-2B0D114D0108}" srcOrd="4" destOrd="0" presId="urn:microsoft.com/office/officeart/2005/8/layout/arrow2"/>
    <dgm:cxn modelId="{F9F4E444-AC94-C34A-86EA-4EAE3FDAEA10}" type="presParOf" srcId="{D831470F-8937-DD48-8F4B-6DBCD87240E1}" destId="{3298260E-2EC8-1140-A3D8-C17E7377F3C5}" srcOrd="5" destOrd="0" presId="urn:microsoft.com/office/officeart/2005/8/layout/arrow2"/>
    <dgm:cxn modelId="{8F39586A-0006-E34A-803B-6E9A74F8488A}" type="presParOf" srcId="{D831470F-8937-DD48-8F4B-6DBCD87240E1}" destId="{7184B8A0-2863-854B-AA88-2FBC4D83A6D9}" srcOrd="6" destOrd="0" presId="urn:microsoft.com/office/officeart/2005/8/layout/arrow2"/>
    <dgm:cxn modelId="{75F2BF69-5147-D446-8EB4-00F8C4AB0F78}" type="presParOf" srcId="{D831470F-8937-DD48-8F4B-6DBCD87240E1}" destId="{3A355DA1-9F4C-B349-A939-639EA67C9105}" srcOrd="7" destOrd="0" presId="urn:microsoft.com/office/officeart/2005/8/layout/arrow2"/>
    <dgm:cxn modelId="{B6C071E7-D7C2-764F-BC8E-639454D59CAA}" type="presParOf" srcId="{D831470F-8937-DD48-8F4B-6DBCD87240E1}" destId="{9EB98ECA-BF4A-6F4C-98B1-0ACE5469173C}" srcOrd="8" destOrd="0" presId="urn:microsoft.com/office/officeart/2005/8/layout/arrow2"/>
    <dgm:cxn modelId="{93D75013-F42F-4B42-850B-075A3BAD5638}" type="presParOf" srcId="{D831470F-8937-DD48-8F4B-6DBCD87240E1}" destId="{358D9CBB-B020-8A48-91A7-0D3B475560FF}" srcOrd="9"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7B3E14D-D5FC-4E89-B1EA-884A358E4911}" type="doc">
      <dgm:prSet loTypeId="urn:microsoft.com/office/officeart/2005/8/layout/vList4" loCatId="list" qsTypeId="urn:microsoft.com/office/officeart/2005/8/quickstyle/3d1" qsCatId="3D" csTypeId="urn:microsoft.com/office/officeart/2005/8/colors/accent0_1" csCatId="mainScheme" phldr="1"/>
      <dgm:spPr/>
      <dgm:t>
        <a:bodyPr/>
        <a:lstStyle/>
        <a:p>
          <a:endParaRPr lang="tr-TR"/>
        </a:p>
      </dgm:t>
    </dgm:pt>
    <dgm:pt modelId="{8B7CA0E7-082A-45DC-A393-5AB478E6AF98}">
      <dgm:prSet phldrT="[Metin]" custT="1"/>
      <dgm:spPr/>
      <dgm:t>
        <a:bodyPr/>
        <a:lstStyle/>
        <a:p>
          <a:r>
            <a:rPr lang="tr-TR" sz="1800" dirty="0"/>
            <a:t>Bir araştırma toplumun bilimsel dayanaklı olmayan uygulamalara bilimsel dayanaklı uygulamalardan daha fazla aşina olduklarını ve bu uygulamaların daha fazla farkında olduklarını ancak bilimsel dayanaklı uygulamaları daha güvenilir bulduklarını göstermiştir </a:t>
          </a:r>
          <a:r>
            <a:rPr lang="tr-TR" sz="1200" dirty="0"/>
            <a:t>(</a:t>
          </a:r>
          <a:r>
            <a:rPr lang="tr-TR" sz="1100" dirty="0" err="1"/>
            <a:t>Fleury</a:t>
          </a:r>
          <a:r>
            <a:rPr lang="tr-TR" sz="1100" dirty="0"/>
            <a:t> vd., 2009).</a:t>
          </a:r>
        </a:p>
      </dgm:t>
    </dgm:pt>
    <dgm:pt modelId="{9B30B0F3-E99A-43C8-9BB2-1B4710564C3D}" type="parTrans" cxnId="{EB427BE8-3DEA-4725-96C1-28E63BF36203}">
      <dgm:prSet/>
      <dgm:spPr/>
      <dgm:t>
        <a:bodyPr/>
        <a:lstStyle/>
        <a:p>
          <a:endParaRPr lang="tr-TR"/>
        </a:p>
      </dgm:t>
    </dgm:pt>
    <dgm:pt modelId="{3A5E7C6B-76D4-4B5C-9FE9-7540EB8B1777}" type="sibTrans" cxnId="{EB427BE8-3DEA-4725-96C1-28E63BF36203}">
      <dgm:prSet/>
      <dgm:spPr/>
      <dgm:t>
        <a:bodyPr/>
        <a:lstStyle/>
        <a:p>
          <a:endParaRPr lang="tr-TR"/>
        </a:p>
      </dgm:t>
    </dgm:pt>
    <dgm:pt modelId="{5ECBB356-D25E-4C87-9E6B-CC0EC9D3C970}">
      <dgm:prSet phldrT="[Metin]" custT="1"/>
      <dgm:spPr/>
      <dgm:t>
        <a:bodyPr/>
        <a:lstStyle/>
        <a:p>
          <a:r>
            <a:rPr lang="tr-TR" sz="1800" dirty="0"/>
            <a:t>Ailelerin OSB olan çocuklarıyla gerçekleştirdikleri öğretim uygulamalarının incelendiği bir araştırmada ailelerin etkili uygulamalara ve bilimsel dayanaklı uygulamalara ilişkin yeterince bilgi sahibi olmadığı hatta kimi bazı doğru olmayan görüşlerde bulundukları görülmüştür </a:t>
          </a:r>
          <a:r>
            <a:rPr lang="tr-TR" sz="1200" dirty="0"/>
            <a:t>(</a:t>
          </a:r>
          <a:r>
            <a:rPr lang="tr-TR" sz="1100" dirty="0" err="1"/>
            <a:t>Orum</a:t>
          </a:r>
          <a:r>
            <a:rPr lang="tr-TR" sz="1100" dirty="0"/>
            <a:t>-Çattık et al., 2021).</a:t>
          </a:r>
        </a:p>
      </dgm:t>
    </dgm:pt>
    <dgm:pt modelId="{B7A2DEC5-61BA-4C82-8352-7B13EEE32EB2}" type="parTrans" cxnId="{3BDEB660-5F54-408E-BEA4-1F9E809B78F9}">
      <dgm:prSet/>
      <dgm:spPr/>
      <dgm:t>
        <a:bodyPr/>
        <a:lstStyle/>
        <a:p>
          <a:endParaRPr lang="tr-TR"/>
        </a:p>
      </dgm:t>
    </dgm:pt>
    <dgm:pt modelId="{06AF27B1-F616-43D9-BE33-036DFA8FE79C}" type="sibTrans" cxnId="{3BDEB660-5F54-408E-BEA4-1F9E809B78F9}">
      <dgm:prSet/>
      <dgm:spPr/>
      <dgm:t>
        <a:bodyPr/>
        <a:lstStyle/>
        <a:p>
          <a:endParaRPr lang="tr-TR"/>
        </a:p>
      </dgm:t>
    </dgm:pt>
    <dgm:pt modelId="{0216BDEE-12D1-4251-8345-E4B91E574FBC}">
      <dgm:prSet phldrT="[Metin]" custT="1"/>
      <dgm:spPr/>
      <dgm:t>
        <a:bodyPr/>
        <a:lstStyle/>
        <a:p>
          <a:r>
            <a:rPr lang="tr-TR" sz="1400" dirty="0"/>
            <a:t>Ailelerin Ulusal Otizm Merkezi tarafından yayımlanan raporda yer alan uygulamalara ilişkin değerlendirmelerinin alındığı bir araştırmada %35’inin ise raporda yer alan uygulamalar dışındaki uygulamalardan yararlandıkları görülmüştür.</a:t>
          </a:r>
        </a:p>
        <a:p>
          <a:r>
            <a:rPr lang="tr-TR" sz="1400" dirty="0"/>
            <a:t>Aileler ayrıca raporda yer alan bilimsel dayanaklı uygulamalardan yalnızca </a:t>
          </a:r>
          <a:r>
            <a:rPr lang="tr-TR" sz="1400" b="1" dirty="0"/>
            <a:t>temel tepki öğretimini </a:t>
          </a:r>
          <a:r>
            <a:rPr lang="tr-TR" sz="1400" dirty="0"/>
            <a:t>çok etkili olarak değerlendirmişlerdir. Ailelerin çok etkili olarak değerlendirdikleri diğer uygulamalar ise rapordaki bilimsel dayanaklı uygulamalar arasında yer almamaktadır </a:t>
          </a:r>
          <a:r>
            <a:rPr lang="tr-TR" sz="1000" dirty="0"/>
            <a:t>(</a:t>
          </a:r>
          <a:r>
            <a:rPr lang="tr-TR" sz="1000" dirty="0" err="1"/>
            <a:t>Deyro</a:t>
          </a:r>
          <a:r>
            <a:rPr lang="tr-TR" sz="1000" dirty="0"/>
            <a:t> vd., 2016).</a:t>
          </a:r>
        </a:p>
      </dgm:t>
    </dgm:pt>
    <dgm:pt modelId="{9AB9CAC9-4EF5-4B37-A391-AA641C1E1C35}" type="parTrans" cxnId="{EC13CB47-97CE-4FA9-96A8-F5B9471AAE1D}">
      <dgm:prSet/>
      <dgm:spPr/>
      <dgm:t>
        <a:bodyPr/>
        <a:lstStyle/>
        <a:p>
          <a:endParaRPr lang="tr-TR"/>
        </a:p>
      </dgm:t>
    </dgm:pt>
    <dgm:pt modelId="{00556D77-3945-428E-81FF-3C651CA6888C}" type="sibTrans" cxnId="{EC13CB47-97CE-4FA9-96A8-F5B9471AAE1D}">
      <dgm:prSet/>
      <dgm:spPr/>
      <dgm:t>
        <a:bodyPr/>
        <a:lstStyle/>
        <a:p>
          <a:endParaRPr lang="tr-TR"/>
        </a:p>
      </dgm:t>
    </dgm:pt>
    <dgm:pt modelId="{60B73280-0A36-4694-9A06-C308822D898B}" type="pres">
      <dgm:prSet presAssocID="{27B3E14D-D5FC-4E89-B1EA-884A358E4911}" presName="linear" presStyleCnt="0">
        <dgm:presLayoutVars>
          <dgm:dir/>
          <dgm:resizeHandles val="exact"/>
        </dgm:presLayoutVars>
      </dgm:prSet>
      <dgm:spPr/>
      <dgm:t>
        <a:bodyPr/>
        <a:lstStyle/>
        <a:p>
          <a:endParaRPr lang="tr-TR"/>
        </a:p>
      </dgm:t>
    </dgm:pt>
    <dgm:pt modelId="{7A3D6161-9279-444A-A453-9A5275F1FA63}" type="pres">
      <dgm:prSet presAssocID="{8B7CA0E7-082A-45DC-A393-5AB478E6AF98}" presName="comp" presStyleCnt="0"/>
      <dgm:spPr/>
    </dgm:pt>
    <dgm:pt modelId="{0E7770C7-C34D-4143-9858-DF52B4137239}" type="pres">
      <dgm:prSet presAssocID="{8B7CA0E7-082A-45DC-A393-5AB478E6AF98}" presName="box" presStyleLbl="node1" presStyleIdx="0" presStyleCnt="3"/>
      <dgm:spPr/>
      <dgm:t>
        <a:bodyPr/>
        <a:lstStyle/>
        <a:p>
          <a:endParaRPr lang="tr-TR"/>
        </a:p>
      </dgm:t>
    </dgm:pt>
    <dgm:pt modelId="{17360512-E0A7-40D2-B7E1-B3D35CC787C7}" type="pres">
      <dgm:prSet presAssocID="{8B7CA0E7-082A-45DC-A393-5AB478E6AF98}" presName="img" presStyleLbl="fgImgPlace1" presStyleIdx="0" presStyleCnt="3" custScaleX="67643"/>
      <dgm:spPr/>
    </dgm:pt>
    <dgm:pt modelId="{E587A727-3509-49A8-877C-51D3E7C89CD5}" type="pres">
      <dgm:prSet presAssocID="{8B7CA0E7-082A-45DC-A393-5AB478E6AF98}" presName="text" presStyleLbl="node1" presStyleIdx="0" presStyleCnt="3">
        <dgm:presLayoutVars>
          <dgm:bulletEnabled val="1"/>
        </dgm:presLayoutVars>
      </dgm:prSet>
      <dgm:spPr/>
      <dgm:t>
        <a:bodyPr/>
        <a:lstStyle/>
        <a:p>
          <a:endParaRPr lang="tr-TR"/>
        </a:p>
      </dgm:t>
    </dgm:pt>
    <dgm:pt modelId="{2C37FA26-5A3C-4D0D-9346-39D877C5030A}" type="pres">
      <dgm:prSet presAssocID="{3A5E7C6B-76D4-4B5C-9FE9-7540EB8B1777}" presName="spacer" presStyleCnt="0"/>
      <dgm:spPr/>
    </dgm:pt>
    <dgm:pt modelId="{C4ACB9FC-222B-4E45-8C6C-84F7595A16FB}" type="pres">
      <dgm:prSet presAssocID="{5ECBB356-D25E-4C87-9E6B-CC0EC9D3C970}" presName="comp" presStyleCnt="0"/>
      <dgm:spPr/>
    </dgm:pt>
    <dgm:pt modelId="{EDCA94C9-D80C-4447-831C-4A1B9C462285}" type="pres">
      <dgm:prSet presAssocID="{5ECBB356-D25E-4C87-9E6B-CC0EC9D3C970}" presName="box" presStyleLbl="node1" presStyleIdx="1" presStyleCnt="3"/>
      <dgm:spPr/>
      <dgm:t>
        <a:bodyPr/>
        <a:lstStyle/>
        <a:p>
          <a:endParaRPr lang="tr-TR"/>
        </a:p>
      </dgm:t>
    </dgm:pt>
    <dgm:pt modelId="{3141C965-97A8-4674-8C13-86835AA36B07}" type="pres">
      <dgm:prSet presAssocID="{5ECBB356-D25E-4C87-9E6B-CC0EC9D3C970}" presName="img" presStyleLbl="fgImgPlace1" presStyleIdx="1" presStyleCnt="3" custScaleX="67643"/>
      <dgm:spPr/>
    </dgm:pt>
    <dgm:pt modelId="{A869CB19-2385-49A8-B4CC-BC12A68CC78D}" type="pres">
      <dgm:prSet presAssocID="{5ECBB356-D25E-4C87-9E6B-CC0EC9D3C970}" presName="text" presStyleLbl="node1" presStyleIdx="1" presStyleCnt="3">
        <dgm:presLayoutVars>
          <dgm:bulletEnabled val="1"/>
        </dgm:presLayoutVars>
      </dgm:prSet>
      <dgm:spPr/>
      <dgm:t>
        <a:bodyPr/>
        <a:lstStyle/>
        <a:p>
          <a:endParaRPr lang="tr-TR"/>
        </a:p>
      </dgm:t>
    </dgm:pt>
    <dgm:pt modelId="{84934D6C-0C76-48A4-BFD3-E4DF40485571}" type="pres">
      <dgm:prSet presAssocID="{06AF27B1-F616-43D9-BE33-036DFA8FE79C}" presName="spacer" presStyleCnt="0"/>
      <dgm:spPr/>
    </dgm:pt>
    <dgm:pt modelId="{236E32CC-275C-4448-B359-7EFF41EFFD91}" type="pres">
      <dgm:prSet presAssocID="{0216BDEE-12D1-4251-8345-E4B91E574FBC}" presName="comp" presStyleCnt="0"/>
      <dgm:spPr/>
    </dgm:pt>
    <dgm:pt modelId="{2441D024-C424-481A-AFA9-B57BD7453797}" type="pres">
      <dgm:prSet presAssocID="{0216BDEE-12D1-4251-8345-E4B91E574FBC}" presName="box" presStyleLbl="node1" presStyleIdx="2" presStyleCnt="3" custScaleY="143761" custLinFactNeighborX="-2623"/>
      <dgm:spPr/>
      <dgm:t>
        <a:bodyPr/>
        <a:lstStyle/>
        <a:p>
          <a:endParaRPr lang="tr-TR"/>
        </a:p>
      </dgm:t>
    </dgm:pt>
    <dgm:pt modelId="{685D0410-6811-4D37-BD91-742B6735A343}" type="pres">
      <dgm:prSet presAssocID="{0216BDEE-12D1-4251-8345-E4B91E574FBC}" presName="img" presStyleLbl="fgImgPlace1" presStyleIdx="2" presStyleCnt="3" custScaleX="67643"/>
      <dgm:spPr/>
    </dgm:pt>
    <dgm:pt modelId="{A32F859F-7EB3-44AA-A82E-E1A40C912098}" type="pres">
      <dgm:prSet presAssocID="{0216BDEE-12D1-4251-8345-E4B91E574FBC}" presName="text" presStyleLbl="node1" presStyleIdx="2" presStyleCnt="3">
        <dgm:presLayoutVars>
          <dgm:bulletEnabled val="1"/>
        </dgm:presLayoutVars>
      </dgm:prSet>
      <dgm:spPr/>
      <dgm:t>
        <a:bodyPr/>
        <a:lstStyle/>
        <a:p>
          <a:endParaRPr lang="tr-TR"/>
        </a:p>
      </dgm:t>
    </dgm:pt>
  </dgm:ptLst>
  <dgm:cxnLst>
    <dgm:cxn modelId="{5CB52909-80FD-4AFD-9D3E-95D476B3A359}" type="presOf" srcId="{0216BDEE-12D1-4251-8345-E4B91E574FBC}" destId="{A32F859F-7EB3-44AA-A82E-E1A40C912098}" srcOrd="1" destOrd="0" presId="urn:microsoft.com/office/officeart/2005/8/layout/vList4"/>
    <dgm:cxn modelId="{EC13CB47-97CE-4FA9-96A8-F5B9471AAE1D}" srcId="{27B3E14D-D5FC-4E89-B1EA-884A358E4911}" destId="{0216BDEE-12D1-4251-8345-E4B91E574FBC}" srcOrd="2" destOrd="0" parTransId="{9AB9CAC9-4EF5-4B37-A391-AA641C1E1C35}" sibTransId="{00556D77-3945-428E-81FF-3C651CA6888C}"/>
    <dgm:cxn modelId="{EB427BE8-3DEA-4725-96C1-28E63BF36203}" srcId="{27B3E14D-D5FC-4E89-B1EA-884A358E4911}" destId="{8B7CA0E7-082A-45DC-A393-5AB478E6AF98}" srcOrd="0" destOrd="0" parTransId="{9B30B0F3-E99A-43C8-9BB2-1B4710564C3D}" sibTransId="{3A5E7C6B-76D4-4B5C-9FE9-7540EB8B1777}"/>
    <dgm:cxn modelId="{80CAEDB2-7BD1-4CCC-A4A0-B3FEF316B2F6}" type="presOf" srcId="{5ECBB356-D25E-4C87-9E6B-CC0EC9D3C970}" destId="{EDCA94C9-D80C-4447-831C-4A1B9C462285}" srcOrd="0" destOrd="0" presId="urn:microsoft.com/office/officeart/2005/8/layout/vList4"/>
    <dgm:cxn modelId="{1988FBFA-E56E-4AC4-A599-B5C9A30F41FB}" type="presOf" srcId="{5ECBB356-D25E-4C87-9E6B-CC0EC9D3C970}" destId="{A869CB19-2385-49A8-B4CC-BC12A68CC78D}" srcOrd="1" destOrd="0" presId="urn:microsoft.com/office/officeart/2005/8/layout/vList4"/>
    <dgm:cxn modelId="{EA847382-FAAA-4AD4-B34F-E415CFB37AA6}" type="presOf" srcId="{0216BDEE-12D1-4251-8345-E4B91E574FBC}" destId="{2441D024-C424-481A-AFA9-B57BD7453797}" srcOrd="0" destOrd="0" presId="urn:microsoft.com/office/officeart/2005/8/layout/vList4"/>
    <dgm:cxn modelId="{3BDEB660-5F54-408E-BEA4-1F9E809B78F9}" srcId="{27B3E14D-D5FC-4E89-B1EA-884A358E4911}" destId="{5ECBB356-D25E-4C87-9E6B-CC0EC9D3C970}" srcOrd="1" destOrd="0" parTransId="{B7A2DEC5-61BA-4C82-8352-7B13EEE32EB2}" sibTransId="{06AF27B1-F616-43D9-BE33-036DFA8FE79C}"/>
    <dgm:cxn modelId="{60D0473E-3DDD-4E44-8309-DD757D325BC9}" type="presOf" srcId="{27B3E14D-D5FC-4E89-B1EA-884A358E4911}" destId="{60B73280-0A36-4694-9A06-C308822D898B}" srcOrd="0" destOrd="0" presId="urn:microsoft.com/office/officeart/2005/8/layout/vList4"/>
    <dgm:cxn modelId="{18D2F6B8-C247-44EB-9749-B4E79124EAA3}" type="presOf" srcId="{8B7CA0E7-082A-45DC-A393-5AB478E6AF98}" destId="{E587A727-3509-49A8-877C-51D3E7C89CD5}" srcOrd="1" destOrd="0" presId="urn:microsoft.com/office/officeart/2005/8/layout/vList4"/>
    <dgm:cxn modelId="{98D4EABC-EF7E-4E32-8502-73F0A7572D43}" type="presOf" srcId="{8B7CA0E7-082A-45DC-A393-5AB478E6AF98}" destId="{0E7770C7-C34D-4143-9858-DF52B4137239}" srcOrd="0" destOrd="0" presId="urn:microsoft.com/office/officeart/2005/8/layout/vList4"/>
    <dgm:cxn modelId="{FB5D7849-495E-4A59-8BEF-DFF45AC3906F}" type="presParOf" srcId="{60B73280-0A36-4694-9A06-C308822D898B}" destId="{7A3D6161-9279-444A-A453-9A5275F1FA63}" srcOrd="0" destOrd="0" presId="urn:microsoft.com/office/officeart/2005/8/layout/vList4"/>
    <dgm:cxn modelId="{1415D656-59A7-416E-B7C0-5921295AABF3}" type="presParOf" srcId="{7A3D6161-9279-444A-A453-9A5275F1FA63}" destId="{0E7770C7-C34D-4143-9858-DF52B4137239}" srcOrd="0" destOrd="0" presId="urn:microsoft.com/office/officeart/2005/8/layout/vList4"/>
    <dgm:cxn modelId="{40B2EBCB-D93F-49EE-B374-57B71E96A6F8}" type="presParOf" srcId="{7A3D6161-9279-444A-A453-9A5275F1FA63}" destId="{17360512-E0A7-40D2-B7E1-B3D35CC787C7}" srcOrd="1" destOrd="0" presId="urn:microsoft.com/office/officeart/2005/8/layout/vList4"/>
    <dgm:cxn modelId="{573BA81E-9DCB-45D3-BEFE-4FBF2C3BF09E}" type="presParOf" srcId="{7A3D6161-9279-444A-A453-9A5275F1FA63}" destId="{E587A727-3509-49A8-877C-51D3E7C89CD5}" srcOrd="2" destOrd="0" presId="urn:microsoft.com/office/officeart/2005/8/layout/vList4"/>
    <dgm:cxn modelId="{2EFB99E5-BFCA-452A-B91E-8B0C61C0EBD0}" type="presParOf" srcId="{60B73280-0A36-4694-9A06-C308822D898B}" destId="{2C37FA26-5A3C-4D0D-9346-39D877C5030A}" srcOrd="1" destOrd="0" presId="urn:microsoft.com/office/officeart/2005/8/layout/vList4"/>
    <dgm:cxn modelId="{96C99472-C6C8-442C-9958-3DB3DA4393AF}" type="presParOf" srcId="{60B73280-0A36-4694-9A06-C308822D898B}" destId="{C4ACB9FC-222B-4E45-8C6C-84F7595A16FB}" srcOrd="2" destOrd="0" presId="urn:microsoft.com/office/officeart/2005/8/layout/vList4"/>
    <dgm:cxn modelId="{1A9BEE88-DBC0-441C-B3E8-792CD3911B68}" type="presParOf" srcId="{C4ACB9FC-222B-4E45-8C6C-84F7595A16FB}" destId="{EDCA94C9-D80C-4447-831C-4A1B9C462285}" srcOrd="0" destOrd="0" presId="urn:microsoft.com/office/officeart/2005/8/layout/vList4"/>
    <dgm:cxn modelId="{A7663200-F2EC-4FCF-9DDC-8C9D08EBFF18}" type="presParOf" srcId="{C4ACB9FC-222B-4E45-8C6C-84F7595A16FB}" destId="{3141C965-97A8-4674-8C13-86835AA36B07}" srcOrd="1" destOrd="0" presId="urn:microsoft.com/office/officeart/2005/8/layout/vList4"/>
    <dgm:cxn modelId="{4F432E98-215B-4DF9-953E-37687AE7584D}" type="presParOf" srcId="{C4ACB9FC-222B-4E45-8C6C-84F7595A16FB}" destId="{A869CB19-2385-49A8-B4CC-BC12A68CC78D}" srcOrd="2" destOrd="0" presId="urn:microsoft.com/office/officeart/2005/8/layout/vList4"/>
    <dgm:cxn modelId="{58D9B2A7-1B54-4BAA-BB49-736552E6D74B}" type="presParOf" srcId="{60B73280-0A36-4694-9A06-C308822D898B}" destId="{84934D6C-0C76-48A4-BFD3-E4DF40485571}" srcOrd="3" destOrd="0" presId="urn:microsoft.com/office/officeart/2005/8/layout/vList4"/>
    <dgm:cxn modelId="{0951ADBD-540E-4ABB-A6FA-0320243E1A00}" type="presParOf" srcId="{60B73280-0A36-4694-9A06-C308822D898B}" destId="{236E32CC-275C-4448-B359-7EFF41EFFD91}" srcOrd="4" destOrd="0" presId="urn:microsoft.com/office/officeart/2005/8/layout/vList4"/>
    <dgm:cxn modelId="{611DCD16-0EAF-4C95-BA93-7DDC7AF19FA9}" type="presParOf" srcId="{236E32CC-275C-4448-B359-7EFF41EFFD91}" destId="{2441D024-C424-481A-AFA9-B57BD7453797}" srcOrd="0" destOrd="0" presId="urn:microsoft.com/office/officeart/2005/8/layout/vList4"/>
    <dgm:cxn modelId="{B7249E24-EB27-4C7A-9264-E26052CA82F7}" type="presParOf" srcId="{236E32CC-275C-4448-B359-7EFF41EFFD91}" destId="{685D0410-6811-4D37-BD91-742B6735A343}" srcOrd="1" destOrd="0" presId="urn:microsoft.com/office/officeart/2005/8/layout/vList4"/>
    <dgm:cxn modelId="{E817D1B4-A027-4B45-92AA-B4D977400729}" type="presParOf" srcId="{236E32CC-275C-4448-B359-7EFF41EFFD91}" destId="{A32F859F-7EB3-44AA-A82E-E1A40C912098}"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CF4BC40-33D3-43C5-A761-F5443434BC21}" type="doc">
      <dgm:prSet loTypeId="urn:microsoft.com/office/officeart/2005/8/layout/default" loCatId="list" qsTypeId="urn:microsoft.com/office/officeart/2005/8/quickstyle/3d1" qsCatId="3D" csTypeId="urn:microsoft.com/office/officeart/2005/8/colors/colorful2" csCatId="colorful" phldr="1"/>
      <dgm:spPr/>
      <dgm:t>
        <a:bodyPr/>
        <a:lstStyle/>
        <a:p>
          <a:endParaRPr lang="tr-TR"/>
        </a:p>
      </dgm:t>
    </dgm:pt>
    <dgm:pt modelId="{C617EC03-FBD8-4005-9F79-1784B1517CE3}">
      <dgm:prSet phldrT="[Metin]" custT="1"/>
      <dgm:spPr/>
      <dgm:t>
        <a:bodyPr/>
        <a:lstStyle/>
        <a:p>
          <a:r>
            <a:rPr lang="tr-TR" sz="1900" dirty="0"/>
            <a:t>“henüz geleneksel tıp içinde yer almayan çeşitli tıbbi ve sağlık uygulamaları” </a:t>
          </a:r>
          <a:r>
            <a:rPr lang="tr-TR" sz="1200" dirty="0"/>
            <a:t>(Destekleyici ve Alternatif Tıp Ulusal Merkezi-</a:t>
          </a:r>
          <a:r>
            <a:rPr lang="tr-TR" sz="1200" dirty="0" err="1"/>
            <a:t>National</a:t>
          </a:r>
          <a:r>
            <a:rPr lang="tr-TR" sz="1200" dirty="0"/>
            <a:t> Center </a:t>
          </a:r>
          <a:r>
            <a:rPr lang="tr-TR" sz="1200" dirty="0" err="1"/>
            <a:t>for</a:t>
          </a:r>
          <a:r>
            <a:rPr lang="tr-TR" sz="1200" dirty="0"/>
            <a:t> </a:t>
          </a:r>
          <a:r>
            <a:rPr lang="tr-TR" sz="1200" dirty="0" err="1"/>
            <a:t>Complementary</a:t>
          </a:r>
          <a:r>
            <a:rPr lang="tr-TR" sz="1200" dirty="0"/>
            <a:t> </a:t>
          </a:r>
          <a:r>
            <a:rPr lang="tr-TR" sz="1200" dirty="0" err="1"/>
            <a:t>and</a:t>
          </a:r>
          <a:r>
            <a:rPr lang="tr-TR" sz="1200" dirty="0"/>
            <a:t> </a:t>
          </a:r>
          <a:r>
            <a:rPr lang="tr-TR" sz="1200" dirty="0" err="1"/>
            <a:t>Alternative</a:t>
          </a:r>
          <a:r>
            <a:rPr lang="tr-TR" sz="1200" dirty="0"/>
            <a:t> </a:t>
          </a:r>
          <a:r>
            <a:rPr lang="tr-TR" sz="1200" dirty="0" err="1"/>
            <a:t>Medicine</a:t>
          </a:r>
          <a:r>
            <a:rPr lang="tr-TR" sz="1200" dirty="0"/>
            <a:t>)</a:t>
          </a:r>
        </a:p>
      </dgm:t>
    </dgm:pt>
    <dgm:pt modelId="{0A2BA738-8692-4DBA-855B-01518D9113B7}" type="parTrans" cxnId="{3CB0BF79-A912-4C8C-B385-19F72F172E98}">
      <dgm:prSet/>
      <dgm:spPr/>
      <dgm:t>
        <a:bodyPr/>
        <a:lstStyle/>
        <a:p>
          <a:endParaRPr lang="tr-TR"/>
        </a:p>
      </dgm:t>
    </dgm:pt>
    <dgm:pt modelId="{7698F06A-A01E-45DB-90C3-36C194361656}" type="sibTrans" cxnId="{3CB0BF79-A912-4C8C-B385-19F72F172E98}">
      <dgm:prSet/>
      <dgm:spPr/>
      <dgm:t>
        <a:bodyPr/>
        <a:lstStyle/>
        <a:p>
          <a:endParaRPr lang="tr-TR"/>
        </a:p>
      </dgm:t>
    </dgm:pt>
    <dgm:pt modelId="{3D6344D0-A0D5-47B9-9A71-855CDCCEA0AE}">
      <dgm:prSet custT="1"/>
      <dgm:spPr/>
      <dgm:t>
        <a:bodyPr/>
        <a:lstStyle/>
        <a:p>
          <a:r>
            <a:rPr lang="tr-TR" sz="1900" dirty="0"/>
            <a:t>«geleneksel ve geleneksel olmayan tıp ve farklı inanç felsefelerine dayalı geniş bir şemsiye kavram» </a:t>
          </a:r>
          <a:r>
            <a:rPr lang="tr-TR" sz="1200" dirty="0"/>
            <a:t>(</a:t>
          </a:r>
          <a:r>
            <a:rPr lang="tr-TR" sz="1200" dirty="0" err="1"/>
            <a:t>Hanson</a:t>
          </a:r>
          <a:r>
            <a:rPr lang="tr-TR" sz="1200" dirty="0"/>
            <a:t> vd., 2006). </a:t>
          </a:r>
        </a:p>
      </dgm:t>
    </dgm:pt>
    <dgm:pt modelId="{E18C85CE-3B9E-41BC-94CE-5A906F23EBD4}" type="parTrans" cxnId="{264F56A4-6DF4-4209-9151-7DDCC8F88D46}">
      <dgm:prSet/>
      <dgm:spPr/>
      <dgm:t>
        <a:bodyPr/>
        <a:lstStyle/>
        <a:p>
          <a:endParaRPr lang="tr-TR"/>
        </a:p>
      </dgm:t>
    </dgm:pt>
    <dgm:pt modelId="{39FC9BF7-79AE-46D4-9525-B4ACDAB82632}" type="sibTrans" cxnId="{264F56A4-6DF4-4209-9151-7DDCC8F88D46}">
      <dgm:prSet/>
      <dgm:spPr/>
      <dgm:t>
        <a:bodyPr/>
        <a:lstStyle/>
        <a:p>
          <a:endParaRPr lang="tr-TR"/>
        </a:p>
      </dgm:t>
    </dgm:pt>
    <dgm:pt modelId="{6D8F6B0A-CDB8-498D-84AB-995B23949CDD}" type="pres">
      <dgm:prSet presAssocID="{8CF4BC40-33D3-43C5-A761-F5443434BC21}" presName="diagram" presStyleCnt="0">
        <dgm:presLayoutVars>
          <dgm:dir/>
          <dgm:resizeHandles val="exact"/>
        </dgm:presLayoutVars>
      </dgm:prSet>
      <dgm:spPr/>
      <dgm:t>
        <a:bodyPr/>
        <a:lstStyle/>
        <a:p>
          <a:endParaRPr lang="tr-TR"/>
        </a:p>
      </dgm:t>
    </dgm:pt>
    <dgm:pt modelId="{46E0EBD7-2E75-4AEB-8510-8A4CAEF7C3D5}" type="pres">
      <dgm:prSet presAssocID="{C617EC03-FBD8-4005-9F79-1784B1517CE3}" presName="node" presStyleLbl="node1" presStyleIdx="0" presStyleCnt="2">
        <dgm:presLayoutVars>
          <dgm:bulletEnabled val="1"/>
        </dgm:presLayoutVars>
      </dgm:prSet>
      <dgm:spPr/>
      <dgm:t>
        <a:bodyPr/>
        <a:lstStyle/>
        <a:p>
          <a:endParaRPr lang="tr-TR"/>
        </a:p>
      </dgm:t>
    </dgm:pt>
    <dgm:pt modelId="{699BEB40-D1CB-4938-BC45-7E6566851A74}" type="pres">
      <dgm:prSet presAssocID="{7698F06A-A01E-45DB-90C3-36C194361656}" presName="sibTrans" presStyleCnt="0"/>
      <dgm:spPr/>
    </dgm:pt>
    <dgm:pt modelId="{76B144D3-17FA-494E-BEBE-6CB670DFACC3}" type="pres">
      <dgm:prSet presAssocID="{3D6344D0-A0D5-47B9-9A71-855CDCCEA0AE}" presName="node" presStyleLbl="node1" presStyleIdx="1" presStyleCnt="2">
        <dgm:presLayoutVars>
          <dgm:bulletEnabled val="1"/>
        </dgm:presLayoutVars>
      </dgm:prSet>
      <dgm:spPr/>
      <dgm:t>
        <a:bodyPr/>
        <a:lstStyle/>
        <a:p>
          <a:endParaRPr lang="tr-TR"/>
        </a:p>
      </dgm:t>
    </dgm:pt>
  </dgm:ptLst>
  <dgm:cxnLst>
    <dgm:cxn modelId="{3CB0BF79-A912-4C8C-B385-19F72F172E98}" srcId="{8CF4BC40-33D3-43C5-A761-F5443434BC21}" destId="{C617EC03-FBD8-4005-9F79-1784B1517CE3}" srcOrd="0" destOrd="0" parTransId="{0A2BA738-8692-4DBA-855B-01518D9113B7}" sibTransId="{7698F06A-A01E-45DB-90C3-36C194361656}"/>
    <dgm:cxn modelId="{4E53C47B-2672-4E67-A522-8A87A1FE7396}" type="presOf" srcId="{3D6344D0-A0D5-47B9-9A71-855CDCCEA0AE}" destId="{76B144D3-17FA-494E-BEBE-6CB670DFACC3}" srcOrd="0" destOrd="0" presId="urn:microsoft.com/office/officeart/2005/8/layout/default"/>
    <dgm:cxn modelId="{916B41E7-2127-421A-B2DD-DA22F7DCCB54}" type="presOf" srcId="{8CF4BC40-33D3-43C5-A761-F5443434BC21}" destId="{6D8F6B0A-CDB8-498D-84AB-995B23949CDD}" srcOrd="0" destOrd="0" presId="urn:microsoft.com/office/officeart/2005/8/layout/default"/>
    <dgm:cxn modelId="{264F56A4-6DF4-4209-9151-7DDCC8F88D46}" srcId="{8CF4BC40-33D3-43C5-A761-F5443434BC21}" destId="{3D6344D0-A0D5-47B9-9A71-855CDCCEA0AE}" srcOrd="1" destOrd="0" parTransId="{E18C85CE-3B9E-41BC-94CE-5A906F23EBD4}" sibTransId="{39FC9BF7-79AE-46D4-9525-B4ACDAB82632}"/>
    <dgm:cxn modelId="{5B9FFC1E-3B6B-494C-9DAF-9E208A0A76E0}" type="presOf" srcId="{C617EC03-FBD8-4005-9F79-1784B1517CE3}" destId="{46E0EBD7-2E75-4AEB-8510-8A4CAEF7C3D5}" srcOrd="0" destOrd="0" presId="urn:microsoft.com/office/officeart/2005/8/layout/default"/>
    <dgm:cxn modelId="{824EED9A-4DD3-45D7-88E8-E899CA291244}" type="presParOf" srcId="{6D8F6B0A-CDB8-498D-84AB-995B23949CDD}" destId="{46E0EBD7-2E75-4AEB-8510-8A4CAEF7C3D5}" srcOrd="0" destOrd="0" presId="urn:microsoft.com/office/officeart/2005/8/layout/default"/>
    <dgm:cxn modelId="{E9BECD30-2A92-4262-891B-11BB97FF7FF2}" type="presParOf" srcId="{6D8F6B0A-CDB8-498D-84AB-995B23949CDD}" destId="{699BEB40-D1CB-4938-BC45-7E6566851A74}" srcOrd="1" destOrd="0" presId="urn:microsoft.com/office/officeart/2005/8/layout/default"/>
    <dgm:cxn modelId="{D42AB6DB-B5CA-448F-B8F3-7C9FE051B424}" type="presParOf" srcId="{6D8F6B0A-CDB8-498D-84AB-995B23949CDD}" destId="{76B144D3-17FA-494E-BEBE-6CB670DFACC3}"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12.xml><?xml version="1.0" encoding="utf-8"?>
<dgm:dataModel xmlns:dgm="http://schemas.openxmlformats.org/drawingml/2006/diagram" xmlns:a="http://schemas.openxmlformats.org/drawingml/2006/main">
  <dgm:ptLst>
    <dgm:pt modelId="{FB4E445A-8C23-468B-A87E-25666FF4522F}" type="doc">
      <dgm:prSet loTypeId="urn:microsoft.com/office/officeart/2005/8/layout/vList4" loCatId="list" qsTypeId="urn:microsoft.com/office/officeart/2005/8/quickstyle/simple1" qsCatId="simple" csTypeId="urn:microsoft.com/office/officeart/2005/8/colors/colorful2" csCatId="colorful" phldr="1"/>
      <dgm:spPr/>
      <dgm:t>
        <a:bodyPr/>
        <a:lstStyle/>
        <a:p>
          <a:endParaRPr lang="tr-TR"/>
        </a:p>
      </dgm:t>
    </dgm:pt>
    <dgm:pt modelId="{DD678A58-3D51-489B-B03F-95D8B015135E}">
      <dgm:prSet phldrT="[Metin]" custT="1"/>
      <dgm:spPr/>
      <dgm:t>
        <a:bodyPr/>
        <a:lstStyle/>
        <a:p>
          <a:r>
            <a:rPr lang="tr-TR" sz="2700" dirty="0" err="1"/>
            <a:t>DAU’ların</a:t>
          </a:r>
          <a:r>
            <a:rPr lang="tr-TR" sz="2700" dirty="0"/>
            <a:t> en çok özel </a:t>
          </a:r>
          <a:r>
            <a:rPr lang="tr-TR" sz="2700" dirty="0" err="1"/>
            <a:t>gereksinimli</a:t>
          </a:r>
          <a:r>
            <a:rPr lang="tr-TR" sz="2700" dirty="0"/>
            <a:t> bireyler için tercih edildiği, bu grup içerisinde ilk sırada OSB tanısı olan bireylerin yer aldığı belirtilmektedir </a:t>
          </a:r>
          <a:r>
            <a:rPr lang="tr-TR" sz="1200" dirty="0"/>
            <a:t>(</a:t>
          </a:r>
          <a:r>
            <a:rPr lang="tr-TR" sz="1200" dirty="0" err="1"/>
            <a:t>Wong</a:t>
          </a:r>
          <a:r>
            <a:rPr lang="tr-TR" sz="1200" dirty="0"/>
            <a:t> &amp; Smith, 2006). </a:t>
          </a:r>
        </a:p>
      </dgm:t>
    </dgm:pt>
    <dgm:pt modelId="{61ED0CB3-52BD-4250-A6A2-AE0121BB4FA0}" type="parTrans" cxnId="{ECC61BD1-8A25-4EB3-871B-C8E511A4A64E}">
      <dgm:prSet/>
      <dgm:spPr/>
      <dgm:t>
        <a:bodyPr/>
        <a:lstStyle/>
        <a:p>
          <a:endParaRPr lang="tr-TR"/>
        </a:p>
      </dgm:t>
    </dgm:pt>
    <dgm:pt modelId="{8DED54BC-2987-4A8F-83FC-579523984121}" type="sibTrans" cxnId="{ECC61BD1-8A25-4EB3-871B-C8E511A4A64E}">
      <dgm:prSet/>
      <dgm:spPr/>
      <dgm:t>
        <a:bodyPr/>
        <a:lstStyle/>
        <a:p>
          <a:endParaRPr lang="tr-TR"/>
        </a:p>
      </dgm:t>
    </dgm:pt>
    <dgm:pt modelId="{502291BB-24BB-4385-9ABF-435F35FA7738}">
      <dgm:prSet phldrT="[Metin]" custT="1"/>
      <dgm:spPr/>
      <dgm:t>
        <a:bodyPr/>
        <a:lstStyle/>
        <a:p>
          <a:r>
            <a:rPr lang="tr-TR" sz="2200" dirty="0"/>
            <a:t>Bir araştırmada OSB tanısı olan bireylerin </a:t>
          </a:r>
          <a:r>
            <a:rPr lang="tr-TR" sz="2200" b="1" dirty="0"/>
            <a:t>%31.7’sinin </a:t>
          </a:r>
          <a:r>
            <a:rPr lang="tr-TR" sz="1200" b="0" dirty="0"/>
            <a:t>(</a:t>
          </a:r>
          <a:r>
            <a:rPr lang="tr-TR" sz="1200" b="0" dirty="0" err="1"/>
            <a:t>Levy</a:t>
          </a:r>
          <a:r>
            <a:rPr lang="tr-TR" sz="1200" b="0" dirty="0"/>
            <a:t> vd., 2003)</a:t>
          </a:r>
          <a:r>
            <a:rPr lang="tr-TR" sz="2200" dirty="0"/>
            <a:t>; bir diğer araştırmada ise </a:t>
          </a:r>
          <a:r>
            <a:rPr lang="tr-TR" sz="2200" b="1" dirty="0"/>
            <a:t>%74’ünün </a:t>
          </a:r>
          <a:r>
            <a:rPr lang="tr-TR" sz="1200" b="0" dirty="0"/>
            <a:t>(</a:t>
          </a:r>
          <a:r>
            <a:rPr lang="tr-TR" sz="1200" b="0" dirty="0" err="1"/>
            <a:t>Hanson</a:t>
          </a:r>
          <a:r>
            <a:rPr lang="tr-TR" sz="1200" b="0" dirty="0"/>
            <a:t> vd., 2007)</a:t>
          </a:r>
          <a:r>
            <a:rPr lang="tr-TR" sz="2200" dirty="0"/>
            <a:t> ise bu uygulamalardan yararlandıklarını rapor etmektedir. </a:t>
          </a:r>
        </a:p>
      </dgm:t>
    </dgm:pt>
    <dgm:pt modelId="{9D7881BD-83A8-429D-B9FF-81E445750139}" type="parTrans" cxnId="{4BBEB943-D9D7-4D3E-B5DE-DB3F69D57218}">
      <dgm:prSet/>
      <dgm:spPr/>
      <dgm:t>
        <a:bodyPr/>
        <a:lstStyle/>
        <a:p>
          <a:endParaRPr lang="tr-TR"/>
        </a:p>
      </dgm:t>
    </dgm:pt>
    <dgm:pt modelId="{129B4012-A4C5-4CE5-A509-5B0417EB7E0A}" type="sibTrans" cxnId="{4BBEB943-D9D7-4D3E-B5DE-DB3F69D57218}">
      <dgm:prSet/>
      <dgm:spPr/>
      <dgm:t>
        <a:bodyPr/>
        <a:lstStyle/>
        <a:p>
          <a:endParaRPr lang="tr-TR"/>
        </a:p>
      </dgm:t>
    </dgm:pt>
    <dgm:pt modelId="{1802C3ED-FD96-4F0C-91F5-60105249165A}">
      <dgm:prSet phldrT="[Metin]" custT="1"/>
      <dgm:spPr/>
      <dgm:t>
        <a:bodyPr/>
        <a:lstStyle/>
        <a:p>
          <a:r>
            <a:rPr lang="tr-TR" sz="2600" dirty="0"/>
            <a:t>248 aile ile yürütülen bir araştırmada, ailelerin yarısından fazlasının bu uygulamaları çocukları için “etkili” bulduğu görülmüştür </a:t>
          </a:r>
          <a:r>
            <a:rPr lang="tr-TR" sz="1200" dirty="0"/>
            <a:t>(</a:t>
          </a:r>
          <a:r>
            <a:rPr lang="tr-TR" sz="1200" dirty="0" err="1"/>
            <a:t>Christon</a:t>
          </a:r>
          <a:r>
            <a:rPr lang="tr-TR" sz="1200" dirty="0"/>
            <a:t> vd., 2010).</a:t>
          </a:r>
        </a:p>
      </dgm:t>
    </dgm:pt>
    <dgm:pt modelId="{BE060BF8-932B-418B-9214-D366345DBC90}" type="parTrans" cxnId="{074CD04C-06F5-416B-89F4-4B2380953B1B}">
      <dgm:prSet/>
      <dgm:spPr/>
      <dgm:t>
        <a:bodyPr/>
        <a:lstStyle/>
        <a:p>
          <a:endParaRPr lang="tr-TR"/>
        </a:p>
      </dgm:t>
    </dgm:pt>
    <dgm:pt modelId="{CEA122F1-CDAB-42F0-A62F-D0965A0E4E26}" type="sibTrans" cxnId="{074CD04C-06F5-416B-89F4-4B2380953B1B}">
      <dgm:prSet/>
      <dgm:spPr/>
      <dgm:t>
        <a:bodyPr/>
        <a:lstStyle/>
        <a:p>
          <a:endParaRPr lang="tr-TR"/>
        </a:p>
      </dgm:t>
    </dgm:pt>
    <dgm:pt modelId="{8270B56C-6F61-41A1-B25C-98D9C90082BE}" type="pres">
      <dgm:prSet presAssocID="{FB4E445A-8C23-468B-A87E-25666FF4522F}" presName="linear" presStyleCnt="0">
        <dgm:presLayoutVars>
          <dgm:dir/>
          <dgm:resizeHandles val="exact"/>
        </dgm:presLayoutVars>
      </dgm:prSet>
      <dgm:spPr/>
      <dgm:t>
        <a:bodyPr/>
        <a:lstStyle/>
        <a:p>
          <a:endParaRPr lang="tr-TR"/>
        </a:p>
      </dgm:t>
    </dgm:pt>
    <dgm:pt modelId="{37945EDD-FB14-4186-8DAA-D14E4AB37E60}" type="pres">
      <dgm:prSet presAssocID="{DD678A58-3D51-489B-B03F-95D8B015135E}" presName="comp" presStyleCnt="0"/>
      <dgm:spPr/>
    </dgm:pt>
    <dgm:pt modelId="{6478016E-6570-4DF1-8353-820CCBD29357}" type="pres">
      <dgm:prSet presAssocID="{DD678A58-3D51-489B-B03F-95D8B015135E}" presName="box" presStyleLbl="node1" presStyleIdx="0" presStyleCnt="3"/>
      <dgm:spPr/>
      <dgm:t>
        <a:bodyPr/>
        <a:lstStyle/>
        <a:p>
          <a:endParaRPr lang="tr-TR"/>
        </a:p>
      </dgm:t>
    </dgm:pt>
    <dgm:pt modelId="{4F0A359C-6D36-4049-99A7-A3DAED22F0FA}" type="pres">
      <dgm:prSet presAssocID="{DD678A58-3D51-489B-B03F-95D8B015135E}" presName="img" presStyleLbl="fgImgPlace1" presStyleIdx="0" presStyleCnt="3"/>
      <dgm:spPr/>
    </dgm:pt>
    <dgm:pt modelId="{62932454-2AEE-46B6-96FA-05D57E0921BB}" type="pres">
      <dgm:prSet presAssocID="{DD678A58-3D51-489B-B03F-95D8B015135E}" presName="text" presStyleLbl="node1" presStyleIdx="0" presStyleCnt="3">
        <dgm:presLayoutVars>
          <dgm:bulletEnabled val="1"/>
        </dgm:presLayoutVars>
      </dgm:prSet>
      <dgm:spPr/>
      <dgm:t>
        <a:bodyPr/>
        <a:lstStyle/>
        <a:p>
          <a:endParaRPr lang="tr-TR"/>
        </a:p>
      </dgm:t>
    </dgm:pt>
    <dgm:pt modelId="{1EA6E381-47AB-4B03-B0C0-C90AA203C4C5}" type="pres">
      <dgm:prSet presAssocID="{8DED54BC-2987-4A8F-83FC-579523984121}" presName="spacer" presStyleCnt="0"/>
      <dgm:spPr/>
    </dgm:pt>
    <dgm:pt modelId="{B311F74D-CBC8-4C98-B8B4-582AA250A4AF}" type="pres">
      <dgm:prSet presAssocID="{502291BB-24BB-4385-9ABF-435F35FA7738}" presName="comp" presStyleCnt="0"/>
      <dgm:spPr/>
    </dgm:pt>
    <dgm:pt modelId="{5A4CB806-A4E1-46BB-AFD8-E8F14303102F}" type="pres">
      <dgm:prSet presAssocID="{502291BB-24BB-4385-9ABF-435F35FA7738}" presName="box" presStyleLbl="node1" presStyleIdx="1" presStyleCnt="3"/>
      <dgm:spPr/>
      <dgm:t>
        <a:bodyPr/>
        <a:lstStyle/>
        <a:p>
          <a:endParaRPr lang="tr-TR"/>
        </a:p>
      </dgm:t>
    </dgm:pt>
    <dgm:pt modelId="{FD193EE8-887F-442A-96AF-4850CEE87452}" type="pres">
      <dgm:prSet presAssocID="{502291BB-24BB-4385-9ABF-435F35FA7738}" presName="img" presStyleLbl="fgImgPlace1" presStyleIdx="1" presStyleCnt="3"/>
      <dgm:spPr/>
    </dgm:pt>
    <dgm:pt modelId="{09A45879-87AC-4DC2-A686-C3F1BE5B9DE5}" type="pres">
      <dgm:prSet presAssocID="{502291BB-24BB-4385-9ABF-435F35FA7738}" presName="text" presStyleLbl="node1" presStyleIdx="1" presStyleCnt="3">
        <dgm:presLayoutVars>
          <dgm:bulletEnabled val="1"/>
        </dgm:presLayoutVars>
      </dgm:prSet>
      <dgm:spPr/>
      <dgm:t>
        <a:bodyPr/>
        <a:lstStyle/>
        <a:p>
          <a:endParaRPr lang="tr-TR"/>
        </a:p>
      </dgm:t>
    </dgm:pt>
    <dgm:pt modelId="{8310E2B1-7066-412A-AB4B-813E86B9F09C}" type="pres">
      <dgm:prSet presAssocID="{129B4012-A4C5-4CE5-A509-5B0417EB7E0A}" presName="spacer" presStyleCnt="0"/>
      <dgm:spPr/>
    </dgm:pt>
    <dgm:pt modelId="{BF218555-ED95-4073-8E4D-B45ABEA75F0E}" type="pres">
      <dgm:prSet presAssocID="{1802C3ED-FD96-4F0C-91F5-60105249165A}" presName="comp" presStyleCnt="0"/>
      <dgm:spPr/>
    </dgm:pt>
    <dgm:pt modelId="{8CB52AE0-F438-4FEF-9620-548C536F02AD}" type="pres">
      <dgm:prSet presAssocID="{1802C3ED-FD96-4F0C-91F5-60105249165A}" presName="box" presStyleLbl="node1" presStyleIdx="2" presStyleCnt="3"/>
      <dgm:spPr/>
      <dgm:t>
        <a:bodyPr/>
        <a:lstStyle/>
        <a:p>
          <a:endParaRPr lang="tr-TR"/>
        </a:p>
      </dgm:t>
    </dgm:pt>
    <dgm:pt modelId="{62E31869-E7F2-48AD-9017-C71F80BEAF37}" type="pres">
      <dgm:prSet presAssocID="{1802C3ED-FD96-4F0C-91F5-60105249165A}" presName="img" presStyleLbl="fgImgPlace1" presStyleIdx="2" presStyleCnt="3"/>
      <dgm:spPr/>
    </dgm:pt>
    <dgm:pt modelId="{12B93168-C547-4461-818B-72A787E8730D}" type="pres">
      <dgm:prSet presAssocID="{1802C3ED-FD96-4F0C-91F5-60105249165A}" presName="text" presStyleLbl="node1" presStyleIdx="2" presStyleCnt="3">
        <dgm:presLayoutVars>
          <dgm:bulletEnabled val="1"/>
        </dgm:presLayoutVars>
      </dgm:prSet>
      <dgm:spPr/>
      <dgm:t>
        <a:bodyPr/>
        <a:lstStyle/>
        <a:p>
          <a:endParaRPr lang="tr-TR"/>
        </a:p>
      </dgm:t>
    </dgm:pt>
  </dgm:ptLst>
  <dgm:cxnLst>
    <dgm:cxn modelId="{2B0116AC-15A1-4C0A-B20D-333A7F31873B}" type="presOf" srcId="{FB4E445A-8C23-468B-A87E-25666FF4522F}" destId="{8270B56C-6F61-41A1-B25C-98D9C90082BE}" srcOrd="0" destOrd="0" presId="urn:microsoft.com/office/officeart/2005/8/layout/vList4"/>
    <dgm:cxn modelId="{ECC61BD1-8A25-4EB3-871B-C8E511A4A64E}" srcId="{FB4E445A-8C23-468B-A87E-25666FF4522F}" destId="{DD678A58-3D51-489B-B03F-95D8B015135E}" srcOrd="0" destOrd="0" parTransId="{61ED0CB3-52BD-4250-A6A2-AE0121BB4FA0}" sibTransId="{8DED54BC-2987-4A8F-83FC-579523984121}"/>
    <dgm:cxn modelId="{F5EF9D7C-665B-4943-BEC8-1333DE04E1A6}" type="presOf" srcId="{502291BB-24BB-4385-9ABF-435F35FA7738}" destId="{09A45879-87AC-4DC2-A686-C3F1BE5B9DE5}" srcOrd="1" destOrd="0" presId="urn:microsoft.com/office/officeart/2005/8/layout/vList4"/>
    <dgm:cxn modelId="{198FFC94-9523-4A3C-8677-3786C675428F}" type="presOf" srcId="{1802C3ED-FD96-4F0C-91F5-60105249165A}" destId="{8CB52AE0-F438-4FEF-9620-548C536F02AD}" srcOrd="0" destOrd="0" presId="urn:microsoft.com/office/officeart/2005/8/layout/vList4"/>
    <dgm:cxn modelId="{E568CCFA-8A25-42E4-9870-7E474E0FDF99}" type="presOf" srcId="{DD678A58-3D51-489B-B03F-95D8B015135E}" destId="{62932454-2AEE-46B6-96FA-05D57E0921BB}" srcOrd="1" destOrd="0" presId="urn:microsoft.com/office/officeart/2005/8/layout/vList4"/>
    <dgm:cxn modelId="{4BBEB943-D9D7-4D3E-B5DE-DB3F69D57218}" srcId="{FB4E445A-8C23-468B-A87E-25666FF4522F}" destId="{502291BB-24BB-4385-9ABF-435F35FA7738}" srcOrd="1" destOrd="0" parTransId="{9D7881BD-83A8-429D-B9FF-81E445750139}" sibTransId="{129B4012-A4C5-4CE5-A509-5B0417EB7E0A}"/>
    <dgm:cxn modelId="{BD9900F4-749D-4523-9DEF-EC969B3AF772}" type="presOf" srcId="{502291BB-24BB-4385-9ABF-435F35FA7738}" destId="{5A4CB806-A4E1-46BB-AFD8-E8F14303102F}" srcOrd="0" destOrd="0" presId="urn:microsoft.com/office/officeart/2005/8/layout/vList4"/>
    <dgm:cxn modelId="{D8E579B7-E28D-43BC-A9B4-EE208958E907}" type="presOf" srcId="{DD678A58-3D51-489B-B03F-95D8B015135E}" destId="{6478016E-6570-4DF1-8353-820CCBD29357}" srcOrd="0" destOrd="0" presId="urn:microsoft.com/office/officeart/2005/8/layout/vList4"/>
    <dgm:cxn modelId="{3687D6B8-2E3E-4C96-AA54-34E150115742}" type="presOf" srcId="{1802C3ED-FD96-4F0C-91F5-60105249165A}" destId="{12B93168-C547-4461-818B-72A787E8730D}" srcOrd="1" destOrd="0" presId="urn:microsoft.com/office/officeart/2005/8/layout/vList4"/>
    <dgm:cxn modelId="{074CD04C-06F5-416B-89F4-4B2380953B1B}" srcId="{FB4E445A-8C23-468B-A87E-25666FF4522F}" destId="{1802C3ED-FD96-4F0C-91F5-60105249165A}" srcOrd="2" destOrd="0" parTransId="{BE060BF8-932B-418B-9214-D366345DBC90}" sibTransId="{CEA122F1-CDAB-42F0-A62F-D0965A0E4E26}"/>
    <dgm:cxn modelId="{187D93FB-2A7D-49A2-860E-472A6D281999}" type="presParOf" srcId="{8270B56C-6F61-41A1-B25C-98D9C90082BE}" destId="{37945EDD-FB14-4186-8DAA-D14E4AB37E60}" srcOrd="0" destOrd="0" presId="urn:microsoft.com/office/officeart/2005/8/layout/vList4"/>
    <dgm:cxn modelId="{E16C19BB-9BB7-415A-8733-C2CF1C7AB34B}" type="presParOf" srcId="{37945EDD-FB14-4186-8DAA-D14E4AB37E60}" destId="{6478016E-6570-4DF1-8353-820CCBD29357}" srcOrd="0" destOrd="0" presId="urn:microsoft.com/office/officeart/2005/8/layout/vList4"/>
    <dgm:cxn modelId="{2D65A393-0716-420C-AFBD-BC0EDF748B65}" type="presParOf" srcId="{37945EDD-FB14-4186-8DAA-D14E4AB37E60}" destId="{4F0A359C-6D36-4049-99A7-A3DAED22F0FA}" srcOrd="1" destOrd="0" presId="urn:microsoft.com/office/officeart/2005/8/layout/vList4"/>
    <dgm:cxn modelId="{FE90CBFB-025C-43BD-8BC2-4F12AA0C2011}" type="presParOf" srcId="{37945EDD-FB14-4186-8DAA-D14E4AB37E60}" destId="{62932454-2AEE-46B6-96FA-05D57E0921BB}" srcOrd="2" destOrd="0" presId="urn:microsoft.com/office/officeart/2005/8/layout/vList4"/>
    <dgm:cxn modelId="{370BD826-9521-456D-968A-8C7121FBFF2E}" type="presParOf" srcId="{8270B56C-6F61-41A1-B25C-98D9C90082BE}" destId="{1EA6E381-47AB-4B03-B0C0-C90AA203C4C5}" srcOrd="1" destOrd="0" presId="urn:microsoft.com/office/officeart/2005/8/layout/vList4"/>
    <dgm:cxn modelId="{FBF8A3E8-7324-45BF-8579-F515C34EB16A}" type="presParOf" srcId="{8270B56C-6F61-41A1-B25C-98D9C90082BE}" destId="{B311F74D-CBC8-4C98-B8B4-582AA250A4AF}" srcOrd="2" destOrd="0" presId="urn:microsoft.com/office/officeart/2005/8/layout/vList4"/>
    <dgm:cxn modelId="{3FE49622-10DB-481E-9EBA-F55B6F40EDF5}" type="presParOf" srcId="{B311F74D-CBC8-4C98-B8B4-582AA250A4AF}" destId="{5A4CB806-A4E1-46BB-AFD8-E8F14303102F}" srcOrd="0" destOrd="0" presId="urn:microsoft.com/office/officeart/2005/8/layout/vList4"/>
    <dgm:cxn modelId="{B9108D19-2830-4ED0-8430-50261C31F132}" type="presParOf" srcId="{B311F74D-CBC8-4C98-B8B4-582AA250A4AF}" destId="{FD193EE8-887F-442A-96AF-4850CEE87452}" srcOrd="1" destOrd="0" presId="urn:microsoft.com/office/officeart/2005/8/layout/vList4"/>
    <dgm:cxn modelId="{74096B74-2ABA-4C16-9D8C-176D1288E9B7}" type="presParOf" srcId="{B311F74D-CBC8-4C98-B8B4-582AA250A4AF}" destId="{09A45879-87AC-4DC2-A686-C3F1BE5B9DE5}" srcOrd="2" destOrd="0" presId="urn:microsoft.com/office/officeart/2005/8/layout/vList4"/>
    <dgm:cxn modelId="{C84CAEA6-6B8A-4399-8036-0024EFDDAF39}" type="presParOf" srcId="{8270B56C-6F61-41A1-B25C-98D9C90082BE}" destId="{8310E2B1-7066-412A-AB4B-813E86B9F09C}" srcOrd="3" destOrd="0" presId="urn:microsoft.com/office/officeart/2005/8/layout/vList4"/>
    <dgm:cxn modelId="{A7AB1B54-58C7-4CC9-B159-BF59C5208EF4}" type="presParOf" srcId="{8270B56C-6F61-41A1-B25C-98D9C90082BE}" destId="{BF218555-ED95-4073-8E4D-B45ABEA75F0E}" srcOrd="4" destOrd="0" presId="urn:microsoft.com/office/officeart/2005/8/layout/vList4"/>
    <dgm:cxn modelId="{C79A28B8-41FD-44BD-AF0E-B6D28EE20368}" type="presParOf" srcId="{BF218555-ED95-4073-8E4D-B45ABEA75F0E}" destId="{8CB52AE0-F438-4FEF-9620-548C536F02AD}" srcOrd="0" destOrd="0" presId="urn:microsoft.com/office/officeart/2005/8/layout/vList4"/>
    <dgm:cxn modelId="{E33C9A67-3F64-4239-BA85-575200D74143}" type="presParOf" srcId="{BF218555-ED95-4073-8E4D-B45ABEA75F0E}" destId="{62E31869-E7F2-48AD-9017-C71F80BEAF37}" srcOrd="1" destOrd="0" presId="urn:microsoft.com/office/officeart/2005/8/layout/vList4"/>
    <dgm:cxn modelId="{582E3740-4B00-42DD-AF1F-F38149CE2B8A}" type="presParOf" srcId="{BF218555-ED95-4073-8E4D-B45ABEA75F0E}" destId="{12B93168-C547-4461-818B-72A787E8730D}"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9563A3E1-18E6-4053-B7C6-E99A745E8069}" type="doc">
      <dgm:prSet loTypeId="urn:microsoft.com/office/officeart/2008/layout/AlternatingHexagons" loCatId="list" qsTypeId="urn:microsoft.com/office/officeart/2005/8/quickstyle/3d1" qsCatId="3D" csTypeId="urn:microsoft.com/office/officeart/2005/8/colors/colorful2" csCatId="colorful" phldr="1"/>
      <dgm:spPr/>
      <dgm:t>
        <a:bodyPr/>
        <a:lstStyle/>
        <a:p>
          <a:endParaRPr lang="tr-TR"/>
        </a:p>
      </dgm:t>
    </dgm:pt>
    <dgm:pt modelId="{B9B3E8BD-F947-4453-B27B-77E3C024FDCC}">
      <dgm:prSet phldrT="[Metin]"/>
      <dgm:spPr/>
      <dgm:t>
        <a:bodyPr/>
        <a:lstStyle/>
        <a:p>
          <a:r>
            <a:rPr lang="tr-TR" dirty="0"/>
            <a:t>Beklenen etkiyi yaratmaması</a:t>
          </a:r>
        </a:p>
      </dgm:t>
    </dgm:pt>
    <dgm:pt modelId="{68300A57-84C6-4D1F-9A4D-7A9E6C9091D9}" type="parTrans" cxnId="{83D9F964-19FE-4F57-8917-25644EA91A97}">
      <dgm:prSet/>
      <dgm:spPr/>
      <dgm:t>
        <a:bodyPr/>
        <a:lstStyle/>
        <a:p>
          <a:endParaRPr lang="tr-TR"/>
        </a:p>
      </dgm:t>
    </dgm:pt>
    <dgm:pt modelId="{49C59E19-F7E1-4201-8311-54364252D190}" type="sibTrans" cxnId="{83D9F964-19FE-4F57-8917-25644EA91A97}">
      <dgm:prSet/>
      <dgm:spPr/>
      <dgm:t>
        <a:bodyPr/>
        <a:lstStyle/>
        <a:p>
          <a:endParaRPr lang="tr-TR"/>
        </a:p>
      </dgm:t>
    </dgm:pt>
    <dgm:pt modelId="{1CF9C612-FA8F-4F88-8EDE-E52234908B60}">
      <dgm:prSet phldrT="[Metin]" phldr="1"/>
      <dgm:spPr/>
      <dgm:t>
        <a:bodyPr/>
        <a:lstStyle/>
        <a:p>
          <a:endParaRPr lang="tr-TR" dirty="0"/>
        </a:p>
      </dgm:t>
    </dgm:pt>
    <dgm:pt modelId="{2FA388F5-8CAA-4029-8258-A296C7B6002C}" type="parTrans" cxnId="{C66BB6B3-6957-4766-8B18-021A41012256}">
      <dgm:prSet/>
      <dgm:spPr/>
      <dgm:t>
        <a:bodyPr/>
        <a:lstStyle/>
        <a:p>
          <a:endParaRPr lang="tr-TR"/>
        </a:p>
      </dgm:t>
    </dgm:pt>
    <dgm:pt modelId="{7D0962A2-DAED-4F8F-A9D7-ACD00EC54242}" type="sibTrans" cxnId="{C66BB6B3-6957-4766-8B18-021A41012256}">
      <dgm:prSet/>
      <dgm:spPr/>
      <dgm:t>
        <a:bodyPr/>
        <a:lstStyle/>
        <a:p>
          <a:endParaRPr lang="tr-TR"/>
        </a:p>
      </dgm:t>
    </dgm:pt>
    <dgm:pt modelId="{94197D4D-807B-44C2-8E4A-78F9EA59AFD2}">
      <dgm:prSet phldrT="[Metin]"/>
      <dgm:spPr/>
      <dgm:t>
        <a:bodyPr/>
        <a:lstStyle/>
        <a:p>
          <a:r>
            <a:rPr lang="tr-TR" dirty="0"/>
            <a:t>Erişimde yaşanan güçlükler</a:t>
          </a:r>
        </a:p>
      </dgm:t>
    </dgm:pt>
    <dgm:pt modelId="{649EE63B-ED29-4259-A210-AAB3C2A1B5E2}" type="parTrans" cxnId="{98E4D085-5334-4B04-893D-789CC5806341}">
      <dgm:prSet/>
      <dgm:spPr/>
      <dgm:t>
        <a:bodyPr/>
        <a:lstStyle/>
        <a:p>
          <a:endParaRPr lang="tr-TR"/>
        </a:p>
      </dgm:t>
    </dgm:pt>
    <dgm:pt modelId="{0307D842-DED4-40B2-9317-83F1D6FA4FE6}" type="sibTrans" cxnId="{98E4D085-5334-4B04-893D-789CC5806341}">
      <dgm:prSet/>
      <dgm:spPr/>
      <dgm:t>
        <a:bodyPr/>
        <a:lstStyle/>
        <a:p>
          <a:endParaRPr lang="tr-TR"/>
        </a:p>
      </dgm:t>
    </dgm:pt>
    <dgm:pt modelId="{439DC76E-BC5C-40D6-8B51-92366A795274}">
      <dgm:prSet phldrT="[Metin]"/>
      <dgm:spPr/>
      <dgm:t>
        <a:bodyPr/>
        <a:lstStyle/>
        <a:p>
          <a:endParaRPr lang="tr-TR" dirty="0"/>
        </a:p>
      </dgm:t>
    </dgm:pt>
    <dgm:pt modelId="{6F1626C3-3402-43BF-A0C2-913A9F85DE74}" type="parTrans" cxnId="{6BD7F0D7-BD94-490C-81D5-FABCAB48F3A8}">
      <dgm:prSet/>
      <dgm:spPr/>
      <dgm:t>
        <a:bodyPr/>
        <a:lstStyle/>
        <a:p>
          <a:endParaRPr lang="tr-TR"/>
        </a:p>
      </dgm:t>
    </dgm:pt>
    <dgm:pt modelId="{A39560E0-35FD-44A3-AFA1-CAF0091D274F}" type="sibTrans" cxnId="{6BD7F0D7-BD94-490C-81D5-FABCAB48F3A8}">
      <dgm:prSet/>
      <dgm:spPr/>
      <dgm:t>
        <a:bodyPr/>
        <a:lstStyle/>
        <a:p>
          <a:endParaRPr lang="tr-TR"/>
        </a:p>
      </dgm:t>
    </dgm:pt>
    <dgm:pt modelId="{DA4A385F-406C-490B-9B6C-453FB0D0B4B2}">
      <dgm:prSet phldrT="[Metin]"/>
      <dgm:spPr/>
      <dgm:t>
        <a:bodyPr/>
        <a:lstStyle/>
        <a:p>
          <a:r>
            <a:rPr lang="tr-TR" dirty="0"/>
            <a:t>Maliyet</a:t>
          </a:r>
        </a:p>
      </dgm:t>
    </dgm:pt>
    <dgm:pt modelId="{46A40865-6EED-48EE-9E1F-B8F71DB7D7E1}" type="parTrans" cxnId="{C746ACAE-E119-408B-8DBC-FBBB6A7B34F4}">
      <dgm:prSet/>
      <dgm:spPr/>
      <dgm:t>
        <a:bodyPr/>
        <a:lstStyle/>
        <a:p>
          <a:endParaRPr lang="tr-TR"/>
        </a:p>
      </dgm:t>
    </dgm:pt>
    <dgm:pt modelId="{53B03D33-D82F-48DA-BD2A-4A6BF879072A}" type="sibTrans" cxnId="{C746ACAE-E119-408B-8DBC-FBBB6A7B34F4}">
      <dgm:prSet/>
      <dgm:spPr/>
      <dgm:t>
        <a:bodyPr/>
        <a:lstStyle/>
        <a:p>
          <a:endParaRPr lang="tr-TR"/>
        </a:p>
      </dgm:t>
    </dgm:pt>
    <dgm:pt modelId="{AE5F4475-B2BB-42BB-A53F-2F0C46E915B5}">
      <dgm:prSet phldrT="[Metin]" phldr="1"/>
      <dgm:spPr/>
      <dgm:t>
        <a:bodyPr/>
        <a:lstStyle/>
        <a:p>
          <a:endParaRPr lang="tr-TR"/>
        </a:p>
      </dgm:t>
    </dgm:pt>
    <dgm:pt modelId="{44C4BA46-1649-4CCD-819C-225F61B33742}" type="parTrans" cxnId="{747EDDED-D09B-47CB-8451-178DFC7813D3}">
      <dgm:prSet/>
      <dgm:spPr/>
      <dgm:t>
        <a:bodyPr/>
        <a:lstStyle/>
        <a:p>
          <a:endParaRPr lang="tr-TR"/>
        </a:p>
      </dgm:t>
    </dgm:pt>
    <dgm:pt modelId="{50AC17F2-7DED-429C-BE16-BAC3228EF3ED}" type="sibTrans" cxnId="{747EDDED-D09B-47CB-8451-178DFC7813D3}">
      <dgm:prSet/>
      <dgm:spPr/>
      <dgm:t>
        <a:bodyPr/>
        <a:lstStyle/>
        <a:p>
          <a:endParaRPr lang="tr-TR"/>
        </a:p>
      </dgm:t>
    </dgm:pt>
    <dgm:pt modelId="{26B86AF3-455B-4EF0-8AE7-F184E70C39D6}" type="pres">
      <dgm:prSet presAssocID="{9563A3E1-18E6-4053-B7C6-E99A745E8069}" presName="Name0" presStyleCnt="0">
        <dgm:presLayoutVars>
          <dgm:chMax/>
          <dgm:chPref/>
          <dgm:dir/>
          <dgm:animLvl val="lvl"/>
        </dgm:presLayoutVars>
      </dgm:prSet>
      <dgm:spPr/>
      <dgm:t>
        <a:bodyPr/>
        <a:lstStyle/>
        <a:p>
          <a:endParaRPr lang="tr-TR"/>
        </a:p>
      </dgm:t>
    </dgm:pt>
    <dgm:pt modelId="{B5FF6C33-7695-4C77-B5E8-9B0EF044A372}" type="pres">
      <dgm:prSet presAssocID="{B9B3E8BD-F947-4453-B27B-77E3C024FDCC}" presName="composite" presStyleCnt="0"/>
      <dgm:spPr/>
    </dgm:pt>
    <dgm:pt modelId="{E5C26182-B4D0-4A62-9027-2059769A486F}" type="pres">
      <dgm:prSet presAssocID="{B9B3E8BD-F947-4453-B27B-77E3C024FDCC}" presName="Parent1" presStyleLbl="node1" presStyleIdx="0" presStyleCnt="6">
        <dgm:presLayoutVars>
          <dgm:chMax val="1"/>
          <dgm:chPref val="1"/>
          <dgm:bulletEnabled val="1"/>
        </dgm:presLayoutVars>
      </dgm:prSet>
      <dgm:spPr/>
      <dgm:t>
        <a:bodyPr/>
        <a:lstStyle/>
        <a:p>
          <a:endParaRPr lang="tr-TR"/>
        </a:p>
      </dgm:t>
    </dgm:pt>
    <dgm:pt modelId="{7E317042-7C6C-4705-BEB7-9FB0390A8490}" type="pres">
      <dgm:prSet presAssocID="{B9B3E8BD-F947-4453-B27B-77E3C024FDCC}" presName="Childtext1" presStyleLbl="revTx" presStyleIdx="0" presStyleCnt="3">
        <dgm:presLayoutVars>
          <dgm:chMax val="0"/>
          <dgm:chPref val="0"/>
          <dgm:bulletEnabled val="1"/>
        </dgm:presLayoutVars>
      </dgm:prSet>
      <dgm:spPr/>
      <dgm:t>
        <a:bodyPr/>
        <a:lstStyle/>
        <a:p>
          <a:endParaRPr lang="tr-TR"/>
        </a:p>
      </dgm:t>
    </dgm:pt>
    <dgm:pt modelId="{F6314520-DD18-4B75-AD96-A56E44E53CF6}" type="pres">
      <dgm:prSet presAssocID="{B9B3E8BD-F947-4453-B27B-77E3C024FDCC}" presName="BalanceSpacing" presStyleCnt="0"/>
      <dgm:spPr/>
    </dgm:pt>
    <dgm:pt modelId="{3AB1ED5F-BCA1-49EE-9435-0D309CB0A146}" type="pres">
      <dgm:prSet presAssocID="{B9B3E8BD-F947-4453-B27B-77E3C024FDCC}" presName="BalanceSpacing1" presStyleCnt="0"/>
      <dgm:spPr/>
    </dgm:pt>
    <dgm:pt modelId="{D312234D-4E7B-4E89-ADEB-EA8399D86570}" type="pres">
      <dgm:prSet presAssocID="{49C59E19-F7E1-4201-8311-54364252D190}" presName="Accent1Text" presStyleLbl="node1" presStyleIdx="1" presStyleCnt="6"/>
      <dgm:spPr/>
      <dgm:t>
        <a:bodyPr/>
        <a:lstStyle/>
        <a:p>
          <a:endParaRPr lang="tr-TR"/>
        </a:p>
      </dgm:t>
    </dgm:pt>
    <dgm:pt modelId="{EC273017-8F72-4C15-8744-F28A8E6E79FE}" type="pres">
      <dgm:prSet presAssocID="{49C59E19-F7E1-4201-8311-54364252D190}" presName="spaceBetweenRectangles" presStyleCnt="0"/>
      <dgm:spPr/>
    </dgm:pt>
    <dgm:pt modelId="{5AA4E54A-CAFC-4898-83D6-FF41445FF02C}" type="pres">
      <dgm:prSet presAssocID="{94197D4D-807B-44C2-8E4A-78F9EA59AFD2}" presName="composite" presStyleCnt="0"/>
      <dgm:spPr/>
    </dgm:pt>
    <dgm:pt modelId="{B2AE3F54-D520-4227-88E6-B22B199F7AFA}" type="pres">
      <dgm:prSet presAssocID="{94197D4D-807B-44C2-8E4A-78F9EA59AFD2}" presName="Parent1" presStyleLbl="node1" presStyleIdx="2" presStyleCnt="6" custLinFactNeighborX="4365" custLinFactNeighborY="1266">
        <dgm:presLayoutVars>
          <dgm:chMax val="1"/>
          <dgm:chPref val="1"/>
          <dgm:bulletEnabled val="1"/>
        </dgm:presLayoutVars>
      </dgm:prSet>
      <dgm:spPr/>
      <dgm:t>
        <a:bodyPr/>
        <a:lstStyle/>
        <a:p>
          <a:endParaRPr lang="tr-TR"/>
        </a:p>
      </dgm:t>
    </dgm:pt>
    <dgm:pt modelId="{22F2F13A-57F7-40E5-AFD3-11FBA906218B}" type="pres">
      <dgm:prSet presAssocID="{94197D4D-807B-44C2-8E4A-78F9EA59AFD2}" presName="Childtext1" presStyleLbl="revTx" presStyleIdx="1" presStyleCnt="3">
        <dgm:presLayoutVars>
          <dgm:chMax val="0"/>
          <dgm:chPref val="0"/>
          <dgm:bulletEnabled val="1"/>
        </dgm:presLayoutVars>
      </dgm:prSet>
      <dgm:spPr/>
      <dgm:t>
        <a:bodyPr/>
        <a:lstStyle/>
        <a:p>
          <a:endParaRPr lang="tr-TR"/>
        </a:p>
      </dgm:t>
    </dgm:pt>
    <dgm:pt modelId="{CFD7C4CF-449B-4A62-99C1-2D6CC7358E83}" type="pres">
      <dgm:prSet presAssocID="{94197D4D-807B-44C2-8E4A-78F9EA59AFD2}" presName="BalanceSpacing" presStyleCnt="0"/>
      <dgm:spPr/>
    </dgm:pt>
    <dgm:pt modelId="{4A289B39-FAC6-45F6-8A3B-EA97F3DA8139}" type="pres">
      <dgm:prSet presAssocID="{94197D4D-807B-44C2-8E4A-78F9EA59AFD2}" presName="BalanceSpacing1" presStyleCnt="0"/>
      <dgm:spPr/>
    </dgm:pt>
    <dgm:pt modelId="{29963BC0-01A5-403F-A451-7F0192DF9EAF}" type="pres">
      <dgm:prSet presAssocID="{0307D842-DED4-40B2-9317-83F1D6FA4FE6}" presName="Accent1Text" presStyleLbl="node1" presStyleIdx="3" presStyleCnt="6"/>
      <dgm:spPr/>
      <dgm:t>
        <a:bodyPr/>
        <a:lstStyle/>
        <a:p>
          <a:endParaRPr lang="tr-TR"/>
        </a:p>
      </dgm:t>
    </dgm:pt>
    <dgm:pt modelId="{85B1AC29-71EC-410B-8667-4EED1383702E}" type="pres">
      <dgm:prSet presAssocID="{0307D842-DED4-40B2-9317-83F1D6FA4FE6}" presName="spaceBetweenRectangles" presStyleCnt="0"/>
      <dgm:spPr/>
    </dgm:pt>
    <dgm:pt modelId="{1B8657B4-3834-44E2-81AE-FCFBFBBF1A0D}" type="pres">
      <dgm:prSet presAssocID="{DA4A385F-406C-490B-9B6C-453FB0D0B4B2}" presName="composite" presStyleCnt="0"/>
      <dgm:spPr/>
    </dgm:pt>
    <dgm:pt modelId="{64E37FE9-C6E5-4476-99F5-21620CC73BA8}" type="pres">
      <dgm:prSet presAssocID="{DA4A385F-406C-490B-9B6C-453FB0D0B4B2}" presName="Parent1" presStyleLbl="node1" presStyleIdx="4" presStyleCnt="6">
        <dgm:presLayoutVars>
          <dgm:chMax val="1"/>
          <dgm:chPref val="1"/>
          <dgm:bulletEnabled val="1"/>
        </dgm:presLayoutVars>
      </dgm:prSet>
      <dgm:spPr/>
      <dgm:t>
        <a:bodyPr/>
        <a:lstStyle/>
        <a:p>
          <a:endParaRPr lang="tr-TR"/>
        </a:p>
      </dgm:t>
    </dgm:pt>
    <dgm:pt modelId="{71FDF903-E76F-48D5-98A0-501C862E0FDE}" type="pres">
      <dgm:prSet presAssocID="{DA4A385F-406C-490B-9B6C-453FB0D0B4B2}" presName="Childtext1" presStyleLbl="revTx" presStyleIdx="2" presStyleCnt="3">
        <dgm:presLayoutVars>
          <dgm:chMax val="0"/>
          <dgm:chPref val="0"/>
          <dgm:bulletEnabled val="1"/>
        </dgm:presLayoutVars>
      </dgm:prSet>
      <dgm:spPr/>
      <dgm:t>
        <a:bodyPr/>
        <a:lstStyle/>
        <a:p>
          <a:endParaRPr lang="tr-TR"/>
        </a:p>
      </dgm:t>
    </dgm:pt>
    <dgm:pt modelId="{2886448F-2C93-482B-8C34-C467313F50B5}" type="pres">
      <dgm:prSet presAssocID="{DA4A385F-406C-490B-9B6C-453FB0D0B4B2}" presName="BalanceSpacing" presStyleCnt="0"/>
      <dgm:spPr/>
    </dgm:pt>
    <dgm:pt modelId="{9321D49A-31EC-459C-9533-3DC00E0FA193}" type="pres">
      <dgm:prSet presAssocID="{DA4A385F-406C-490B-9B6C-453FB0D0B4B2}" presName="BalanceSpacing1" presStyleCnt="0"/>
      <dgm:spPr/>
    </dgm:pt>
    <dgm:pt modelId="{FDD017ED-12C6-4D50-B27E-5E29797028BD}" type="pres">
      <dgm:prSet presAssocID="{53B03D33-D82F-48DA-BD2A-4A6BF879072A}" presName="Accent1Text" presStyleLbl="node1" presStyleIdx="5" presStyleCnt="6"/>
      <dgm:spPr/>
      <dgm:t>
        <a:bodyPr/>
        <a:lstStyle/>
        <a:p>
          <a:endParaRPr lang="tr-TR"/>
        </a:p>
      </dgm:t>
    </dgm:pt>
  </dgm:ptLst>
  <dgm:cxnLst>
    <dgm:cxn modelId="{97E91231-B78E-4FEE-B44D-95FC46BAB375}" type="presOf" srcId="{53B03D33-D82F-48DA-BD2A-4A6BF879072A}" destId="{FDD017ED-12C6-4D50-B27E-5E29797028BD}" srcOrd="0" destOrd="0" presId="urn:microsoft.com/office/officeart/2008/layout/AlternatingHexagons"/>
    <dgm:cxn modelId="{65E00031-562D-4E3F-BCF4-8AD1A712DC5A}" type="presOf" srcId="{1CF9C612-FA8F-4F88-8EDE-E52234908B60}" destId="{7E317042-7C6C-4705-BEB7-9FB0390A8490}" srcOrd="0" destOrd="0" presId="urn:microsoft.com/office/officeart/2008/layout/AlternatingHexagons"/>
    <dgm:cxn modelId="{6BD7F0D7-BD94-490C-81D5-FABCAB48F3A8}" srcId="{94197D4D-807B-44C2-8E4A-78F9EA59AFD2}" destId="{439DC76E-BC5C-40D6-8B51-92366A795274}" srcOrd="0" destOrd="0" parTransId="{6F1626C3-3402-43BF-A0C2-913A9F85DE74}" sibTransId="{A39560E0-35FD-44A3-AFA1-CAF0091D274F}"/>
    <dgm:cxn modelId="{CBB71294-DAE5-4E41-B9B2-042B79F627A5}" type="presOf" srcId="{DA4A385F-406C-490B-9B6C-453FB0D0B4B2}" destId="{64E37FE9-C6E5-4476-99F5-21620CC73BA8}" srcOrd="0" destOrd="0" presId="urn:microsoft.com/office/officeart/2008/layout/AlternatingHexagons"/>
    <dgm:cxn modelId="{10FA696D-59EA-41F6-B566-50B5AA017E17}" type="presOf" srcId="{0307D842-DED4-40B2-9317-83F1D6FA4FE6}" destId="{29963BC0-01A5-403F-A451-7F0192DF9EAF}" srcOrd="0" destOrd="0" presId="urn:microsoft.com/office/officeart/2008/layout/AlternatingHexagons"/>
    <dgm:cxn modelId="{E3717EE9-F10C-4330-93F0-00DB9265858E}" type="presOf" srcId="{439DC76E-BC5C-40D6-8B51-92366A795274}" destId="{22F2F13A-57F7-40E5-AFD3-11FBA906218B}" srcOrd="0" destOrd="0" presId="urn:microsoft.com/office/officeart/2008/layout/AlternatingHexagons"/>
    <dgm:cxn modelId="{83D9F964-19FE-4F57-8917-25644EA91A97}" srcId="{9563A3E1-18E6-4053-B7C6-E99A745E8069}" destId="{B9B3E8BD-F947-4453-B27B-77E3C024FDCC}" srcOrd="0" destOrd="0" parTransId="{68300A57-84C6-4D1F-9A4D-7A9E6C9091D9}" sibTransId="{49C59E19-F7E1-4201-8311-54364252D190}"/>
    <dgm:cxn modelId="{C66BB6B3-6957-4766-8B18-021A41012256}" srcId="{B9B3E8BD-F947-4453-B27B-77E3C024FDCC}" destId="{1CF9C612-FA8F-4F88-8EDE-E52234908B60}" srcOrd="0" destOrd="0" parTransId="{2FA388F5-8CAA-4029-8258-A296C7B6002C}" sibTransId="{7D0962A2-DAED-4F8F-A9D7-ACD00EC54242}"/>
    <dgm:cxn modelId="{D88AE730-FBCA-45EE-B558-EE07B34D5795}" type="presOf" srcId="{49C59E19-F7E1-4201-8311-54364252D190}" destId="{D312234D-4E7B-4E89-ADEB-EA8399D86570}" srcOrd="0" destOrd="0" presId="urn:microsoft.com/office/officeart/2008/layout/AlternatingHexagons"/>
    <dgm:cxn modelId="{ACE47F5C-6765-405A-9472-6389C9B55233}" type="presOf" srcId="{9563A3E1-18E6-4053-B7C6-E99A745E8069}" destId="{26B86AF3-455B-4EF0-8AE7-F184E70C39D6}" srcOrd="0" destOrd="0" presId="urn:microsoft.com/office/officeart/2008/layout/AlternatingHexagons"/>
    <dgm:cxn modelId="{C746ACAE-E119-408B-8DBC-FBBB6A7B34F4}" srcId="{9563A3E1-18E6-4053-B7C6-E99A745E8069}" destId="{DA4A385F-406C-490B-9B6C-453FB0D0B4B2}" srcOrd="2" destOrd="0" parTransId="{46A40865-6EED-48EE-9E1F-B8F71DB7D7E1}" sibTransId="{53B03D33-D82F-48DA-BD2A-4A6BF879072A}"/>
    <dgm:cxn modelId="{A65E3FE0-95C4-4704-BC14-321F4928CA8C}" type="presOf" srcId="{B9B3E8BD-F947-4453-B27B-77E3C024FDCC}" destId="{E5C26182-B4D0-4A62-9027-2059769A486F}" srcOrd="0" destOrd="0" presId="urn:microsoft.com/office/officeart/2008/layout/AlternatingHexagons"/>
    <dgm:cxn modelId="{98E4D085-5334-4B04-893D-789CC5806341}" srcId="{9563A3E1-18E6-4053-B7C6-E99A745E8069}" destId="{94197D4D-807B-44C2-8E4A-78F9EA59AFD2}" srcOrd="1" destOrd="0" parTransId="{649EE63B-ED29-4259-A210-AAB3C2A1B5E2}" sibTransId="{0307D842-DED4-40B2-9317-83F1D6FA4FE6}"/>
    <dgm:cxn modelId="{747EDDED-D09B-47CB-8451-178DFC7813D3}" srcId="{DA4A385F-406C-490B-9B6C-453FB0D0B4B2}" destId="{AE5F4475-B2BB-42BB-A53F-2F0C46E915B5}" srcOrd="0" destOrd="0" parTransId="{44C4BA46-1649-4CCD-819C-225F61B33742}" sibTransId="{50AC17F2-7DED-429C-BE16-BAC3228EF3ED}"/>
    <dgm:cxn modelId="{258419B5-BF1E-4A87-934A-2BFC1531B293}" type="presOf" srcId="{94197D4D-807B-44C2-8E4A-78F9EA59AFD2}" destId="{B2AE3F54-D520-4227-88E6-B22B199F7AFA}" srcOrd="0" destOrd="0" presId="urn:microsoft.com/office/officeart/2008/layout/AlternatingHexagons"/>
    <dgm:cxn modelId="{F3137B76-7CFF-47D5-A7B3-CDC3021BBCC8}" type="presOf" srcId="{AE5F4475-B2BB-42BB-A53F-2F0C46E915B5}" destId="{71FDF903-E76F-48D5-98A0-501C862E0FDE}" srcOrd="0" destOrd="0" presId="urn:microsoft.com/office/officeart/2008/layout/AlternatingHexagons"/>
    <dgm:cxn modelId="{97F93D1B-DAD6-40CD-A71A-B7EA5808B3F4}" type="presParOf" srcId="{26B86AF3-455B-4EF0-8AE7-F184E70C39D6}" destId="{B5FF6C33-7695-4C77-B5E8-9B0EF044A372}" srcOrd="0" destOrd="0" presId="urn:microsoft.com/office/officeart/2008/layout/AlternatingHexagons"/>
    <dgm:cxn modelId="{E92833F5-7D17-4A0F-BA35-4F6E84478DD1}" type="presParOf" srcId="{B5FF6C33-7695-4C77-B5E8-9B0EF044A372}" destId="{E5C26182-B4D0-4A62-9027-2059769A486F}" srcOrd="0" destOrd="0" presId="urn:microsoft.com/office/officeart/2008/layout/AlternatingHexagons"/>
    <dgm:cxn modelId="{9A86A248-40EB-44D0-BCA1-D6D7687CD15E}" type="presParOf" srcId="{B5FF6C33-7695-4C77-B5E8-9B0EF044A372}" destId="{7E317042-7C6C-4705-BEB7-9FB0390A8490}" srcOrd="1" destOrd="0" presId="urn:microsoft.com/office/officeart/2008/layout/AlternatingHexagons"/>
    <dgm:cxn modelId="{356F2216-4733-4053-9A42-E2D5CD61AA6A}" type="presParOf" srcId="{B5FF6C33-7695-4C77-B5E8-9B0EF044A372}" destId="{F6314520-DD18-4B75-AD96-A56E44E53CF6}" srcOrd="2" destOrd="0" presId="urn:microsoft.com/office/officeart/2008/layout/AlternatingHexagons"/>
    <dgm:cxn modelId="{9CB62DB4-48D2-4EE2-A40D-1C4EAEA22B29}" type="presParOf" srcId="{B5FF6C33-7695-4C77-B5E8-9B0EF044A372}" destId="{3AB1ED5F-BCA1-49EE-9435-0D309CB0A146}" srcOrd="3" destOrd="0" presId="urn:microsoft.com/office/officeart/2008/layout/AlternatingHexagons"/>
    <dgm:cxn modelId="{37EB76BA-C0CA-4C03-9182-41D7B1B5EF85}" type="presParOf" srcId="{B5FF6C33-7695-4C77-B5E8-9B0EF044A372}" destId="{D312234D-4E7B-4E89-ADEB-EA8399D86570}" srcOrd="4" destOrd="0" presId="urn:microsoft.com/office/officeart/2008/layout/AlternatingHexagons"/>
    <dgm:cxn modelId="{755F7E2E-561A-4719-9E3C-3C4C15DD0670}" type="presParOf" srcId="{26B86AF3-455B-4EF0-8AE7-F184E70C39D6}" destId="{EC273017-8F72-4C15-8744-F28A8E6E79FE}" srcOrd="1" destOrd="0" presId="urn:microsoft.com/office/officeart/2008/layout/AlternatingHexagons"/>
    <dgm:cxn modelId="{273D97B1-DE45-47E1-B2A6-0B319B68BE1F}" type="presParOf" srcId="{26B86AF3-455B-4EF0-8AE7-F184E70C39D6}" destId="{5AA4E54A-CAFC-4898-83D6-FF41445FF02C}" srcOrd="2" destOrd="0" presId="urn:microsoft.com/office/officeart/2008/layout/AlternatingHexagons"/>
    <dgm:cxn modelId="{8E91F10C-B0DA-44A1-B6C6-C534E81D3C60}" type="presParOf" srcId="{5AA4E54A-CAFC-4898-83D6-FF41445FF02C}" destId="{B2AE3F54-D520-4227-88E6-B22B199F7AFA}" srcOrd="0" destOrd="0" presId="urn:microsoft.com/office/officeart/2008/layout/AlternatingHexagons"/>
    <dgm:cxn modelId="{CEE176B4-8546-497E-95B4-0DEB44640E22}" type="presParOf" srcId="{5AA4E54A-CAFC-4898-83D6-FF41445FF02C}" destId="{22F2F13A-57F7-40E5-AFD3-11FBA906218B}" srcOrd="1" destOrd="0" presId="urn:microsoft.com/office/officeart/2008/layout/AlternatingHexagons"/>
    <dgm:cxn modelId="{9D4C2270-1CB5-4558-AB45-DD5266D0DD31}" type="presParOf" srcId="{5AA4E54A-CAFC-4898-83D6-FF41445FF02C}" destId="{CFD7C4CF-449B-4A62-99C1-2D6CC7358E83}" srcOrd="2" destOrd="0" presId="urn:microsoft.com/office/officeart/2008/layout/AlternatingHexagons"/>
    <dgm:cxn modelId="{F1D06D9A-0086-4AB0-A5FE-0FBB384812D6}" type="presParOf" srcId="{5AA4E54A-CAFC-4898-83D6-FF41445FF02C}" destId="{4A289B39-FAC6-45F6-8A3B-EA97F3DA8139}" srcOrd="3" destOrd="0" presId="urn:microsoft.com/office/officeart/2008/layout/AlternatingHexagons"/>
    <dgm:cxn modelId="{05BF7F77-4208-438D-B5FC-B29FD3F13B40}" type="presParOf" srcId="{5AA4E54A-CAFC-4898-83D6-FF41445FF02C}" destId="{29963BC0-01A5-403F-A451-7F0192DF9EAF}" srcOrd="4" destOrd="0" presId="urn:microsoft.com/office/officeart/2008/layout/AlternatingHexagons"/>
    <dgm:cxn modelId="{AD4A6F0D-6136-4DD6-86FC-FB2962966CD7}" type="presParOf" srcId="{26B86AF3-455B-4EF0-8AE7-F184E70C39D6}" destId="{85B1AC29-71EC-410B-8667-4EED1383702E}" srcOrd="3" destOrd="0" presId="urn:microsoft.com/office/officeart/2008/layout/AlternatingHexagons"/>
    <dgm:cxn modelId="{7FDC2629-E440-4FCE-9B64-8CE8903207CE}" type="presParOf" srcId="{26B86AF3-455B-4EF0-8AE7-F184E70C39D6}" destId="{1B8657B4-3834-44E2-81AE-FCFBFBBF1A0D}" srcOrd="4" destOrd="0" presId="urn:microsoft.com/office/officeart/2008/layout/AlternatingHexagons"/>
    <dgm:cxn modelId="{5F13239F-4B62-4640-BCCD-763200355DB7}" type="presParOf" srcId="{1B8657B4-3834-44E2-81AE-FCFBFBBF1A0D}" destId="{64E37FE9-C6E5-4476-99F5-21620CC73BA8}" srcOrd="0" destOrd="0" presId="urn:microsoft.com/office/officeart/2008/layout/AlternatingHexagons"/>
    <dgm:cxn modelId="{F3D7FA67-F128-4709-9408-A6D49EDAA093}" type="presParOf" srcId="{1B8657B4-3834-44E2-81AE-FCFBFBBF1A0D}" destId="{71FDF903-E76F-48D5-98A0-501C862E0FDE}" srcOrd="1" destOrd="0" presId="urn:microsoft.com/office/officeart/2008/layout/AlternatingHexagons"/>
    <dgm:cxn modelId="{E08FC9D1-146E-4B53-AF66-D35056D7CCFB}" type="presParOf" srcId="{1B8657B4-3834-44E2-81AE-FCFBFBBF1A0D}" destId="{2886448F-2C93-482B-8C34-C467313F50B5}" srcOrd="2" destOrd="0" presId="urn:microsoft.com/office/officeart/2008/layout/AlternatingHexagons"/>
    <dgm:cxn modelId="{ECCCC915-30C1-40CC-9F8B-FD4C71BAADCE}" type="presParOf" srcId="{1B8657B4-3834-44E2-81AE-FCFBFBBF1A0D}" destId="{9321D49A-31EC-459C-9533-3DC00E0FA193}" srcOrd="3" destOrd="0" presId="urn:microsoft.com/office/officeart/2008/layout/AlternatingHexagons"/>
    <dgm:cxn modelId="{8C62BE1D-2301-4A6E-B89D-12703D34C409}" type="presParOf" srcId="{1B8657B4-3834-44E2-81AE-FCFBFBBF1A0D}" destId="{FDD017ED-12C6-4D50-B27E-5E29797028BD}" srcOrd="4" destOrd="0" presId="urn:microsoft.com/office/officeart/2008/layout/AlternatingHexagon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9563A3E1-18E6-4053-B7C6-E99A745E8069}" type="doc">
      <dgm:prSet loTypeId="urn:microsoft.com/office/officeart/2008/layout/AlternatingHexagons" loCatId="list" qsTypeId="urn:microsoft.com/office/officeart/2005/8/quickstyle/3d1" qsCatId="3D" csTypeId="urn:microsoft.com/office/officeart/2005/8/colors/colorful2" csCatId="colorful" phldr="1"/>
      <dgm:spPr/>
      <dgm:t>
        <a:bodyPr/>
        <a:lstStyle/>
        <a:p>
          <a:endParaRPr lang="tr-TR"/>
        </a:p>
      </dgm:t>
    </dgm:pt>
    <dgm:pt modelId="{B9B3E8BD-F947-4453-B27B-77E3C024FDCC}">
      <dgm:prSet phldrT="[Metin]"/>
      <dgm:spPr/>
      <dgm:t>
        <a:bodyPr/>
        <a:lstStyle/>
        <a:p>
          <a:r>
            <a:rPr lang="tr-TR" dirty="0"/>
            <a:t>Uzmanın özellikleri</a:t>
          </a:r>
        </a:p>
      </dgm:t>
    </dgm:pt>
    <dgm:pt modelId="{68300A57-84C6-4D1F-9A4D-7A9E6C9091D9}" type="parTrans" cxnId="{83D9F964-19FE-4F57-8917-25644EA91A97}">
      <dgm:prSet/>
      <dgm:spPr/>
      <dgm:t>
        <a:bodyPr/>
        <a:lstStyle/>
        <a:p>
          <a:endParaRPr lang="tr-TR"/>
        </a:p>
      </dgm:t>
    </dgm:pt>
    <dgm:pt modelId="{49C59E19-F7E1-4201-8311-54364252D190}" type="sibTrans" cxnId="{83D9F964-19FE-4F57-8917-25644EA91A97}">
      <dgm:prSet/>
      <dgm:spPr/>
      <dgm:t>
        <a:bodyPr/>
        <a:lstStyle/>
        <a:p>
          <a:endParaRPr lang="tr-TR"/>
        </a:p>
      </dgm:t>
    </dgm:pt>
    <dgm:pt modelId="{1CF9C612-FA8F-4F88-8EDE-E52234908B60}">
      <dgm:prSet phldrT="[Metin]"/>
      <dgm:spPr/>
      <dgm:t>
        <a:bodyPr/>
        <a:lstStyle/>
        <a:p>
          <a:r>
            <a:rPr lang="tr-TR" b="1" dirty="0"/>
            <a:t>İnternet ve sosyal medya</a:t>
          </a:r>
        </a:p>
      </dgm:t>
    </dgm:pt>
    <dgm:pt modelId="{2FA388F5-8CAA-4029-8258-A296C7B6002C}" type="parTrans" cxnId="{C66BB6B3-6957-4766-8B18-021A41012256}">
      <dgm:prSet/>
      <dgm:spPr/>
      <dgm:t>
        <a:bodyPr/>
        <a:lstStyle/>
        <a:p>
          <a:endParaRPr lang="tr-TR"/>
        </a:p>
      </dgm:t>
    </dgm:pt>
    <dgm:pt modelId="{7D0962A2-DAED-4F8F-A9D7-ACD00EC54242}" type="sibTrans" cxnId="{C66BB6B3-6957-4766-8B18-021A41012256}">
      <dgm:prSet/>
      <dgm:spPr/>
      <dgm:t>
        <a:bodyPr/>
        <a:lstStyle/>
        <a:p>
          <a:endParaRPr lang="tr-TR"/>
        </a:p>
      </dgm:t>
    </dgm:pt>
    <dgm:pt modelId="{94197D4D-807B-44C2-8E4A-78F9EA59AFD2}">
      <dgm:prSet phldrT="[Metin]"/>
      <dgm:spPr/>
      <dgm:t>
        <a:bodyPr/>
        <a:lstStyle/>
        <a:p>
          <a:r>
            <a:rPr lang="tr-TR" dirty="0"/>
            <a:t>OSB tanısı olan çocukların özellikleri</a:t>
          </a:r>
        </a:p>
      </dgm:t>
    </dgm:pt>
    <dgm:pt modelId="{649EE63B-ED29-4259-A210-AAB3C2A1B5E2}" type="parTrans" cxnId="{98E4D085-5334-4B04-893D-789CC5806341}">
      <dgm:prSet/>
      <dgm:spPr/>
      <dgm:t>
        <a:bodyPr/>
        <a:lstStyle/>
        <a:p>
          <a:endParaRPr lang="tr-TR"/>
        </a:p>
      </dgm:t>
    </dgm:pt>
    <dgm:pt modelId="{0307D842-DED4-40B2-9317-83F1D6FA4FE6}" type="sibTrans" cxnId="{98E4D085-5334-4B04-893D-789CC5806341}">
      <dgm:prSet/>
      <dgm:spPr/>
      <dgm:t>
        <a:bodyPr/>
        <a:lstStyle/>
        <a:p>
          <a:endParaRPr lang="tr-TR"/>
        </a:p>
      </dgm:t>
    </dgm:pt>
    <dgm:pt modelId="{439DC76E-BC5C-40D6-8B51-92366A795274}">
      <dgm:prSet phldrT="[Metin]"/>
      <dgm:spPr/>
      <dgm:t>
        <a:bodyPr/>
        <a:lstStyle/>
        <a:p>
          <a:r>
            <a:rPr lang="tr-TR" b="1" dirty="0"/>
            <a:t>Çare/Umut olarak görülmesi</a:t>
          </a:r>
        </a:p>
      </dgm:t>
    </dgm:pt>
    <dgm:pt modelId="{6F1626C3-3402-43BF-A0C2-913A9F85DE74}" type="parTrans" cxnId="{6BD7F0D7-BD94-490C-81D5-FABCAB48F3A8}">
      <dgm:prSet/>
      <dgm:spPr/>
      <dgm:t>
        <a:bodyPr/>
        <a:lstStyle/>
        <a:p>
          <a:endParaRPr lang="tr-TR"/>
        </a:p>
      </dgm:t>
    </dgm:pt>
    <dgm:pt modelId="{A39560E0-35FD-44A3-AFA1-CAF0091D274F}" type="sibTrans" cxnId="{6BD7F0D7-BD94-490C-81D5-FABCAB48F3A8}">
      <dgm:prSet/>
      <dgm:spPr/>
      <dgm:t>
        <a:bodyPr/>
        <a:lstStyle/>
        <a:p>
          <a:endParaRPr lang="tr-TR"/>
        </a:p>
      </dgm:t>
    </dgm:pt>
    <dgm:pt modelId="{DA4A385F-406C-490B-9B6C-453FB0D0B4B2}">
      <dgm:prSet phldrT="[Metin]"/>
      <dgm:spPr/>
      <dgm:t>
        <a:bodyPr/>
        <a:lstStyle/>
        <a:p>
          <a:r>
            <a:rPr lang="tr-TR" b="1" dirty="0">
              <a:solidFill>
                <a:schemeClr val="tx1"/>
              </a:solidFill>
            </a:rPr>
            <a:t>Öneriler</a:t>
          </a:r>
        </a:p>
      </dgm:t>
    </dgm:pt>
    <dgm:pt modelId="{46A40865-6EED-48EE-9E1F-B8F71DB7D7E1}" type="parTrans" cxnId="{C746ACAE-E119-408B-8DBC-FBBB6A7B34F4}">
      <dgm:prSet/>
      <dgm:spPr/>
      <dgm:t>
        <a:bodyPr/>
        <a:lstStyle/>
        <a:p>
          <a:endParaRPr lang="tr-TR"/>
        </a:p>
      </dgm:t>
    </dgm:pt>
    <dgm:pt modelId="{53B03D33-D82F-48DA-BD2A-4A6BF879072A}" type="sibTrans" cxnId="{C746ACAE-E119-408B-8DBC-FBBB6A7B34F4}">
      <dgm:prSet/>
      <dgm:spPr/>
      <dgm:t>
        <a:bodyPr/>
        <a:lstStyle/>
        <a:p>
          <a:endParaRPr lang="tr-TR"/>
        </a:p>
      </dgm:t>
    </dgm:pt>
    <dgm:pt modelId="{AE5F4475-B2BB-42BB-A53F-2F0C46E915B5}">
      <dgm:prSet phldrT="[Metin]"/>
      <dgm:spPr/>
      <dgm:t>
        <a:bodyPr/>
        <a:lstStyle/>
        <a:p>
          <a:r>
            <a:rPr lang="tr-TR" b="1" dirty="0"/>
            <a:t>Eğitsel ve davranışsal uygulamaları “etkisiz” bulunması</a:t>
          </a:r>
        </a:p>
      </dgm:t>
    </dgm:pt>
    <dgm:pt modelId="{44C4BA46-1649-4CCD-819C-225F61B33742}" type="parTrans" cxnId="{747EDDED-D09B-47CB-8451-178DFC7813D3}">
      <dgm:prSet/>
      <dgm:spPr/>
      <dgm:t>
        <a:bodyPr/>
        <a:lstStyle/>
        <a:p>
          <a:endParaRPr lang="tr-TR"/>
        </a:p>
      </dgm:t>
    </dgm:pt>
    <dgm:pt modelId="{50AC17F2-7DED-429C-BE16-BAC3228EF3ED}" type="sibTrans" cxnId="{747EDDED-D09B-47CB-8451-178DFC7813D3}">
      <dgm:prSet/>
      <dgm:spPr/>
      <dgm:t>
        <a:bodyPr/>
        <a:lstStyle/>
        <a:p>
          <a:endParaRPr lang="tr-TR"/>
        </a:p>
      </dgm:t>
    </dgm:pt>
    <dgm:pt modelId="{26B86AF3-455B-4EF0-8AE7-F184E70C39D6}" type="pres">
      <dgm:prSet presAssocID="{9563A3E1-18E6-4053-B7C6-E99A745E8069}" presName="Name0" presStyleCnt="0">
        <dgm:presLayoutVars>
          <dgm:chMax/>
          <dgm:chPref/>
          <dgm:dir/>
          <dgm:animLvl val="lvl"/>
        </dgm:presLayoutVars>
      </dgm:prSet>
      <dgm:spPr/>
      <dgm:t>
        <a:bodyPr/>
        <a:lstStyle/>
        <a:p>
          <a:endParaRPr lang="tr-TR"/>
        </a:p>
      </dgm:t>
    </dgm:pt>
    <dgm:pt modelId="{B5FF6C33-7695-4C77-B5E8-9B0EF044A372}" type="pres">
      <dgm:prSet presAssocID="{B9B3E8BD-F947-4453-B27B-77E3C024FDCC}" presName="composite" presStyleCnt="0"/>
      <dgm:spPr/>
    </dgm:pt>
    <dgm:pt modelId="{E5C26182-B4D0-4A62-9027-2059769A486F}" type="pres">
      <dgm:prSet presAssocID="{B9B3E8BD-F947-4453-B27B-77E3C024FDCC}" presName="Parent1" presStyleLbl="node1" presStyleIdx="0" presStyleCnt="6">
        <dgm:presLayoutVars>
          <dgm:chMax val="1"/>
          <dgm:chPref val="1"/>
          <dgm:bulletEnabled val="1"/>
        </dgm:presLayoutVars>
      </dgm:prSet>
      <dgm:spPr/>
      <dgm:t>
        <a:bodyPr/>
        <a:lstStyle/>
        <a:p>
          <a:endParaRPr lang="tr-TR"/>
        </a:p>
      </dgm:t>
    </dgm:pt>
    <dgm:pt modelId="{7E317042-7C6C-4705-BEB7-9FB0390A8490}" type="pres">
      <dgm:prSet presAssocID="{B9B3E8BD-F947-4453-B27B-77E3C024FDCC}" presName="Childtext1" presStyleLbl="revTx" presStyleIdx="0" presStyleCnt="3">
        <dgm:presLayoutVars>
          <dgm:chMax val="0"/>
          <dgm:chPref val="0"/>
          <dgm:bulletEnabled val="1"/>
        </dgm:presLayoutVars>
      </dgm:prSet>
      <dgm:spPr/>
      <dgm:t>
        <a:bodyPr/>
        <a:lstStyle/>
        <a:p>
          <a:endParaRPr lang="tr-TR"/>
        </a:p>
      </dgm:t>
    </dgm:pt>
    <dgm:pt modelId="{F6314520-DD18-4B75-AD96-A56E44E53CF6}" type="pres">
      <dgm:prSet presAssocID="{B9B3E8BD-F947-4453-B27B-77E3C024FDCC}" presName="BalanceSpacing" presStyleCnt="0"/>
      <dgm:spPr/>
    </dgm:pt>
    <dgm:pt modelId="{3AB1ED5F-BCA1-49EE-9435-0D309CB0A146}" type="pres">
      <dgm:prSet presAssocID="{B9B3E8BD-F947-4453-B27B-77E3C024FDCC}" presName="BalanceSpacing1" presStyleCnt="0"/>
      <dgm:spPr/>
    </dgm:pt>
    <dgm:pt modelId="{D312234D-4E7B-4E89-ADEB-EA8399D86570}" type="pres">
      <dgm:prSet presAssocID="{49C59E19-F7E1-4201-8311-54364252D190}" presName="Accent1Text" presStyleLbl="node1" presStyleIdx="1" presStyleCnt="6"/>
      <dgm:spPr/>
      <dgm:t>
        <a:bodyPr/>
        <a:lstStyle/>
        <a:p>
          <a:endParaRPr lang="tr-TR"/>
        </a:p>
      </dgm:t>
    </dgm:pt>
    <dgm:pt modelId="{EC273017-8F72-4C15-8744-F28A8E6E79FE}" type="pres">
      <dgm:prSet presAssocID="{49C59E19-F7E1-4201-8311-54364252D190}" presName="spaceBetweenRectangles" presStyleCnt="0"/>
      <dgm:spPr/>
    </dgm:pt>
    <dgm:pt modelId="{5AA4E54A-CAFC-4898-83D6-FF41445FF02C}" type="pres">
      <dgm:prSet presAssocID="{94197D4D-807B-44C2-8E4A-78F9EA59AFD2}" presName="composite" presStyleCnt="0"/>
      <dgm:spPr/>
    </dgm:pt>
    <dgm:pt modelId="{B2AE3F54-D520-4227-88E6-B22B199F7AFA}" type="pres">
      <dgm:prSet presAssocID="{94197D4D-807B-44C2-8E4A-78F9EA59AFD2}" presName="Parent1" presStyleLbl="node1" presStyleIdx="2" presStyleCnt="6" custLinFactNeighborX="4365" custLinFactNeighborY="1266">
        <dgm:presLayoutVars>
          <dgm:chMax val="1"/>
          <dgm:chPref val="1"/>
          <dgm:bulletEnabled val="1"/>
        </dgm:presLayoutVars>
      </dgm:prSet>
      <dgm:spPr/>
      <dgm:t>
        <a:bodyPr/>
        <a:lstStyle/>
        <a:p>
          <a:endParaRPr lang="tr-TR"/>
        </a:p>
      </dgm:t>
    </dgm:pt>
    <dgm:pt modelId="{22F2F13A-57F7-40E5-AFD3-11FBA906218B}" type="pres">
      <dgm:prSet presAssocID="{94197D4D-807B-44C2-8E4A-78F9EA59AFD2}" presName="Childtext1" presStyleLbl="revTx" presStyleIdx="1" presStyleCnt="3">
        <dgm:presLayoutVars>
          <dgm:chMax val="0"/>
          <dgm:chPref val="0"/>
          <dgm:bulletEnabled val="1"/>
        </dgm:presLayoutVars>
      </dgm:prSet>
      <dgm:spPr/>
      <dgm:t>
        <a:bodyPr/>
        <a:lstStyle/>
        <a:p>
          <a:endParaRPr lang="tr-TR"/>
        </a:p>
      </dgm:t>
    </dgm:pt>
    <dgm:pt modelId="{CFD7C4CF-449B-4A62-99C1-2D6CC7358E83}" type="pres">
      <dgm:prSet presAssocID="{94197D4D-807B-44C2-8E4A-78F9EA59AFD2}" presName="BalanceSpacing" presStyleCnt="0"/>
      <dgm:spPr/>
    </dgm:pt>
    <dgm:pt modelId="{4A289B39-FAC6-45F6-8A3B-EA97F3DA8139}" type="pres">
      <dgm:prSet presAssocID="{94197D4D-807B-44C2-8E4A-78F9EA59AFD2}" presName="BalanceSpacing1" presStyleCnt="0"/>
      <dgm:spPr/>
    </dgm:pt>
    <dgm:pt modelId="{29963BC0-01A5-403F-A451-7F0192DF9EAF}" type="pres">
      <dgm:prSet presAssocID="{0307D842-DED4-40B2-9317-83F1D6FA4FE6}" presName="Accent1Text" presStyleLbl="node1" presStyleIdx="3" presStyleCnt="6"/>
      <dgm:spPr/>
      <dgm:t>
        <a:bodyPr/>
        <a:lstStyle/>
        <a:p>
          <a:endParaRPr lang="tr-TR"/>
        </a:p>
      </dgm:t>
    </dgm:pt>
    <dgm:pt modelId="{85B1AC29-71EC-410B-8667-4EED1383702E}" type="pres">
      <dgm:prSet presAssocID="{0307D842-DED4-40B2-9317-83F1D6FA4FE6}" presName="spaceBetweenRectangles" presStyleCnt="0"/>
      <dgm:spPr/>
    </dgm:pt>
    <dgm:pt modelId="{1B8657B4-3834-44E2-81AE-FCFBFBBF1A0D}" type="pres">
      <dgm:prSet presAssocID="{DA4A385F-406C-490B-9B6C-453FB0D0B4B2}" presName="composite" presStyleCnt="0"/>
      <dgm:spPr/>
    </dgm:pt>
    <dgm:pt modelId="{64E37FE9-C6E5-4476-99F5-21620CC73BA8}" type="pres">
      <dgm:prSet presAssocID="{DA4A385F-406C-490B-9B6C-453FB0D0B4B2}" presName="Parent1" presStyleLbl="node1" presStyleIdx="4" presStyleCnt="6">
        <dgm:presLayoutVars>
          <dgm:chMax val="1"/>
          <dgm:chPref val="1"/>
          <dgm:bulletEnabled val="1"/>
        </dgm:presLayoutVars>
      </dgm:prSet>
      <dgm:spPr/>
      <dgm:t>
        <a:bodyPr/>
        <a:lstStyle/>
        <a:p>
          <a:endParaRPr lang="tr-TR"/>
        </a:p>
      </dgm:t>
    </dgm:pt>
    <dgm:pt modelId="{71FDF903-E76F-48D5-98A0-501C862E0FDE}" type="pres">
      <dgm:prSet presAssocID="{DA4A385F-406C-490B-9B6C-453FB0D0B4B2}" presName="Childtext1" presStyleLbl="revTx" presStyleIdx="2" presStyleCnt="3">
        <dgm:presLayoutVars>
          <dgm:chMax val="0"/>
          <dgm:chPref val="0"/>
          <dgm:bulletEnabled val="1"/>
        </dgm:presLayoutVars>
      </dgm:prSet>
      <dgm:spPr/>
      <dgm:t>
        <a:bodyPr/>
        <a:lstStyle/>
        <a:p>
          <a:endParaRPr lang="tr-TR"/>
        </a:p>
      </dgm:t>
    </dgm:pt>
    <dgm:pt modelId="{2886448F-2C93-482B-8C34-C467313F50B5}" type="pres">
      <dgm:prSet presAssocID="{DA4A385F-406C-490B-9B6C-453FB0D0B4B2}" presName="BalanceSpacing" presStyleCnt="0"/>
      <dgm:spPr/>
    </dgm:pt>
    <dgm:pt modelId="{9321D49A-31EC-459C-9533-3DC00E0FA193}" type="pres">
      <dgm:prSet presAssocID="{DA4A385F-406C-490B-9B6C-453FB0D0B4B2}" presName="BalanceSpacing1" presStyleCnt="0"/>
      <dgm:spPr/>
    </dgm:pt>
    <dgm:pt modelId="{FDD017ED-12C6-4D50-B27E-5E29797028BD}" type="pres">
      <dgm:prSet presAssocID="{53B03D33-D82F-48DA-BD2A-4A6BF879072A}" presName="Accent1Text" presStyleLbl="node1" presStyleIdx="5" presStyleCnt="6"/>
      <dgm:spPr/>
      <dgm:t>
        <a:bodyPr/>
        <a:lstStyle/>
        <a:p>
          <a:endParaRPr lang="tr-TR"/>
        </a:p>
      </dgm:t>
    </dgm:pt>
  </dgm:ptLst>
  <dgm:cxnLst>
    <dgm:cxn modelId="{97E91231-B78E-4FEE-B44D-95FC46BAB375}" type="presOf" srcId="{53B03D33-D82F-48DA-BD2A-4A6BF879072A}" destId="{FDD017ED-12C6-4D50-B27E-5E29797028BD}" srcOrd="0" destOrd="0" presId="urn:microsoft.com/office/officeart/2008/layout/AlternatingHexagons"/>
    <dgm:cxn modelId="{65E00031-562D-4E3F-BCF4-8AD1A712DC5A}" type="presOf" srcId="{1CF9C612-FA8F-4F88-8EDE-E52234908B60}" destId="{7E317042-7C6C-4705-BEB7-9FB0390A8490}" srcOrd="0" destOrd="0" presId="urn:microsoft.com/office/officeart/2008/layout/AlternatingHexagons"/>
    <dgm:cxn modelId="{6BD7F0D7-BD94-490C-81D5-FABCAB48F3A8}" srcId="{94197D4D-807B-44C2-8E4A-78F9EA59AFD2}" destId="{439DC76E-BC5C-40D6-8B51-92366A795274}" srcOrd="0" destOrd="0" parTransId="{6F1626C3-3402-43BF-A0C2-913A9F85DE74}" sibTransId="{A39560E0-35FD-44A3-AFA1-CAF0091D274F}"/>
    <dgm:cxn modelId="{CBB71294-DAE5-4E41-B9B2-042B79F627A5}" type="presOf" srcId="{DA4A385F-406C-490B-9B6C-453FB0D0B4B2}" destId="{64E37FE9-C6E5-4476-99F5-21620CC73BA8}" srcOrd="0" destOrd="0" presId="urn:microsoft.com/office/officeart/2008/layout/AlternatingHexagons"/>
    <dgm:cxn modelId="{10FA696D-59EA-41F6-B566-50B5AA017E17}" type="presOf" srcId="{0307D842-DED4-40B2-9317-83F1D6FA4FE6}" destId="{29963BC0-01A5-403F-A451-7F0192DF9EAF}" srcOrd="0" destOrd="0" presId="urn:microsoft.com/office/officeart/2008/layout/AlternatingHexagons"/>
    <dgm:cxn modelId="{E3717EE9-F10C-4330-93F0-00DB9265858E}" type="presOf" srcId="{439DC76E-BC5C-40D6-8B51-92366A795274}" destId="{22F2F13A-57F7-40E5-AFD3-11FBA906218B}" srcOrd="0" destOrd="0" presId="urn:microsoft.com/office/officeart/2008/layout/AlternatingHexagons"/>
    <dgm:cxn modelId="{83D9F964-19FE-4F57-8917-25644EA91A97}" srcId="{9563A3E1-18E6-4053-B7C6-E99A745E8069}" destId="{B9B3E8BD-F947-4453-B27B-77E3C024FDCC}" srcOrd="0" destOrd="0" parTransId="{68300A57-84C6-4D1F-9A4D-7A9E6C9091D9}" sibTransId="{49C59E19-F7E1-4201-8311-54364252D190}"/>
    <dgm:cxn modelId="{C66BB6B3-6957-4766-8B18-021A41012256}" srcId="{B9B3E8BD-F947-4453-B27B-77E3C024FDCC}" destId="{1CF9C612-FA8F-4F88-8EDE-E52234908B60}" srcOrd="0" destOrd="0" parTransId="{2FA388F5-8CAA-4029-8258-A296C7B6002C}" sibTransId="{7D0962A2-DAED-4F8F-A9D7-ACD00EC54242}"/>
    <dgm:cxn modelId="{D88AE730-FBCA-45EE-B558-EE07B34D5795}" type="presOf" srcId="{49C59E19-F7E1-4201-8311-54364252D190}" destId="{D312234D-4E7B-4E89-ADEB-EA8399D86570}" srcOrd="0" destOrd="0" presId="urn:microsoft.com/office/officeart/2008/layout/AlternatingHexagons"/>
    <dgm:cxn modelId="{ACE47F5C-6765-405A-9472-6389C9B55233}" type="presOf" srcId="{9563A3E1-18E6-4053-B7C6-E99A745E8069}" destId="{26B86AF3-455B-4EF0-8AE7-F184E70C39D6}" srcOrd="0" destOrd="0" presId="urn:microsoft.com/office/officeart/2008/layout/AlternatingHexagons"/>
    <dgm:cxn modelId="{C746ACAE-E119-408B-8DBC-FBBB6A7B34F4}" srcId="{9563A3E1-18E6-4053-B7C6-E99A745E8069}" destId="{DA4A385F-406C-490B-9B6C-453FB0D0B4B2}" srcOrd="2" destOrd="0" parTransId="{46A40865-6EED-48EE-9E1F-B8F71DB7D7E1}" sibTransId="{53B03D33-D82F-48DA-BD2A-4A6BF879072A}"/>
    <dgm:cxn modelId="{A65E3FE0-95C4-4704-BC14-321F4928CA8C}" type="presOf" srcId="{B9B3E8BD-F947-4453-B27B-77E3C024FDCC}" destId="{E5C26182-B4D0-4A62-9027-2059769A486F}" srcOrd="0" destOrd="0" presId="urn:microsoft.com/office/officeart/2008/layout/AlternatingHexagons"/>
    <dgm:cxn modelId="{98E4D085-5334-4B04-893D-789CC5806341}" srcId="{9563A3E1-18E6-4053-B7C6-E99A745E8069}" destId="{94197D4D-807B-44C2-8E4A-78F9EA59AFD2}" srcOrd="1" destOrd="0" parTransId="{649EE63B-ED29-4259-A210-AAB3C2A1B5E2}" sibTransId="{0307D842-DED4-40B2-9317-83F1D6FA4FE6}"/>
    <dgm:cxn modelId="{747EDDED-D09B-47CB-8451-178DFC7813D3}" srcId="{DA4A385F-406C-490B-9B6C-453FB0D0B4B2}" destId="{AE5F4475-B2BB-42BB-A53F-2F0C46E915B5}" srcOrd="0" destOrd="0" parTransId="{44C4BA46-1649-4CCD-819C-225F61B33742}" sibTransId="{50AC17F2-7DED-429C-BE16-BAC3228EF3ED}"/>
    <dgm:cxn modelId="{258419B5-BF1E-4A87-934A-2BFC1531B293}" type="presOf" srcId="{94197D4D-807B-44C2-8E4A-78F9EA59AFD2}" destId="{B2AE3F54-D520-4227-88E6-B22B199F7AFA}" srcOrd="0" destOrd="0" presId="urn:microsoft.com/office/officeart/2008/layout/AlternatingHexagons"/>
    <dgm:cxn modelId="{F3137B76-7CFF-47D5-A7B3-CDC3021BBCC8}" type="presOf" srcId="{AE5F4475-B2BB-42BB-A53F-2F0C46E915B5}" destId="{71FDF903-E76F-48D5-98A0-501C862E0FDE}" srcOrd="0" destOrd="0" presId="urn:microsoft.com/office/officeart/2008/layout/AlternatingHexagons"/>
    <dgm:cxn modelId="{97F93D1B-DAD6-40CD-A71A-B7EA5808B3F4}" type="presParOf" srcId="{26B86AF3-455B-4EF0-8AE7-F184E70C39D6}" destId="{B5FF6C33-7695-4C77-B5E8-9B0EF044A372}" srcOrd="0" destOrd="0" presId="urn:microsoft.com/office/officeart/2008/layout/AlternatingHexagons"/>
    <dgm:cxn modelId="{E92833F5-7D17-4A0F-BA35-4F6E84478DD1}" type="presParOf" srcId="{B5FF6C33-7695-4C77-B5E8-9B0EF044A372}" destId="{E5C26182-B4D0-4A62-9027-2059769A486F}" srcOrd="0" destOrd="0" presId="urn:microsoft.com/office/officeart/2008/layout/AlternatingHexagons"/>
    <dgm:cxn modelId="{9A86A248-40EB-44D0-BCA1-D6D7687CD15E}" type="presParOf" srcId="{B5FF6C33-7695-4C77-B5E8-9B0EF044A372}" destId="{7E317042-7C6C-4705-BEB7-9FB0390A8490}" srcOrd="1" destOrd="0" presId="urn:microsoft.com/office/officeart/2008/layout/AlternatingHexagons"/>
    <dgm:cxn modelId="{356F2216-4733-4053-9A42-E2D5CD61AA6A}" type="presParOf" srcId="{B5FF6C33-7695-4C77-B5E8-9B0EF044A372}" destId="{F6314520-DD18-4B75-AD96-A56E44E53CF6}" srcOrd="2" destOrd="0" presId="urn:microsoft.com/office/officeart/2008/layout/AlternatingHexagons"/>
    <dgm:cxn modelId="{9CB62DB4-48D2-4EE2-A40D-1C4EAEA22B29}" type="presParOf" srcId="{B5FF6C33-7695-4C77-B5E8-9B0EF044A372}" destId="{3AB1ED5F-BCA1-49EE-9435-0D309CB0A146}" srcOrd="3" destOrd="0" presId="urn:microsoft.com/office/officeart/2008/layout/AlternatingHexagons"/>
    <dgm:cxn modelId="{37EB76BA-C0CA-4C03-9182-41D7B1B5EF85}" type="presParOf" srcId="{B5FF6C33-7695-4C77-B5E8-9B0EF044A372}" destId="{D312234D-4E7B-4E89-ADEB-EA8399D86570}" srcOrd="4" destOrd="0" presId="urn:microsoft.com/office/officeart/2008/layout/AlternatingHexagons"/>
    <dgm:cxn modelId="{755F7E2E-561A-4719-9E3C-3C4C15DD0670}" type="presParOf" srcId="{26B86AF3-455B-4EF0-8AE7-F184E70C39D6}" destId="{EC273017-8F72-4C15-8744-F28A8E6E79FE}" srcOrd="1" destOrd="0" presId="urn:microsoft.com/office/officeart/2008/layout/AlternatingHexagons"/>
    <dgm:cxn modelId="{273D97B1-DE45-47E1-B2A6-0B319B68BE1F}" type="presParOf" srcId="{26B86AF3-455B-4EF0-8AE7-F184E70C39D6}" destId="{5AA4E54A-CAFC-4898-83D6-FF41445FF02C}" srcOrd="2" destOrd="0" presId="urn:microsoft.com/office/officeart/2008/layout/AlternatingHexagons"/>
    <dgm:cxn modelId="{8E91F10C-B0DA-44A1-B6C6-C534E81D3C60}" type="presParOf" srcId="{5AA4E54A-CAFC-4898-83D6-FF41445FF02C}" destId="{B2AE3F54-D520-4227-88E6-B22B199F7AFA}" srcOrd="0" destOrd="0" presId="urn:microsoft.com/office/officeart/2008/layout/AlternatingHexagons"/>
    <dgm:cxn modelId="{CEE176B4-8546-497E-95B4-0DEB44640E22}" type="presParOf" srcId="{5AA4E54A-CAFC-4898-83D6-FF41445FF02C}" destId="{22F2F13A-57F7-40E5-AFD3-11FBA906218B}" srcOrd="1" destOrd="0" presId="urn:microsoft.com/office/officeart/2008/layout/AlternatingHexagons"/>
    <dgm:cxn modelId="{9D4C2270-1CB5-4558-AB45-DD5266D0DD31}" type="presParOf" srcId="{5AA4E54A-CAFC-4898-83D6-FF41445FF02C}" destId="{CFD7C4CF-449B-4A62-99C1-2D6CC7358E83}" srcOrd="2" destOrd="0" presId="urn:microsoft.com/office/officeart/2008/layout/AlternatingHexagons"/>
    <dgm:cxn modelId="{F1D06D9A-0086-4AB0-A5FE-0FBB384812D6}" type="presParOf" srcId="{5AA4E54A-CAFC-4898-83D6-FF41445FF02C}" destId="{4A289B39-FAC6-45F6-8A3B-EA97F3DA8139}" srcOrd="3" destOrd="0" presId="urn:microsoft.com/office/officeart/2008/layout/AlternatingHexagons"/>
    <dgm:cxn modelId="{05BF7F77-4208-438D-B5FC-B29FD3F13B40}" type="presParOf" srcId="{5AA4E54A-CAFC-4898-83D6-FF41445FF02C}" destId="{29963BC0-01A5-403F-A451-7F0192DF9EAF}" srcOrd="4" destOrd="0" presId="urn:microsoft.com/office/officeart/2008/layout/AlternatingHexagons"/>
    <dgm:cxn modelId="{AD4A6F0D-6136-4DD6-86FC-FB2962966CD7}" type="presParOf" srcId="{26B86AF3-455B-4EF0-8AE7-F184E70C39D6}" destId="{85B1AC29-71EC-410B-8667-4EED1383702E}" srcOrd="3" destOrd="0" presId="urn:microsoft.com/office/officeart/2008/layout/AlternatingHexagons"/>
    <dgm:cxn modelId="{7FDC2629-E440-4FCE-9B64-8CE8903207CE}" type="presParOf" srcId="{26B86AF3-455B-4EF0-8AE7-F184E70C39D6}" destId="{1B8657B4-3834-44E2-81AE-FCFBFBBF1A0D}" srcOrd="4" destOrd="0" presId="urn:microsoft.com/office/officeart/2008/layout/AlternatingHexagons"/>
    <dgm:cxn modelId="{5F13239F-4B62-4640-BCCD-763200355DB7}" type="presParOf" srcId="{1B8657B4-3834-44E2-81AE-FCFBFBBF1A0D}" destId="{64E37FE9-C6E5-4476-99F5-21620CC73BA8}" srcOrd="0" destOrd="0" presId="urn:microsoft.com/office/officeart/2008/layout/AlternatingHexagons"/>
    <dgm:cxn modelId="{F3D7FA67-F128-4709-9408-A6D49EDAA093}" type="presParOf" srcId="{1B8657B4-3834-44E2-81AE-FCFBFBBF1A0D}" destId="{71FDF903-E76F-48D5-98A0-501C862E0FDE}" srcOrd="1" destOrd="0" presId="urn:microsoft.com/office/officeart/2008/layout/AlternatingHexagons"/>
    <dgm:cxn modelId="{E08FC9D1-146E-4B53-AF66-D35056D7CCFB}" type="presParOf" srcId="{1B8657B4-3834-44E2-81AE-FCFBFBBF1A0D}" destId="{2886448F-2C93-482B-8C34-C467313F50B5}" srcOrd="2" destOrd="0" presId="urn:microsoft.com/office/officeart/2008/layout/AlternatingHexagons"/>
    <dgm:cxn modelId="{ECCCC915-30C1-40CC-9F8B-FD4C71BAADCE}" type="presParOf" srcId="{1B8657B4-3834-44E2-81AE-FCFBFBBF1A0D}" destId="{9321D49A-31EC-459C-9533-3DC00E0FA193}" srcOrd="3" destOrd="0" presId="urn:microsoft.com/office/officeart/2008/layout/AlternatingHexagons"/>
    <dgm:cxn modelId="{8C62BE1D-2301-4A6E-B89D-12703D34C409}" type="presParOf" srcId="{1B8657B4-3834-44E2-81AE-FCFBFBBF1A0D}" destId="{FDD017ED-12C6-4D50-B27E-5E29797028BD}" srcOrd="4" destOrd="0" presId="urn:microsoft.com/office/officeart/2008/layout/AlternatingHexagon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53008A6C-32DF-416F-80C1-09FC07748B1A}" type="doc">
      <dgm:prSet loTypeId="urn:microsoft.com/office/officeart/2005/8/layout/list1" loCatId="list" qsTypeId="urn:microsoft.com/office/officeart/2005/8/quickstyle/3d1" qsCatId="3D" csTypeId="urn:microsoft.com/office/officeart/2005/8/colors/colorful2" csCatId="colorful" phldr="1"/>
      <dgm:spPr/>
      <dgm:t>
        <a:bodyPr/>
        <a:lstStyle/>
        <a:p>
          <a:endParaRPr lang="tr-TR"/>
        </a:p>
      </dgm:t>
    </dgm:pt>
    <dgm:pt modelId="{86D24E9B-93AC-4B88-A896-EB570F61D94E}">
      <dgm:prSet phldrT="[Metin]"/>
      <dgm:spPr/>
      <dgm:t>
        <a:bodyPr/>
        <a:lstStyle/>
        <a:p>
          <a:r>
            <a:rPr lang="tr-TR" dirty="0"/>
            <a:t>1</a:t>
          </a:r>
        </a:p>
      </dgm:t>
    </dgm:pt>
    <dgm:pt modelId="{999B7702-AF2E-429C-BE8B-1B576F4A0BAF}" type="parTrans" cxnId="{C227EFFD-88C9-4E1C-8FAB-F6BB8D3DC47A}">
      <dgm:prSet/>
      <dgm:spPr/>
      <dgm:t>
        <a:bodyPr/>
        <a:lstStyle/>
        <a:p>
          <a:endParaRPr lang="tr-TR"/>
        </a:p>
      </dgm:t>
    </dgm:pt>
    <dgm:pt modelId="{CBA1707F-32A3-441A-9D89-84052191174E}" type="sibTrans" cxnId="{C227EFFD-88C9-4E1C-8FAB-F6BB8D3DC47A}">
      <dgm:prSet/>
      <dgm:spPr/>
      <dgm:t>
        <a:bodyPr/>
        <a:lstStyle/>
        <a:p>
          <a:endParaRPr lang="tr-TR"/>
        </a:p>
      </dgm:t>
    </dgm:pt>
    <dgm:pt modelId="{BACF6DD0-4CE7-4B18-9D8A-7AB35D8A2484}">
      <dgm:prSet phldrT="[Metin]"/>
      <dgm:spPr/>
      <dgm:t>
        <a:bodyPr/>
        <a:lstStyle/>
        <a:p>
          <a:r>
            <a:rPr lang="tr-TR" dirty="0"/>
            <a:t>2</a:t>
          </a:r>
        </a:p>
      </dgm:t>
    </dgm:pt>
    <dgm:pt modelId="{4C8C3D10-507C-4EF2-90DF-BFABCBE67655}" type="parTrans" cxnId="{8CCD981A-4E7D-4E80-A9C0-26E5CF753BD1}">
      <dgm:prSet/>
      <dgm:spPr/>
      <dgm:t>
        <a:bodyPr/>
        <a:lstStyle/>
        <a:p>
          <a:endParaRPr lang="tr-TR"/>
        </a:p>
      </dgm:t>
    </dgm:pt>
    <dgm:pt modelId="{A562DE1F-CA63-468E-AE8A-8A88A41465DC}" type="sibTrans" cxnId="{8CCD981A-4E7D-4E80-A9C0-26E5CF753BD1}">
      <dgm:prSet/>
      <dgm:spPr/>
      <dgm:t>
        <a:bodyPr/>
        <a:lstStyle/>
        <a:p>
          <a:endParaRPr lang="tr-TR"/>
        </a:p>
      </dgm:t>
    </dgm:pt>
    <dgm:pt modelId="{D93EB4D1-4786-41A7-BDE5-22C6DEE8EA98}">
      <dgm:prSet phldrT="[Metin]"/>
      <dgm:spPr/>
      <dgm:t>
        <a:bodyPr/>
        <a:lstStyle/>
        <a:p>
          <a:r>
            <a:rPr lang="tr-TR" dirty="0"/>
            <a:t>3</a:t>
          </a:r>
        </a:p>
      </dgm:t>
    </dgm:pt>
    <dgm:pt modelId="{9CD63CEF-6399-4F65-AB9B-405BC1FBA455}" type="parTrans" cxnId="{7598429C-93D9-40C0-BEE7-ECEDB402AF8D}">
      <dgm:prSet/>
      <dgm:spPr/>
      <dgm:t>
        <a:bodyPr/>
        <a:lstStyle/>
        <a:p>
          <a:endParaRPr lang="tr-TR"/>
        </a:p>
      </dgm:t>
    </dgm:pt>
    <dgm:pt modelId="{C794E962-BF71-4B96-A9A8-BD73B31986FA}" type="sibTrans" cxnId="{7598429C-93D9-40C0-BEE7-ECEDB402AF8D}">
      <dgm:prSet/>
      <dgm:spPr/>
      <dgm:t>
        <a:bodyPr/>
        <a:lstStyle/>
        <a:p>
          <a:endParaRPr lang="tr-TR"/>
        </a:p>
      </dgm:t>
    </dgm:pt>
    <dgm:pt modelId="{88EC6A00-DACF-4A29-8479-C63AEF00DEFE}">
      <dgm:prSet custT="1"/>
      <dgm:spPr/>
      <dgm:t>
        <a:bodyPr/>
        <a:lstStyle/>
        <a:p>
          <a:r>
            <a:rPr lang="tr-TR" sz="1700" dirty="0"/>
            <a:t>OSB belirtilerinin hafifletilmesinde ya da ortadan kaldırılmasında kısmen ya da tamamen etkisiz sonuçlar alınması </a:t>
          </a:r>
          <a:r>
            <a:rPr lang="tr-TR" sz="1050" dirty="0"/>
            <a:t>(</a:t>
          </a:r>
          <a:r>
            <a:rPr lang="tr-TR" sz="1050" dirty="0" err="1"/>
            <a:t>Lindly</a:t>
          </a:r>
          <a:r>
            <a:rPr lang="tr-TR" sz="1050" dirty="0"/>
            <a:t> vd., 2018).</a:t>
          </a:r>
        </a:p>
      </dgm:t>
    </dgm:pt>
    <dgm:pt modelId="{F74F073C-B5DC-4A73-AA7F-65A30B868604}" type="parTrans" cxnId="{831641DC-D04D-4B94-B157-FDF93707EA9D}">
      <dgm:prSet/>
      <dgm:spPr/>
      <dgm:t>
        <a:bodyPr/>
        <a:lstStyle/>
        <a:p>
          <a:endParaRPr lang="tr-TR"/>
        </a:p>
      </dgm:t>
    </dgm:pt>
    <dgm:pt modelId="{CC9DB9D7-E307-4B5E-BF16-1E6B2A5686E8}" type="sibTrans" cxnId="{831641DC-D04D-4B94-B157-FDF93707EA9D}">
      <dgm:prSet/>
      <dgm:spPr/>
      <dgm:t>
        <a:bodyPr/>
        <a:lstStyle/>
        <a:p>
          <a:endParaRPr lang="tr-TR"/>
        </a:p>
      </dgm:t>
    </dgm:pt>
    <dgm:pt modelId="{4A3EB23E-69A1-46A7-9B18-24A7E40A65A5}">
      <dgm:prSet custT="1"/>
      <dgm:spPr/>
      <dgm:t>
        <a:bodyPr/>
        <a:lstStyle/>
        <a:p>
          <a:r>
            <a:rPr lang="tr-TR" sz="1700" dirty="0"/>
            <a:t>Zaman ve maliyet açısından yük getirmesi </a:t>
          </a:r>
          <a:r>
            <a:rPr lang="tr-TR" sz="1050" dirty="0"/>
            <a:t>(</a:t>
          </a:r>
          <a:r>
            <a:rPr lang="tr-TR" sz="1050" dirty="0" err="1"/>
            <a:t>Lindly</a:t>
          </a:r>
          <a:r>
            <a:rPr lang="tr-TR" sz="1050" dirty="0"/>
            <a:t> vd., 2018).</a:t>
          </a:r>
        </a:p>
      </dgm:t>
    </dgm:pt>
    <dgm:pt modelId="{E44F42D8-B068-46F1-9E20-5C48A3838222}" type="parTrans" cxnId="{6F12B3CE-AE25-4C58-ADDF-0B833474896B}">
      <dgm:prSet/>
      <dgm:spPr/>
      <dgm:t>
        <a:bodyPr/>
        <a:lstStyle/>
        <a:p>
          <a:endParaRPr lang="tr-TR"/>
        </a:p>
      </dgm:t>
    </dgm:pt>
    <dgm:pt modelId="{93516C68-8EE6-42EF-BFB1-55EAC1857452}" type="sibTrans" cxnId="{6F12B3CE-AE25-4C58-ADDF-0B833474896B}">
      <dgm:prSet/>
      <dgm:spPr/>
      <dgm:t>
        <a:bodyPr/>
        <a:lstStyle/>
        <a:p>
          <a:endParaRPr lang="tr-TR"/>
        </a:p>
      </dgm:t>
    </dgm:pt>
    <dgm:pt modelId="{310654E9-D8E6-4078-9ABB-221925B04EC9}">
      <dgm:prSet custT="1"/>
      <dgm:spPr/>
      <dgm:t>
        <a:bodyPr/>
        <a:lstStyle/>
        <a:p>
          <a:r>
            <a:rPr lang="tr-TR" sz="1800" dirty="0"/>
            <a:t>Bu uygulamalara harcanan zaman ve enerjinin OSB tanısı olan bireylerin, eğitimlerinde yaşamsal önem taşıyan yoğun eğitsel ve davranışsal uygulamalardan yoksun kalmalarına ya da erken dönemde yararlanamamalarına yol açması </a:t>
          </a:r>
          <a:r>
            <a:rPr lang="tr-TR" sz="1050" dirty="0"/>
            <a:t>(</a:t>
          </a:r>
          <a:r>
            <a:rPr lang="tr-TR" sz="1050" dirty="0" err="1"/>
            <a:t>Howard</a:t>
          </a:r>
          <a:r>
            <a:rPr lang="tr-TR" sz="1050" dirty="0"/>
            <a:t>., 2005; Smith, 1999).</a:t>
          </a:r>
        </a:p>
      </dgm:t>
    </dgm:pt>
    <dgm:pt modelId="{0A5A697E-04C5-4B69-A344-F56FAD730D33}" type="parTrans" cxnId="{02DDE3B6-67C7-4906-A5BC-DD6BFBFB060D}">
      <dgm:prSet/>
      <dgm:spPr/>
      <dgm:t>
        <a:bodyPr/>
        <a:lstStyle/>
        <a:p>
          <a:endParaRPr lang="tr-TR"/>
        </a:p>
      </dgm:t>
    </dgm:pt>
    <dgm:pt modelId="{42C300A4-270C-4A97-86A8-4EBB47E7A4D5}" type="sibTrans" cxnId="{02DDE3B6-67C7-4906-A5BC-DD6BFBFB060D}">
      <dgm:prSet/>
      <dgm:spPr/>
      <dgm:t>
        <a:bodyPr/>
        <a:lstStyle/>
        <a:p>
          <a:endParaRPr lang="tr-TR"/>
        </a:p>
      </dgm:t>
    </dgm:pt>
    <dgm:pt modelId="{31DD09DF-5E03-47EB-BD55-E8BAE7B913D7}" type="pres">
      <dgm:prSet presAssocID="{53008A6C-32DF-416F-80C1-09FC07748B1A}" presName="linear" presStyleCnt="0">
        <dgm:presLayoutVars>
          <dgm:dir/>
          <dgm:animLvl val="lvl"/>
          <dgm:resizeHandles val="exact"/>
        </dgm:presLayoutVars>
      </dgm:prSet>
      <dgm:spPr/>
      <dgm:t>
        <a:bodyPr/>
        <a:lstStyle/>
        <a:p>
          <a:endParaRPr lang="tr-TR"/>
        </a:p>
      </dgm:t>
    </dgm:pt>
    <dgm:pt modelId="{A73E4061-F83B-45C7-90C4-4E34D8D23F90}" type="pres">
      <dgm:prSet presAssocID="{86D24E9B-93AC-4B88-A896-EB570F61D94E}" presName="parentLin" presStyleCnt="0"/>
      <dgm:spPr/>
    </dgm:pt>
    <dgm:pt modelId="{2E175CF5-82C6-48EF-A63B-1E531336661F}" type="pres">
      <dgm:prSet presAssocID="{86D24E9B-93AC-4B88-A896-EB570F61D94E}" presName="parentLeftMargin" presStyleLbl="node1" presStyleIdx="0" presStyleCnt="3"/>
      <dgm:spPr/>
      <dgm:t>
        <a:bodyPr/>
        <a:lstStyle/>
        <a:p>
          <a:endParaRPr lang="tr-TR"/>
        </a:p>
      </dgm:t>
    </dgm:pt>
    <dgm:pt modelId="{5F7D7366-09EF-4ADB-8A9F-6A0835C4A2F5}" type="pres">
      <dgm:prSet presAssocID="{86D24E9B-93AC-4B88-A896-EB570F61D94E}" presName="parentText" presStyleLbl="node1" presStyleIdx="0" presStyleCnt="3">
        <dgm:presLayoutVars>
          <dgm:chMax val="0"/>
          <dgm:bulletEnabled val="1"/>
        </dgm:presLayoutVars>
      </dgm:prSet>
      <dgm:spPr/>
      <dgm:t>
        <a:bodyPr/>
        <a:lstStyle/>
        <a:p>
          <a:endParaRPr lang="tr-TR"/>
        </a:p>
      </dgm:t>
    </dgm:pt>
    <dgm:pt modelId="{7D49B66B-B726-4BE8-BF81-4E7F3281E68B}" type="pres">
      <dgm:prSet presAssocID="{86D24E9B-93AC-4B88-A896-EB570F61D94E}" presName="negativeSpace" presStyleCnt="0"/>
      <dgm:spPr/>
    </dgm:pt>
    <dgm:pt modelId="{2F22DA9E-2325-4AC6-9730-029CD7138574}" type="pres">
      <dgm:prSet presAssocID="{86D24E9B-93AC-4B88-A896-EB570F61D94E}" presName="childText" presStyleLbl="conFgAcc1" presStyleIdx="0" presStyleCnt="3">
        <dgm:presLayoutVars>
          <dgm:bulletEnabled val="1"/>
        </dgm:presLayoutVars>
      </dgm:prSet>
      <dgm:spPr/>
      <dgm:t>
        <a:bodyPr/>
        <a:lstStyle/>
        <a:p>
          <a:endParaRPr lang="tr-TR"/>
        </a:p>
      </dgm:t>
    </dgm:pt>
    <dgm:pt modelId="{21070436-C7EC-4FE6-8AE9-58DDFB3C41AF}" type="pres">
      <dgm:prSet presAssocID="{CBA1707F-32A3-441A-9D89-84052191174E}" presName="spaceBetweenRectangles" presStyleCnt="0"/>
      <dgm:spPr/>
    </dgm:pt>
    <dgm:pt modelId="{EE9D14D0-6B7A-4C78-BEE0-C0525ACC1D78}" type="pres">
      <dgm:prSet presAssocID="{BACF6DD0-4CE7-4B18-9D8A-7AB35D8A2484}" presName="parentLin" presStyleCnt="0"/>
      <dgm:spPr/>
    </dgm:pt>
    <dgm:pt modelId="{5056CDCB-C694-49F6-9ED3-5372E36AF3B8}" type="pres">
      <dgm:prSet presAssocID="{BACF6DD0-4CE7-4B18-9D8A-7AB35D8A2484}" presName="parentLeftMargin" presStyleLbl="node1" presStyleIdx="0" presStyleCnt="3"/>
      <dgm:spPr/>
      <dgm:t>
        <a:bodyPr/>
        <a:lstStyle/>
        <a:p>
          <a:endParaRPr lang="tr-TR"/>
        </a:p>
      </dgm:t>
    </dgm:pt>
    <dgm:pt modelId="{E1B8DE71-87FC-4804-AB6F-DEC4E42F1827}" type="pres">
      <dgm:prSet presAssocID="{BACF6DD0-4CE7-4B18-9D8A-7AB35D8A2484}" presName="parentText" presStyleLbl="node1" presStyleIdx="1" presStyleCnt="3">
        <dgm:presLayoutVars>
          <dgm:chMax val="0"/>
          <dgm:bulletEnabled val="1"/>
        </dgm:presLayoutVars>
      </dgm:prSet>
      <dgm:spPr/>
      <dgm:t>
        <a:bodyPr/>
        <a:lstStyle/>
        <a:p>
          <a:endParaRPr lang="tr-TR"/>
        </a:p>
      </dgm:t>
    </dgm:pt>
    <dgm:pt modelId="{447A5906-A185-43C4-9BC8-0B88151B442C}" type="pres">
      <dgm:prSet presAssocID="{BACF6DD0-4CE7-4B18-9D8A-7AB35D8A2484}" presName="negativeSpace" presStyleCnt="0"/>
      <dgm:spPr/>
    </dgm:pt>
    <dgm:pt modelId="{D4F4FF12-FD17-4ED0-B274-0B6DF5FE62C9}" type="pres">
      <dgm:prSet presAssocID="{BACF6DD0-4CE7-4B18-9D8A-7AB35D8A2484}" presName="childText" presStyleLbl="conFgAcc1" presStyleIdx="1" presStyleCnt="3" custLinFactNeighborY="-12799">
        <dgm:presLayoutVars>
          <dgm:bulletEnabled val="1"/>
        </dgm:presLayoutVars>
      </dgm:prSet>
      <dgm:spPr/>
      <dgm:t>
        <a:bodyPr/>
        <a:lstStyle/>
        <a:p>
          <a:endParaRPr lang="tr-TR"/>
        </a:p>
      </dgm:t>
    </dgm:pt>
    <dgm:pt modelId="{5FDE524F-DF9F-43E7-8C4F-69086F0B658E}" type="pres">
      <dgm:prSet presAssocID="{A562DE1F-CA63-468E-AE8A-8A88A41465DC}" presName="spaceBetweenRectangles" presStyleCnt="0"/>
      <dgm:spPr/>
    </dgm:pt>
    <dgm:pt modelId="{5F820D54-76FB-40EB-B6D8-B46B8D0C5CF5}" type="pres">
      <dgm:prSet presAssocID="{D93EB4D1-4786-41A7-BDE5-22C6DEE8EA98}" presName="parentLin" presStyleCnt="0"/>
      <dgm:spPr/>
    </dgm:pt>
    <dgm:pt modelId="{7B8C805E-AC7D-48E5-B3CC-D7707223C33B}" type="pres">
      <dgm:prSet presAssocID="{D93EB4D1-4786-41A7-BDE5-22C6DEE8EA98}" presName="parentLeftMargin" presStyleLbl="node1" presStyleIdx="1" presStyleCnt="3"/>
      <dgm:spPr/>
      <dgm:t>
        <a:bodyPr/>
        <a:lstStyle/>
        <a:p>
          <a:endParaRPr lang="tr-TR"/>
        </a:p>
      </dgm:t>
    </dgm:pt>
    <dgm:pt modelId="{6A45AB98-C735-4C68-932A-934ADBEE7B9B}" type="pres">
      <dgm:prSet presAssocID="{D93EB4D1-4786-41A7-BDE5-22C6DEE8EA98}" presName="parentText" presStyleLbl="node1" presStyleIdx="2" presStyleCnt="3">
        <dgm:presLayoutVars>
          <dgm:chMax val="0"/>
          <dgm:bulletEnabled val="1"/>
        </dgm:presLayoutVars>
      </dgm:prSet>
      <dgm:spPr/>
      <dgm:t>
        <a:bodyPr/>
        <a:lstStyle/>
        <a:p>
          <a:endParaRPr lang="tr-TR"/>
        </a:p>
      </dgm:t>
    </dgm:pt>
    <dgm:pt modelId="{4339DF0B-093F-4856-8D4D-3E66812525C8}" type="pres">
      <dgm:prSet presAssocID="{D93EB4D1-4786-41A7-BDE5-22C6DEE8EA98}" presName="negativeSpace" presStyleCnt="0"/>
      <dgm:spPr/>
    </dgm:pt>
    <dgm:pt modelId="{0DE41682-A538-4827-8A09-5D085DFE3CE8}" type="pres">
      <dgm:prSet presAssocID="{D93EB4D1-4786-41A7-BDE5-22C6DEE8EA98}" presName="childText" presStyleLbl="conFgAcc1" presStyleIdx="2" presStyleCnt="3">
        <dgm:presLayoutVars>
          <dgm:bulletEnabled val="1"/>
        </dgm:presLayoutVars>
      </dgm:prSet>
      <dgm:spPr/>
      <dgm:t>
        <a:bodyPr/>
        <a:lstStyle/>
        <a:p>
          <a:endParaRPr lang="tr-TR"/>
        </a:p>
      </dgm:t>
    </dgm:pt>
  </dgm:ptLst>
  <dgm:cxnLst>
    <dgm:cxn modelId="{0015629E-C09C-40B7-B504-665D634076D6}" type="presOf" srcId="{86D24E9B-93AC-4B88-A896-EB570F61D94E}" destId="{5F7D7366-09EF-4ADB-8A9F-6A0835C4A2F5}" srcOrd="1" destOrd="0" presId="urn:microsoft.com/office/officeart/2005/8/layout/list1"/>
    <dgm:cxn modelId="{71826A57-531E-4A2B-8524-E3ED93004F50}" type="presOf" srcId="{86D24E9B-93AC-4B88-A896-EB570F61D94E}" destId="{2E175CF5-82C6-48EF-A63B-1E531336661F}" srcOrd="0" destOrd="0" presId="urn:microsoft.com/office/officeart/2005/8/layout/list1"/>
    <dgm:cxn modelId="{2F667A89-66D9-4721-8608-B66B91FC95F7}" type="presOf" srcId="{D93EB4D1-4786-41A7-BDE5-22C6DEE8EA98}" destId="{7B8C805E-AC7D-48E5-B3CC-D7707223C33B}" srcOrd="0" destOrd="0" presId="urn:microsoft.com/office/officeart/2005/8/layout/list1"/>
    <dgm:cxn modelId="{CD37945F-CB54-4A95-949B-A18F39628392}" type="presOf" srcId="{88EC6A00-DACF-4A29-8479-C63AEF00DEFE}" destId="{2F22DA9E-2325-4AC6-9730-029CD7138574}" srcOrd="0" destOrd="0" presId="urn:microsoft.com/office/officeart/2005/8/layout/list1"/>
    <dgm:cxn modelId="{C227EFFD-88C9-4E1C-8FAB-F6BB8D3DC47A}" srcId="{53008A6C-32DF-416F-80C1-09FC07748B1A}" destId="{86D24E9B-93AC-4B88-A896-EB570F61D94E}" srcOrd="0" destOrd="0" parTransId="{999B7702-AF2E-429C-BE8B-1B576F4A0BAF}" sibTransId="{CBA1707F-32A3-441A-9D89-84052191174E}"/>
    <dgm:cxn modelId="{D025E158-21D1-4F59-ACA0-8F34CDEC8B2C}" type="presOf" srcId="{53008A6C-32DF-416F-80C1-09FC07748B1A}" destId="{31DD09DF-5E03-47EB-BD55-E8BAE7B913D7}" srcOrd="0" destOrd="0" presId="urn:microsoft.com/office/officeart/2005/8/layout/list1"/>
    <dgm:cxn modelId="{E5B741D4-6B77-4AEC-BA14-E9DD9A930F86}" type="presOf" srcId="{310654E9-D8E6-4078-9ABB-221925B04EC9}" destId="{0DE41682-A538-4827-8A09-5D085DFE3CE8}" srcOrd="0" destOrd="0" presId="urn:microsoft.com/office/officeart/2005/8/layout/list1"/>
    <dgm:cxn modelId="{6F12B3CE-AE25-4C58-ADDF-0B833474896B}" srcId="{BACF6DD0-4CE7-4B18-9D8A-7AB35D8A2484}" destId="{4A3EB23E-69A1-46A7-9B18-24A7E40A65A5}" srcOrd="0" destOrd="0" parTransId="{E44F42D8-B068-46F1-9E20-5C48A3838222}" sibTransId="{93516C68-8EE6-42EF-BFB1-55EAC1857452}"/>
    <dgm:cxn modelId="{4D44347F-3BD4-4600-83AE-AA5387B7A2DB}" type="presOf" srcId="{4A3EB23E-69A1-46A7-9B18-24A7E40A65A5}" destId="{D4F4FF12-FD17-4ED0-B274-0B6DF5FE62C9}" srcOrd="0" destOrd="0" presId="urn:microsoft.com/office/officeart/2005/8/layout/list1"/>
    <dgm:cxn modelId="{8CCD981A-4E7D-4E80-A9C0-26E5CF753BD1}" srcId="{53008A6C-32DF-416F-80C1-09FC07748B1A}" destId="{BACF6DD0-4CE7-4B18-9D8A-7AB35D8A2484}" srcOrd="1" destOrd="0" parTransId="{4C8C3D10-507C-4EF2-90DF-BFABCBE67655}" sibTransId="{A562DE1F-CA63-468E-AE8A-8A88A41465DC}"/>
    <dgm:cxn modelId="{649F8D2C-B7D5-4201-86AC-664E5ED5E7B0}" type="presOf" srcId="{BACF6DD0-4CE7-4B18-9D8A-7AB35D8A2484}" destId="{E1B8DE71-87FC-4804-AB6F-DEC4E42F1827}" srcOrd="1" destOrd="0" presId="urn:microsoft.com/office/officeart/2005/8/layout/list1"/>
    <dgm:cxn modelId="{0833573E-AAEF-44C9-AEB6-49C46C20C671}" type="presOf" srcId="{BACF6DD0-4CE7-4B18-9D8A-7AB35D8A2484}" destId="{5056CDCB-C694-49F6-9ED3-5372E36AF3B8}" srcOrd="0" destOrd="0" presId="urn:microsoft.com/office/officeart/2005/8/layout/list1"/>
    <dgm:cxn modelId="{99A9B2F9-6BFE-47C2-928D-165CB2F13BD9}" type="presOf" srcId="{D93EB4D1-4786-41A7-BDE5-22C6DEE8EA98}" destId="{6A45AB98-C735-4C68-932A-934ADBEE7B9B}" srcOrd="1" destOrd="0" presId="urn:microsoft.com/office/officeart/2005/8/layout/list1"/>
    <dgm:cxn modelId="{831641DC-D04D-4B94-B157-FDF93707EA9D}" srcId="{86D24E9B-93AC-4B88-A896-EB570F61D94E}" destId="{88EC6A00-DACF-4A29-8479-C63AEF00DEFE}" srcOrd="0" destOrd="0" parTransId="{F74F073C-B5DC-4A73-AA7F-65A30B868604}" sibTransId="{CC9DB9D7-E307-4B5E-BF16-1E6B2A5686E8}"/>
    <dgm:cxn modelId="{02DDE3B6-67C7-4906-A5BC-DD6BFBFB060D}" srcId="{D93EB4D1-4786-41A7-BDE5-22C6DEE8EA98}" destId="{310654E9-D8E6-4078-9ABB-221925B04EC9}" srcOrd="0" destOrd="0" parTransId="{0A5A697E-04C5-4B69-A344-F56FAD730D33}" sibTransId="{42C300A4-270C-4A97-86A8-4EBB47E7A4D5}"/>
    <dgm:cxn modelId="{7598429C-93D9-40C0-BEE7-ECEDB402AF8D}" srcId="{53008A6C-32DF-416F-80C1-09FC07748B1A}" destId="{D93EB4D1-4786-41A7-BDE5-22C6DEE8EA98}" srcOrd="2" destOrd="0" parTransId="{9CD63CEF-6399-4F65-AB9B-405BC1FBA455}" sibTransId="{C794E962-BF71-4B96-A9A8-BD73B31986FA}"/>
    <dgm:cxn modelId="{BDC20782-FD46-4517-9B40-D0DB4D788154}" type="presParOf" srcId="{31DD09DF-5E03-47EB-BD55-E8BAE7B913D7}" destId="{A73E4061-F83B-45C7-90C4-4E34D8D23F90}" srcOrd="0" destOrd="0" presId="urn:microsoft.com/office/officeart/2005/8/layout/list1"/>
    <dgm:cxn modelId="{EA934690-804A-49E3-ABFE-7979E1A5B56E}" type="presParOf" srcId="{A73E4061-F83B-45C7-90C4-4E34D8D23F90}" destId="{2E175CF5-82C6-48EF-A63B-1E531336661F}" srcOrd="0" destOrd="0" presId="urn:microsoft.com/office/officeart/2005/8/layout/list1"/>
    <dgm:cxn modelId="{0E9F66C1-3AFF-4475-82F9-FC171006FD06}" type="presParOf" srcId="{A73E4061-F83B-45C7-90C4-4E34D8D23F90}" destId="{5F7D7366-09EF-4ADB-8A9F-6A0835C4A2F5}" srcOrd="1" destOrd="0" presId="urn:microsoft.com/office/officeart/2005/8/layout/list1"/>
    <dgm:cxn modelId="{C4EA4DD6-9DD7-4A2A-96BC-422CB2B455CC}" type="presParOf" srcId="{31DD09DF-5E03-47EB-BD55-E8BAE7B913D7}" destId="{7D49B66B-B726-4BE8-BF81-4E7F3281E68B}" srcOrd="1" destOrd="0" presId="urn:microsoft.com/office/officeart/2005/8/layout/list1"/>
    <dgm:cxn modelId="{2A5E089A-BF01-48A6-9F9E-DF25769019A7}" type="presParOf" srcId="{31DD09DF-5E03-47EB-BD55-E8BAE7B913D7}" destId="{2F22DA9E-2325-4AC6-9730-029CD7138574}" srcOrd="2" destOrd="0" presId="urn:microsoft.com/office/officeart/2005/8/layout/list1"/>
    <dgm:cxn modelId="{C665996B-189E-4147-A335-704144F477D7}" type="presParOf" srcId="{31DD09DF-5E03-47EB-BD55-E8BAE7B913D7}" destId="{21070436-C7EC-4FE6-8AE9-58DDFB3C41AF}" srcOrd="3" destOrd="0" presId="urn:microsoft.com/office/officeart/2005/8/layout/list1"/>
    <dgm:cxn modelId="{E926B6AE-3A42-4DF9-982C-863712E9BEC8}" type="presParOf" srcId="{31DD09DF-5E03-47EB-BD55-E8BAE7B913D7}" destId="{EE9D14D0-6B7A-4C78-BEE0-C0525ACC1D78}" srcOrd="4" destOrd="0" presId="urn:microsoft.com/office/officeart/2005/8/layout/list1"/>
    <dgm:cxn modelId="{BFE0156E-3FC5-4978-A9F1-D027CFCFCF38}" type="presParOf" srcId="{EE9D14D0-6B7A-4C78-BEE0-C0525ACC1D78}" destId="{5056CDCB-C694-49F6-9ED3-5372E36AF3B8}" srcOrd="0" destOrd="0" presId="urn:microsoft.com/office/officeart/2005/8/layout/list1"/>
    <dgm:cxn modelId="{5E3FBFAF-CA74-4017-BC71-07B7ADC30136}" type="presParOf" srcId="{EE9D14D0-6B7A-4C78-BEE0-C0525ACC1D78}" destId="{E1B8DE71-87FC-4804-AB6F-DEC4E42F1827}" srcOrd="1" destOrd="0" presId="urn:microsoft.com/office/officeart/2005/8/layout/list1"/>
    <dgm:cxn modelId="{458304C1-1C3F-47FC-8A07-4D9AE886FEB5}" type="presParOf" srcId="{31DD09DF-5E03-47EB-BD55-E8BAE7B913D7}" destId="{447A5906-A185-43C4-9BC8-0B88151B442C}" srcOrd="5" destOrd="0" presId="urn:microsoft.com/office/officeart/2005/8/layout/list1"/>
    <dgm:cxn modelId="{69D7BC81-49F9-496A-BF50-8F56D3E88D29}" type="presParOf" srcId="{31DD09DF-5E03-47EB-BD55-E8BAE7B913D7}" destId="{D4F4FF12-FD17-4ED0-B274-0B6DF5FE62C9}" srcOrd="6" destOrd="0" presId="urn:microsoft.com/office/officeart/2005/8/layout/list1"/>
    <dgm:cxn modelId="{DB0A2B32-F936-4474-9EB6-22B71CCB8A58}" type="presParOf" srcId="{31DD09DF-5E03-47EB-BD55-E8BAE7B913D7}" destId="{5FDE524F-DF9F-43E7-8C4F-69086F0B658E}" srcOrd="7" destOrd="0" presId="urn:microsoft.com/office/officeart/2005/8/layout/list1"/>
    <dgm:cxn modelId="{A84DD6F5-FCD8-40DC-99BB-092154C6EB40}" type="presParOf" srcId="{31DD09DF-5E03-47EB-BD55-E8BAE7B913D7}" destId="{5F820D54-76FB-40EB-B6D8-B46B8D0C5CF5}" srcOrd="8" destOrd="0" presId="urn:microsoft.com/office/officeart/2005/8/layout/list1"/>
    <dgm:cxn modelId="{DA40AE60-747B-4561-9DFA-B9ED33025C35}" type="presParOf" srcId="{5F820D54-76FB-40EB-B6D8-B46B8D0C5CF5}" destId="{7B8C805E-AC7D-48E5-B3CC-D7707223C33B}" srcOrd="0" destOrd="0" presId="urn:microsoft.com/office/officeart/2005/8/layout/list1"/>
    <dgm:cxn modelId="{126C8DDA-E6C8-40F3-9E89-5E955AA286A8}" type="presParOf" srcId="{5F820D54-76FB-40EB-B6D8-B46B8D0C5CF5}" destId="{6A45AB98-C735-4C68-932A-934ADBEE7B9B}" srcOrd="1" destOrd="0" presId="urn:microsoft.com/office/officeart/2005/8/layout/list1"/>
    <dgm:cxn modelId="{61E39D54-EC73-472E-8E2A-B679D0328444}" type="presParOf" srcId="{31DD09DF-5E03-47EB-BD55-E8BAE7B913D7}" destId="{4339DF0B-093F-4856-8D4D-3E66812525C8}" srcOrd="9" destOrd="0" presId="urn:microsoft.com/office/officeart/2005/8/layout/list1"/>
    <dgm:cxn modelId="{521D0CFF-DA47-4E9E-B156-2B37E8307A71}" type="presParOf" srcId="{31DD09DF-5E03-47EB-BD55-E8BAE7B913D7}" destId="{0DE41682-A538-4827-8A09-5D085DFE3CE8}"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AC5AD2EC-7462-4FB3-A543-CB04961C0E13}" type="doc">
      <dgm:prSet loTypeId="urn:microsoft.com/office/officeart/2005/8/layout/hList1" loCatId="list" qsTypeId="urn:microsoft.com/office/officeart/2005/8/quickstyle/simple1" qsCatId="simple" csTypeId="urn:microsoft.com/office/officeart/2005/8/colors/accent2_1" csCatId="accent2" phldr="1"/>
      <dgm:spPr/>
      <dgm:t>
        <a:bodyPr/>
        <a:lstStyle/>
        <a:p>
          <a:endParaRPr lang="tr-TR"/>
        </a:p>
      </dgm:t>
    </dgm:pt>
    <dgm:pt modelId="{FFCA6147-50B3-49F9-95C5-E6F514BBAE9D}">
      <dgm:prSet phldrT="[Metin]"/>
      <dgm:spPr/>
      <dgm:t>
        <a:bodyPr/>
        <a:lstStyle/>
        <a:p>
          <a:r>
            <a:rPr lang="tr-TR" b="1" dirty="0"/>
            <a:t>Şefkat Yorgunluğuna İlişkin Risk Faktörleri</a:t>
          </a:r>
          <a:endParaRPr lang="tr-TR" dirty="0"/>
        </a:p>
      </dgm:t>
    </dgm:pt>
    <dgm:pt modelId="{3C403535-B289-46DD-B8F1-537E4B7E2010}" type="parTrans" cxnId="{C8D5565D-AD38-4CE2-AAE8-4766D27B634B}">
      <dgm:prSet/>
      <dgm:spPr/>
      <dgm:t>
        <a:bodyPr/>
        <a:lstStyle/>
        <a:p>
          <a:endParaRPr lang="tr-TR"/>
        </a:p>
      </dgm:t>
    </dgm:pt>
    <dgm:pt modelId="{90B3743B-C9AA-4B23-BCCC-EBD2D777FF46}" type="sibTrans" cxnId="{C8D5565D-AD38-4CE2-AAE8-4766D27B634B}">
      <dgm:prSet/>
      <dgm:spPr/>
      <dgm:t>
        <a:bodyPr/>
        <a:lstStyle/>
        <a:p>
          <a:endParaRPr lang="tr-TR"/>
        </a:p>
      </dgm:t>
    </dgm:pt>
    <dgm:pt modelId="{11A32982-81BA-4A36-A457-AE0C4537916F}">
      <dgm:prSet phldrT="[Metin]"/>
      <dgm:spPr/>
      <dgm:t>
        <a:bodyPr/>
        <a:lstStyle/>
        <a:p>
          <a:r>
            <a:rPr lang="tr-TR" b="0" dirty="0"/>
            <a:t>Kişisel Risk Faktörleri (</a:t>
          </a:r>
          <a:r>
            <a:rPr lang="tr-TR" b="0" dirty="0" err="1"/>
            <a:t>örn</a:t>
          </a:r>
          <a:r>
            <a:rPr lang="tr-TR" b="0" dirty="0"/>
            <a:t>. özveri, empati, deneyimsizlik)</a:t>
          </a:r>
        </a:p>
      </dgm:t>
    </dgm:pt>
    <dgm:pt modelId="{CDD505A5-E174-4213-A53F-AF339E024C29}" type="parTrans" cxnId="{DD12DBFB-15FB-49AE-8C95-DC32330887C6}">
      <dgm:prSet/>
      <dgm:spPr/>
      <dgm:t>
        <a:bodyPr/>
        <a:lstStyle/>
        <a:p>
          <a:endParaRPr lang="tr-TR"/>
        </a:p>
      </dgm:t>
    </dgm:pt>
    <dgm:pt modelId="{0E2D68F3-A685-435F-8FA3-FC31896DA148}" type="sibTrans" cxnId="{DD12DBFB-15FB-49AE-8C95-DC32330887C6}">
      <dgm:prSet/>
      <dgm:spPr/>
      <dgm:t>
        <a:bodyPr/>
        <a:lstStyle/>
        <a:p>
          <a:endParaRPr lang="tr-TR"/>
        </a:p>
      </dgm:t>
    </dgm:pt>
    <dgm:pt modelId="{E92E1FD7-8517-4319-8563-38C6A1FBDBF9}">
      <dgm:prSet phldrT="[Metin]"/>
      <dgm:spPr/>
      <dgm:t>
        <a:bodyPr/>
        <a:lstStyle/>
        <a:p>
          <a:r>
            <a:rPr lang="tr-TR" b="0" dirty="0"/>
            <a:t>OSB’ye Özgü Risk Faktörleri (</a:t>
          </a:r>
          <a:r>
            <a:rPr lang="tr-TR" b="0" dirty="0" err="1"/>
            <a:t>örn</a:t>
          </a:r>
          <a:r>
            <a:rPr lang="tr-TR" b="0" dirty="0"/>
            <a:t>. gelişimde yaşanan zorluklar, problem davranışlar)</a:t>
          </a:r>
        </a:p>
      </dgm:t>
    </dgm:pt>
    <dgm:pt modelId="{25C9F3F3-F6FD-4741-AE0E-363015CAD92D}" type="parTrans" cxnId="{FAAB2A9E-344E-41D1-A918-738AE6E29602}">
      <dgm:prSet/>
      <dgm:spPr/>
      <dgm:t>
        <a:bodyPr/>
        <a:lstStyle/>
        <a:p>
          <a:endParaRPr lang="tr-TR"/>
        </a:p>
      </dgm:t>
    </dgm:pt>
    <dgm:pt modelId="{65E6DBD3-DACE-4B62-85F8-FF1D36CC73F4}" type="sibTrans" cxnId="{FAAB2A9E-344E-41D1-A918-738AE6E29602}">
      <dgm:prSet/>
      <dgm:spPr/>
      <dgm:t>
        <a:bodyPr/>
        <a:lstStyle/>
        <a:p>
          <a:endParaRPr lang="tr-TR"/>
        </a:p>
      </dgm:t>
    </dgm:pt>
    <dgm:pt modelId="{F42B03D2-948D-4844-9B6E-7C01007413B9}">
      <dgm:prSet phldrT="[Metin]"/>
      <dgm:spPr/>
      <dgm:t>
        <a:bodyPr/>
        <a:lstStyle/>
        <a:p>
          <a:r>
            <a:rPr lang="tr-TR" b="1" dirty="0"/>
            <a:t>Şefkat Yorgunluğu Belirtileri</a:t>
          </a:r>
          <a:endParaRPr lang="tr-TR" dirty="0"/>
        </a:p>
      </dgm:t>
    </dgm:pt>
    <dgm:pt modelId="{34D5E517-58B5-4026-92F3-C16FD15CFCEC}" type="parTrans" cxnId="{AC1DE5D1-F628-4A77-90A9-126585B7E7B6}">
      <dgm:prSet/>
      <dgm:spPr/>
      <dgm:t>
        <a:bodyPr/>
        <a:lstStyle/>
        <a:p>
          <a:endParaRPr lang="tr-TR"/>
        </a:p>
      </dgm:t>
    </dgm:pt>
    <dgm:pt modelId="{4FF58052-AAFA-4AF1-9D15-EE7FF8D2A084}" type="sibTrans" cxnId="{AC1DE5D1-F628-4A77-90A9-126585B7E7B6}">
      <dgm:prSet/>
      <dgm:spPr/>
      <dgm:t>
        <a:bodyPr/>
        <a:lstStyle/>
        <a:p>
          <a:endParaRPr lang="tr-TR"/>
        </a:p>
      </dgm:t>
    </dgm:pt>
    <dgm:pt modelId="{94AA623F-E714-49B0-8F64-E40E874E3D12}">
      <dgm:prSet phldrT="[Metin]"/>
      <dgm:spPr/>
      <dgm:t>
        <a:bodyPr/>
        <a:lstStyle/>
        <a:p>
          <a:r>
            <a:rPr lang="tr-TR" b="0" dirty="0"/>
            <a:t>Fizyolojik Belirtiler (Aşırı yorgunluk)</a:t>
          </a:r>
        </a:p>
      </dgm:t>
    </dgm:pt>
    <dgm:pt modelId="{3D2A0E7A-3021-4FA6-AF49-6CE658879618}" type="parTrans" cxnId="{D4BFEC90-6293-4FD3-9BED-20835E8E0035}">
      <dgm:prSet/>
      <dgm:spPr/>
      <dgm:t>
        <a:bodyPr/>
        <a:lstStyle/>
        <a:p>
          <a:endParaRPr lang="tr-TR"/>
        </a:p>
      </dgm:t>
    </dgm:pt>
    <dgm:pt modelId="{43FB9CFD-6E50-4DB9-9682-ED720EAC7A64}" type="sibTrans" cxnId="{D4BFEC90-6293-4FD3-9BED-20835E8E0035}">
      <dgm:prSet/>
      <dgm:spPr/>
      <dgm:t>
        <a:bodyPr/>
        <a:lstStyle/>
        <a:p>
          <a:endParaRPr lang="tr-TR"/>
        </a:p>
      </dgm:t>
    </dgm:pt>
    <dgm:pt modelId="{B7976D93-BC8D-4EC0-A8B2-7FF111F13189}">
      <dgm:prSet phldrT="[Metin]"/>
      <dgm:spPr/>
      <dgm:t>
        <a:bodyPr/>
        <a:lstStyle/>
        <a:p>
          <a:r>
            <a:rPr lang="tr-TR" b="0" dirty="0"/>
            <a:t>Psikolojik Belirtiler (</a:t>
          </a:r>
          <a:r>
            <a:rPr lang="tr-TR" b="0" dirty="0" err="1"/>
            <a:t>örn</a:t>
          </a:r>
          <a:r>
            <a:rPr lang="tr-TR" b="0" dirty="0"/>
            <a:t>. hissizleşme, çaresizlik, zihinsel yorgunluk, tükenmişlik)</a:t>
          </a:r>
        </a:p>
      </dgm:t>
    </dgm:pt>
    <dgm:pt modelId="{92809D20-011A-4B12-84B5-5A85EDCD2387}" type="parTrans" cxnId="{9C5478C4-4159-4A55-A55D-434BAD24C87C}">
      <dgm:prSet/>
      <dgm:spPr/>
      <dgm:t>
        <a:bodyPr/>
        <a:lstStyle/>
        <a:p>
          <a:endParaRPr lang="tr-TR"/>
        </a:p>
      </dgm:t>
    </dgm:pt>
    <dgm:pt modelId="{5F4F5B8B-93B9-4529-947D-34A39B39E76F}" type="sibTrans" cxnId="{9C5478C4-4159-4A55-A55D-434BAD24C87C}">
      <dgm:prSet/>
      <dgm:spPr/>
      <dgm:t>
        <a:bodyPr/>
        <a:lstStyle/>
        <a:p>
          <a:endParaRPr lang="tr-TR"/>
        </a:p>
      </dgm:t>
    </dgm:pt>
    <dgm:pt modelId="{0E068331-A824-4B6D-BFCA-3FBEF6492806}">
      <dgm:prSet phldrT="[Metin]"/>
      <dgm:spPr/>
      <dgm:t>
        <a:bodyPr/>
        <a:lstStyle/>
        <a:p>
          <a:r>
            <a:rPr lang="tr-TR" b="1" dirty="0"/>
            <a:t>Şefkat Yorgunluğu ile Baş Etme Stratejileri</a:t>
          </a:r>
          <a:endParaRPr lang="tr-TR" dirty="0"/>
        </a:p>
      </dgm:t>
    </dgm:pt>
    <dgm:pt modelId="{3AC26483-CF20-4DF4-A58E-AE1B83B46F43}" type="parTrans" cxnId="{042A442B-C67E-48CE-AD01-75CF5C935CAC}">
      <dgm:prSet/>
      <dgm:spPr/>
      <dgm:t>
        <a:bodyPr/>
        <a:lstStyle/>
        <a:p>
          <a:endParaRPr lang="tr-TR"/>
        </a:p>
      </dgm:t>
    </dgm:pt>
    <dgm:pt modelId="{EF13A220-1C19-4FF6-8CF0-227C48028C6F}" type="sibTrans" cxnId="{042A442B-C67E-48CE-AD01-75CF5C935CAC}">
      <dgm:prSet/>
      <dgm:spPr/>
      <dgm:t>
        <a:bodyPr/>
        <a:lstStyle/>
        <a:p>
          <a:endParaRPr lang="tr-TR"/>
        </a:p>
      </dgm:t>
    </dgm:pt>
    <dgm:pt modelId="{02D35721-13CD-4BB1-9047-52CEDE975869}">
      <dgm:prSet phldrT="[Metin]"/>
      <dgm:spPr/>
      <dgm:t>
        <a:bodyPr/>
        <a:lstStyle/>
        <a:p>
          <a:r>
            <a:rPr lang="tr-TR" b="0" dirty="0"/>
            <a:t>Destek alma (sosyal)</a:t>
          </a:r>
        </a:p>
      </dgm:t>
    </dgm:pt>
    <dgm:pt modelId="{75EDA45C-982E-48BC-8E4C-6707A4F048FC}" type="parTrans" cxnId="{2880A740-46BD-4B24-82D6-46EB19BD237F}">
      <dgm:prSet/>
      <dgm:spPr/>
      <dgm:t>
        <a:bodyPr/>
        <a:lstStyle/>
        <a:p>
          <a:endParaRPr lang="tr-TR"/>
        </a:p>
      </dgm:t>
    </dgm:pt>
    <dgm:pt modelId="{92F5E7E8-D022-44F3-B4F5-200222ABE013}" type="sibTrans" cxnId="{2880A740-46BD-4B24-82D6-46EB19BD237F}">
      <dgm:prSet/>
      <dgm:spPr/>
      <dgm:t>
        <a:bodyPr/>
        <a:lstStyle/>
        <a:p>
          <a:endParaRPr lang="tr-TR"/>
        </a:p>
      </dgm:t>
    </dgm:pt>
    <dgm:pt modelId="{C3820B81-0DB9-48D5-A229-3B7022943B0F}">
      <dgm:prSet phldrT="[Metin]"/>
      <dgm:spPr/>
      <dgm:t>
        <a:bodyPr/>
        <a:lstStyle/>
        <a:p>
          <a:r>
            <a:rPr lang="tr-TR" b="0" dirty="0"/>
            <a:t>Etkili iletişim kurma</a:t>
          </a:r>
        </a:p>
      </dgm:t>
    </dgm:pt>
    <dgm:pt modelId="{E10413AC-3731-419D-AAEB-874E4D817C77}" type="parTrans" cxnId="{E4CE06B2-ABB0-4E1F-B494-1D8A03DDB6E5}">
      <dgm:prSet/>
      <dgm:spPr/>
      <dgm:t>
        <a:bodyPr/>
        <a:lstStyle/>
        <a:p>
          <a:endParaRPr lang="tr-TR"/>
        </a:p>
      </dgm:t>
    </dgm:pt>
    <dgm:pt modelId="{BE1AB69D-1A22-4424-B122-04E246F06E3A}" type="sibTrans" cxnId="{E4CE06B2-ABB0-4E1F-B494-1D8A03DDB6E5}">
      <dgm:prSet/>
      <dgm:spPr/>
      <dgm:t>
        <a:bodyPr/>
        <a:lstStyle/>
        <a:p>
          <a:endParaRPr lang="tr-TR"/>
        </a:p>
      </dgm:t>
    </dgm:pt>
    <dgm:pt modelId="{8F85E0A9-FE23-4114-8103-89E08A33450C}">
      <dgm:prSet phldrT="[Metin]"/>
      <dgm:spPr/>
      <dgm:t>
        <a:bodyPr/>
        <a:lstStyle/>
        <a:p>
          <a:r>
            <a:rPr lang="tr-TR" b="0" dirty="0"/>
            <a:t>Ailelerden Kaynaklanan Risk Faktörleri (</a:t>
          </a:r>
          <a:r>
            <a:rPr lang="tr-TR" b="0" dirty="0" err="1"/>
            <a:t>örn</a:t>
          </a:r>
          <a:r>
            <a:rPr lang="tr-TR" b="0" dirty="0"/>
            <a:t>. İrrasyonel beklentiler)</a:t>
          </a:r>
        </a:p>
      </dgm:t>
    </dgm:pt>
    <dgm:pt modelId="{0CC01AC2-752F-4074-AA94-EF4F0013185A}" type="parTrans" cxnId="{8457B442-DF32-4A6D-BB6F-C6494C787FBF}">
      <dgm:prSet/>
      <dgm:spPr/>
    </dgm:pt>
    <dgm:pt modelId="{B6C73516-2784-46AD-9E64-C7D8C71900FF}" type="sibTrans" cxnId="{8457B442-DF32-4A6D-BB6F-C6494C787FBF}">
      <dgm:prSet/>
      <dgm:spPr/>
    </dgm:pt>
    <dgm:pt modelId="{FE5D08FC-40BE-4AD4-8549-9BB97D6641B2}">
      <dgm:prSet phldrT="[Metin]"/>
      <dgm:spPr/>
      <dgm:t>
        <a:bodyPr/>
        <a:lstStyle/>
        <a:p>
          <a:r>
            <a:rPr lang="tr-TR" b="0" dirty="0"/>
            <a:t>Kurum Kaynaklı Risk Faktörleri (</a:t>
          </a:r>
          <a:r>
            <a:rPr lang="tr-TR" b="0" dirty="0" err="1"/>
            <a:t>örn</a:t>
          </a:r>
          <a:r>
            <a:rPr lang="tr-TR" b="0" dirty="0"/>
            <a:t>. İş yükü, sınırlı kurumsal destek)</a:t>
          </a:r>
        </a:p>
      </dgm:t>
    </dgm:pt>
    <dgm:pt modelId="{B26A653C-4C60-4FAB-B25D-9F373F5972C2}" type="parTrans" cxnId="{733835E9-DB5D-4423-B1A7-6FF01CF5B95C}">
      <dgm:prSet/>
      <dgm:spPr/>
    </dgm:pt>
    <dgm:pt modelId="{2485DB02-C117-46E0-A6E3-745782FF3728}" type="sibTrans" cxnId="{733835E9-DB5D-4423-B1A7-6FF01CF5B95C}">
      <dgm:prSet/>
      <dgm:spPr/>
    </dgm:pt>
    <dgm:pt modelId="{CF677C80-81B0-489C-9969-9494E7A51B76}">
      <dgm:prSet phldrT="[Metin]"/>
      <dgm:spPr/>
      <dgm:t>
        <a:bodyPr/>
        <a:lstStyle/>
        <a:p>
          <a:r>
            <a:rPr lang="tr-TR" b="0" dirty="0"/>
            <a:t>İş ile Bağlantılı Belirtiler (</a:t>
          </a:r>
          <a:r>
            <a:rPr lang="tr-TR" b="0" dirty="0" err="1"/>
            <a:t>örn</a:t>
          </a:r>
          <a:r>
            <a:rPr lang="tr-TR" b="0" dirty="0"/>
            <a:t>. mesleki doyumda azalma, işten uzaklaşma, a</a:t>
          </a:r>
          <a:r>
            <a:rPr lang="tr-TR" dirty="0"/>
            <a:t>ilelere yönelik empati ve sempati duygularında azalma</a:t>
          </a:r>
          <a:r>
            <a:rPr lang="tr-TR" b="0" dirty="0"/>
            <a:t>)</a:t>
          </a:r>
        </a:p>
      </dgm:t>
    </dgm:pt>
    <dgm:pt modelId="{8717CAEF-6FF3-405E-9876-DC7096B8647C}" type="parTrans" cxnId="{EAC528D0-79CA-43E4-AD2B-86A27B3B42AD}">
      <dgm:prSet/>
      <dgm:spPr/>
    </dgm:pt>
    <dgm:pt modelId="{F437A676-CC86-4708-BB46-12E6D8B350CA}" type="sibTrans" cxnId="{EAC528D0-79CA-43E4-AD2B-86A27B3B42AD}">
      <dgm:prSet/>
      <dgm:spPr/>
    </dgm:pt>
    <dgm:pt modelId="{C5E35A8D-14DC-418A-8E16-97A5A512BDF6}">
      <dgm:prSet/>
      <dgm:spPr/>
      <dgm:t>
        <a:bodyPr/>
        <a:lstStyle/>
        <a:p>
          <a:r>
            <a:rPr lang="tr-TR" b="0" dirty="0"/>
            <a:t>Mesleki değişiklik fırsatlarını değerlendirme</a:t>
          </a:r>
        </a:p>
      </dgm:t>
    </dgm:pt>
    <dgm:pt modelId="{5F1D09B0-32EE-41BA-B00B-7F5A2CB81929}" type="parTrans" cxnId="{939996CB-753E-4645-9A06-B42537B542BE}">
      <dgm:prSet/>
      <dgm:spPr/>
      <dgm:t>
        <a:bodyPr/>
        <a:lstStyle/>
        <a:p>
          <a:endParaRPr lang="tr-TR"/>
        </a:p>
      </dgm:t>
    </dgm:pt>
    <dgm:pt modelId="{18EE971C-6D0D-491F-9618-31AB5F6CD556}" type="sibTrans" cxnId="{939996CB-753E-4645-9A06-B42537B542BE}">
      <dgm:prSet/>
      <dgm:spPr/>
      <dgm:t>
        <a:bodyPr/>
        <a:lstStyle/>
        <a:p>
          <a:endParaRPr lang="tr-TR"/>
        </a:p>
      </dgm:t>
    </dgm:pt>
    <dgm:pt modelId="{91335346-ECE2-42BD-A6E5-7A3E1E543EB9}">
      <dgm:prSet/>
      <dgm:spPr/>
      <dgm:t>
        <a:bodyPr/>
        <a:lstStyle/>
        <a:p>
          <a:r>
            <a:rPr lang="tr-TR" b="0" dirty="0"/>
            <a:t>Mesleki yeterliliği artırma</a:t>
          </a:r>
        </a:p>
      </dgm:t>
    </dgm:pt>
    <dgm:pt modelId="{223F05C0-65BB-4B05-81D4-F3DBA991D036}" type="parTrans" cxnId="{B29C9069-BC4A-42C5-A63D-EEB416A14288}">
      <dgm:prSet/>
      <dgm:spPr/>
    </dgm:pt>
    <dgm:pt modelId="{AF6F0207-809B-4E51-9DB4-683BB1EDB86F}" type="sibTrans" cxnId="{B29C9069-BC4A-42C5-A63D-EEB416A14288}">
      <dgm:prSet/>
      <dgm:spPr/>
    </dgm:pt>
    <dgm:pt modelId="{25B3C7DC-1AB8-4D78-956B-7A9D6854992E}">
      <dgm:prSet/>
      <dgm:spPr/>
      <dgm:t>
        <a:bodyPr/>
        <a:lstStyle/>
        <a:p>
          <a:r>
            <a:rPr lang="tr-TR" b="0" dirty="0"/>
            <a:t>Sınır çizme</a:t>
          </a:r>
        </a:p>
      </dgm:t>
    </dgm:pt>
    <dgm:pt modelId="{0EA50BB5-9AD3-4233-B116-C766E535384B}" type="parTrans" cxnId="{E0C06675-3A41-4391-AB83-89EB183828D9}">
      <dgm:prSet/>
      <dgm:spPr/>
    </dgm:pt>
    <dgm:pt modelId="{B2F4A3F9-B168-4C7E-96AC-10D025F40C12}" type="sibTrans" cxnId="{E0C06675-3A41-4391-AB83-89EB183828D9}">
      <dgm:prSet/>
      <dgm:spPr/>
    </dgm:pt>
    <dgm:pt modelId="{A7A404A4-09AA-4136-BA70-2520B2196ADA}">
      <dgm:prSet/>
      <dgm:spPr/>
      <dgm:t>
        <a:bodyPr/>
        <a:lstStyle/>
        <a:p>
          <a:r>
            <a:rPr lang="tr-TR" b="0" dirty="0"/>
            <a:t>Olumsuz yaşantı içeren kitap, film vb. kaynaklardan kaçınma</a:t>
          </a:r>
        </a:p>
      </dgm:t>
    </dgm:pt>
    <dgm:pt modelId="{21910C86-0C8A-4003-B040-FE9C962ED8D2}" type="parTrans" cxnId="{92586D70-FF4D-4EDA-8D3C-9CA56E870438}">
      <dgm:prSet/>
      <dgm:spPr/>
    </dgm:pt>
    <dgm:pt modelId="{F46B0B78-2774-48B9-990E-89DECBBCDD89}" type="sibTrans" cxnId="{92586D70-FF4D-4EDA-8D3C-9CA56E870438}">
      <dgm:prSet/>
      <dgm:spPr/>
    </dgm:pt>
    <dgm:pt modelId="{2F080707-9E85-41C8-AA8C-AF9FA6DF6E93}" type="pres">
      <dgm:prSet presAssocID="{AC5AD2EC-7462-4FB3-A543-CB04961C0E13}" presName="Name0" presStyleCnt="0">
        <dgm:presLayoutVars>
          <dgm:dir/>
          <dgm:animLvl val="lvl"/>
          <dgm:resizeHandles val="exact"/>
        </dgm:presLayoutVars>
      </dgm:prSet>
      <dgm:spPr/>
      <dgm:t>
        <a:bodyPr/>
        <a:lstStyle/>
        <a:p>
          <a:endParaRPr lang="tr-TR"/>
        </a:p>
      </dgm:t>
    </dgm:pt>
    <dgm:pt modelId="{CE1F79EC-9EDE-410B-8B0B-2AB1B5F5BE32}" type="pres">
      <dgm:prSet presAssocID="{FFCA6147-50B3-49F9-95C5-E6F514BBAE9D}" presName="composite" presStyleCnt="0"/>
      <dgm:spPr/>
    </dgm:pt>
    <dgm:pt modelId="{29CC7937-266B-42A1-ADCE-6C62B3FF46C9}" type="pres">
      <dgm:prSet presAssocID="{FFCA6147-50B3-49F9-95C5-E6F514BBAE9D}" presName="parTx" presStyleLbl="alignNode1" presStyleIdx="0" presStyleCnt="3">
        <dgm:presLayoutVars>
          <dgm:chMax val="0"/>
          <dgm:chPref val="0"/>
          <dgm:bulletEnabled val="1"/>
        </dgm:presLayoutVars>
      </dgm:prSet>
      <dgm:spPr/>
      <dgm:t>
        <a:bodyPr/>
        <a:lstStyle/>
        <a:p>
          <a:endParaRPr lang="tr-TR"/>
        </a:p>
      </dgm:t>
    </dgm:pt>
    <dgm:pt modelId="{ED25EE27-3C15-4FF1-A99B-C618BFCE0DF5}" type="pres">
      <dgm:prSet presAssocID="{FFCA6147-50B3-49F9-95C5-E6F514BBAE9D}" presName="desTx" presStyleLbl="alignAccFollowNode1" presStyleIdx="0" presStyleCnt="3">
        <dgm:presLayoutVars>
          <dgm:bulletEnabled val="1"/>
        </dgm:presLayoutVars>
      </dgm:prSet>
      <dgm:spPr/>
      <dgm:t>
        <a:bodyPr/>
        <a:lstStyle/>
        <a:p>
          <a:endParaRPr lang="tr-TR"/>
        </a:p>
      </dgm:t>
    </dgm:pt>
    <dgm:pt modelId="{80D33D3E-45A5-43E1-9FFC-E46E0A4936B4}" type="pres">
      <dgm:prSet presAssocID="{90B3743B-C9AA-4B23-BCCC-EBD2D777FF46}" presName="space" presStyleCnt="0"/>
      <dgm:spPr/>
    </dgm:pt>
    <dgm:pt modelId="{8D2F98BF-3587-49F1-AA53-122450C82B67}" type="pres">
      <dgm:prSet presAssocID="{F42B03D2-948D-4844-9B6E-7C01007413B9}" presName="composite" presStyleCnt="0"/>
      <dgm:spPr/>
    </dgm:pt>
    <dgm:pt modelId="{82DAA5A6-4FA5-4ED4-B1A5-94B1FB672679}" type="pres">
      <dgm:prSet presAssocID="{F42B03D2-948D-4844-9B6E-7C01007413B9}" presName="parTx" presStyleLbl="alignNode1" presStyleIdx="1" presStyleCnt="3">
        <dgm:presLayoutVars>
          <dgm:chMax val="0"/>
          <dgm:chPref val="0"/>
          <dgm:bulletEnabled val="1"/>
        </dgm:presLayoutVars>
      </dgm:prSet>
      <dgm:spPr/>
      <dgm:t>
        <a:bodyPr/>
        <a:lstStyle/>
        <a:p>
          <a:endParaRPr lang="tr-TR"/>
        </a:p>
      </dgm:t>
    </dgm:pt>
    <dgm:pt modelId="{BD04A18C-5DF9-4E3B-B953-627C5152819F}" type="pres">
      <dgm:prSet presAssocID="{F42B03D2-948D-4844-9B6E-7C01007413B9}" presName="desTx" presStyleLbl="alignAccFollowNode1" presStyleIdx="1" presStyleCnt="3">
        <dgm:presLayoutVars>
          <dgm:bulletEnabled val="1"/>
        </dgm:presLayoutVars>
      </dgm:prSet>
      <dgm:spPr/>
      <dgm:t>
        <a:bodyPr/>
        <a:lstStyle/>
        <a:p>
          <a:endParaRPr lang="tr-TR"/>
        </a:p>
      </dgm:t>
    </dgm:pt>
    <dgm:pt modelId="{36557161-C53C-4067-A27D-51BF6D03B952}" type="pres">
      <dgm:prSet presAssocID="{4FF58052-AAFA-4AF1-9D15-EE7FF8D2A084}" presName="space" presStyleCnt="0"/>
      <dgm:spPr/>
    </dgm:pt>
    <dgm:pt modelId="{EDC6F447-0812-49C6-8564-FBE9978A8053}" type="pres">
      <dgm:prSet presAssocID="{0E068331-A824-4B6D-BFCA-3FBEF6492806}" presName="composite" presStyleCnt="0"/>
      <dgm:spPr/>
    </dgm:pt>
    <dgm:pt modelId="{541B69CE-1748-48FC-A723-15B9E06A122D}" type="pres">
      <dgm:prSet presAssocID="{0E068331-A824-4B6D-BFCA-3FBEF6492806}" presName="parTx" presStyleLbl="alignNode1" presStyleIdx="2" presStyleCnt="3">
        <dgm:presLayoutVars>
          <dgm:chMax val="0"/>
          <dgm:chPref val="0"/>
          <dgm:bulletEnabled val="1"/>
        </dgm:presLayoutVars>
      </dgm:prSet>
      <dgm:spPr/>
      <dgm:t>
        <a:bodyPr/>
        <a:lstStyle/>
        <a:p>
          <a:endParaRPr lang="tr-TR"/>
        </a:p>
      </dgm:t>
    </dgm:pt>
    <dgm:pt modelId="{84AF0481-D7F8-4A6B-8503-9E8DD3A524E6}" type="pres">
      <dgm:prSet presAssocID="{0E068331-A824-4B6D-BFCA-3FBEF6492806}" presName="desTx" presStyleLbl="alignAccFollowNode1" presStyleIdx="2" presStyleCnt="3">
        <dgm:presLayoutVars>
          <dgm:bulletEnabled val="1"/>
        </dgm:presLayoutVars>
      </dgm:prSet>
      <dgm:spPr/>
      <dgm:t>
        <a:bodyPr/>
        <a:lstStyle/>
        <a:p>
          <a:endParaRPr lang="tr-TR"/>
        </a:p>
      </dgm:t>
    </dgm:pt>
  </dgm:ptLst>
  <dgm:cxnLst>
    <dgm:cxn modelId="{961A05EF-E23D-433B-88AD-292B74ED7740}" type="presOf" srcId="{91335346-ECE2-42BD-A6E5-7A3E1E543EB9}" destId="{84AF0481-D7F8-4A6B-8503-9E8DD3A524E6}" srcOrd="0" destOrd="3" presId="urn:microsoft.com/office/officeart/2005/8/layout/hList1"/>
    <dgm:cxn modelId="{46C43188-ACD4-4ED9-AEFF-3467A8250AC4}" type="presOf" srcId="{CF677C80-81B0-489C-9969-9494E7A51B76}" destId="{BD04A18C-5DF9-4E3B-B953-627C5152819F}" srcOrd="0" destOrd="2" presId="urn:microsoft.com/office/officeart/2005/8/layout/hList1"/>
    <dgm:cxn modelId="{F51C057A-7B13-410E-82D0-648F3C0B2F4A}" type="presOf" srcId="{0E068331-A824-4B6D-BFCA-3FBEF6492806}" destId="{541B69CE-1748-48FC-A723-15B9E06A122D}" srcOrd="0" destOrd="0" presId="urn:microsoft.com/office/officeart/2005/8/layout/hList1"/>
    <dgm:cxn modelId="{E4CE06B2-ABB0-4E1F-B494-1D8A03DDB6E5}" srcId="{0E068331-A824-4B6D-BFCA-3FBEF6492806}" destId="{C3820B81-0DB9-48D5-A229-3B7022943B0F}" srcOrd="1" destOrd="0" parTransId="{E10413AC-3731-419D-AAEB-874E4D817C77}" sibTransId="{BE1AB69D-1A22-4424-B122-04E246F06E3A}"/>
    <dgm:cxn modelId="{FAAB2A9E-344E-41D1-A918-738AE6E29602}" srcId="{FFCA6147-50B3-49F9-95C5-E6F514BBAE9D}" destId="{E92E1FD7-8517-4319-8563-38C6A1FBDBF9}" srcOrd="1" destOrd="0" parTransId="{25C9F3F3-F6FD-4741-AE0E-363015CAD92D}" sibTransId="{65E6DBD3-DACE-4B62-85F8-FF1D36CC73F4}"/>
    <dgm:cxn modelId="{2880A740-46BD-4B24-82D6-46EB19BD237F}" srcId="{0E068331-A824-4B6D-BFCA-3FBEF6492806}" destId="{02D35721-13CD-4BB1-9047-52CEDE975869}" srcOrd="0" destOrd="0" parTransId="{75EDA45C-982E-48BC-8E4C-6707A4F048FC}" sibTransId="{92F5E7E8-D022-44F3-B4F5-200222ABE013}"/>
    <dgm:cxn modelId="{D4BFEC90-6293-4FD3-9BED-20835E8E0035}" srcId="{F42B03D2-948D-4844-9B6E-7C01007413B9}" destId="{94AA623F-E714-49B0-8F64-E40E874E3D12}" srcOrd="0" destOrd="0" parTransId="{3D2A0E7A-3021-4FA6-AF49-6CE658879618}" sibTransId="{43FB9CFD-6E50-4DB9-9682-ED720EAC7A64}"/>
    <dgm:cxn modelId="{939996CB-753E-4645-9A06-B42537B542BE}" srcId="{0E068331-A824-4B6D-BFCA-3FBEF6492806}" destId="{C5E35A8D-14DC-418A-8E16-97A5A512BDF6}" srcOrd="2" destOrd="0" parTransId="{5F1D09B0-32EE-41BA-B00B-7F5A2CB81929}" sibTransId="{18EE971C-6D0D-491F-9618-31AB5F6CD556}"/>
    <dgm:cxn modelId="{7EF8EC8C-C1AE-4E6D-805A-9968B979E754}" type="presOf" srcId="{8F85E0A9-FE23-4114-8103-89E08A33450C}" destId="{ED25EE27-3C15-4FF1-A99B-C618BFCE0DF5}" srcOrd="0" destOrd="2" presId="urn:microsoft.com/office/officeart/2005/8/layout/hList1"/>
    <dgm:cxn modelId="{AC1DE5D1-F628-4A77-90A9-126585B7E7B6}" srcId="{AC5AD2EC-7462-4FB3-A543-CB04961C0E13}" destId="{F42B03D2-948D-4844-9B6E-7C01007413B9}" srcOrd="1" destOrd="0" parTransId="{34D5E517-58B5-4026-92F3-C16FD15CFCEC}" sibTransId="{4FF58052-AAFA-4AF1-9D15-EE7FF8D2A084}"/>
    <dgm:cxn modelId="{8966E186-AAF7-4772-BC69-3B021F86D1BF}" type="presOf" srcId="{FE5D08FC-40BE-4AD4-8549-9BB97D6641B2}" destId="{ED25EE27-3C15-4FF1-A99B-C618BFCE0DF5}" srcOrd="0" destOrd="3" presId="urn:microsoft.com/office/officeart/2005/8/layout/hList1"/>
    <dgm:cxn modelId="{1839183C-3C8C-465E-B469-3120FC825632}" type="presOf" srcId="{FFCA6147-50B3-49F9-95C5-E6F514BBAE9D}" destId="{29CC7937-266B-42A1-ADCE-6C62B3FF46C9}" srcOrd="0" destOrd="0" presId="urn:microsoft.com/office/officeart/2005/8/layout/hList1"/>
    <dgm:cxn modelId="{9C5478C4-4159-4A55-A55D-434BAD24C87C}" srcId="{F42B03D2-948D-4844-9B6E-7C01007413B9}" destId="{B7976D93-BC8D-4EC0-A8B2-7FF111F13189}" srcOrd="1" destOrd="0" parTransId="{92809D20-011A-4B12-84B5-5A85EDCD2387}" sibTransId="{5F4F5B8B-93B9-4529-947D-34A39B39E76F}"/>
    <dgm:cxn modelId="{8457B442-DF32-4A6D-BB6F-C6494C787FBF}" srcId="{FFCA6147-50B3-49F9-95C5-E6F514BBAE9D}" destId="{8F85E0A9-FE23-4114-8103-89E08A33450C}" srcOrd="2" destOrd="0" parTransId="{0CC01AC2-752F-4074-AA94-EF4F0013185A}" sibTransId="{B6C73516-2784-46AD-9E64-C7D8C71900FF}"/>
    <dgm:cxn modelId="{DD12DBFB-15FB-49AE-8C95-DC32330887C6}" srcId="{FFCA6147-50B3-49F9-95C5-E6F514BBAE9D}" destId="{11A32982-81BA-4A36-A457-AE0C4537916F}" srcOrd="0" destOrd="0" parTransId="{CDD505A5-E174-4213-A53F-AF339E024C29}" sibTransId="{0E2D68F3-A685-435F-8FA3-FC31896DA148}"/>
    <dgm:cxn modelId="{5F244AFD-CAB6-4C7D-9003-C4D2416D20F7}" type="presOf" srcId="{25B3C7DC-1AB8-4D78-956B-7A9D6854992E}" destId="{84AF0481-D7F8-4A6B-8503-9E8DD3A524E6}" srcOrd="0" destOrd="4" presId="urn:microsoft.com/office/officeart/2005/8/layout/hList1"/>
    <dgm:cxn modelId="{E0C06675-3A41-4391-AB83-89EB183828D9}" srcId="{0E068331-A824-4B6D-BFCA-3FBEF6492806}" destId="{25B3C7DC-1AB8-4D78-956B-7A9D6854992E}" srcOrd="4" destOrd="0" parTransId="{0EA50BB5-9AD3-4233-B116-C766E535384B}" sibTransId="{B2F4A3F9-B168-4C7E-96AC-10D025F40C12}"/>
    <dgm:cxn modelId="{6C872172-0E5D-4663-83E2-B8BDE46D0130}" type="presOf" srcId="{94AA623F-E714-49B0-8F64-E40E874E3D12}" destId="{BD04A18C-5DF9-4E3B-B953-627C5152819F}" srcOrd="0" destOrd="0" presId="urn:microsoft.com/office/officeart/2005/8/layout/hList1"/>
    <dgm:cxn modelId="{85BE3654-1BF5-4902-9B84-B4E3A9B19336}" type="presOf" srcId="{F42B03D2-948D-4844-9B6E-7C01007413B9}" destId="{82DAA5A6-4FA5-4ED4-B1A5-94B1FB672679}" srcOrd="0" destOrd="0" presId="urn:microsoft.com/office/officeart/2005/8/layout/hList1"/>
    <dgm:cxn modelId="{682B6267-44E7-4A41-949A-06DE2C1EB113}" type="presOf" srcId="{02D35721-13CD-4BB1-9047-52CEDE975869}" destId="{84AF0481-D7F8-4A6B-8503-9E8DD3A524E6}" srcOrd="0" destOrd="0" presId="urn:microsoft.com/office/officeart/2005/8/layout/hList1"/>
    <dgm:cxn modelId="{92586D70-FF4D-4EDA-8D3C-9CA56E870438}" srcId="{0E068331-A824-4B6D-BFCA-3FBEF6492806}" destId="{A7A404A4-09AA-4136-BA70-2520B2196ADA}" srcOrd="5" destOrd="0" parTransId="{21910C86-0C8A-4003-B040-FE9C962ED8D2}" sibTransId="{F46B0B78-2774-48B9-990E-89DECBBCDD89}"/>
    <dgm:cxn modelId="{54788254-8E0D-40A1-BC93-1087223857FE}" type="presOf" srcId="{C5E35A8D-14DC-418A-8E16-97A5A512BDF6}" destId="{84AF0481-D7F8-4A6B-8503-9E8DD3A524E6}" srcOrd="0" destOrd="2" presId="urn:microsoft.com/office/officeart/2005/8/layout/hList1"/>
    <dgm:cxn modelId="{EAC528D0-79CA-43E4-AD2B-86A27B3B42AD}" srcId="{F42B03D2-948D-4844-9B6E-7C01007413B9}" destId="{CF677C80-81B0-489C-9969-9494E7A51B76}" srcOrd="2" destOrd="0" parTransId="{8717CAEF-6FF3-405E-9876-DC7096B8647C}" sibTransId="{F437A676-CC86-4708-BB46-12E6D8B350CA}"/>
    <dgm:cxn modelId="{3D565FBE-D4DE-4892-A6AF-20E54B190B7F}" type="presOf" srcId="{11A32982-81BA-4A36-A457-AE0C4537916F}" destId="{ED25EE27-3C15-4FF1-A99B-C618BFCE0DF5}" srcOrd="0" destOrd="0" presId="urn:microsoft.com/office/officeart/2005/8/layout/hList1"/>
    <dgm:cxn modelId="{B29C9069-BC4A-42C5-A63D-EEB416A14288}" srcId="{0E068331-A824-4B6D-BFCA-3FBEF6492806}" destId="{91335346-ECE2-42BD-A6E5-7A3E1E543EB9}" srcOrd="3" destOrd="0" parTransId="{223F05C0-65BB-4B05-81D4-F3DBA991D036}" sibTransId="{AF6F0207-809B-4E51-9DB4-683BB1EDB86F}"/>
    <dgm:cxn modelId="{733835E9-DB5D-4423-B1A7-6FF01CF5B95C}" srcId="{FFCA6147-50B3-49F9-95C5-E6F514BBAE9D}" destId="{FE5D08FC-40BE-4AD4-8549-9BB97D6641B2}" srcOrd="3" destOrd="0" parTransId="{B26A653C-4C60-4FAB-B25D-9F373F5972C2}" sibTransId="{2485DB02-C117-46E0-A6E3-745782FF3728}"/>
    <dgm:cxn modelId="{02C6A349-105C-412B-9025-75FFFFCCF5AF}" type="presOf" srcId="{B7976D93-BC8D-4EC0-A8B2-7FF111F13189}" destId="{BD04A18C-5DF9-4E3B-B953-627C5152819F}" srcOrd="0" destOrd="1" presId="urn:microsoft.com/office/officeart/2005/8/layout/hList1"/>
    <dgm:cxn modelId="{C5F08D5C-97C0-4C46-9C24-EE9FF779A85B}" type="presOf" srcId="{C3820B81-0DB9-48D5-A229-3B7022943B0F}" destId="{84AF0481-D7F8-4A6B-8503-9E8DD3A524E6}" srcOrd="0" destOrd="1" presId="urn:microsoft.com/office/officeart/2005/8/layout/hList1"/>
    <dgm:cxn modelId="{BA6AF661-E47B-470B-9161-82D62CFAC014}" type="presOf" srcId="{AC5AD2EC-7462-4FB3-A543-CB04961C0E13}" destId="{2F080707-9E85-41C8-AA8C-AF9FA6DF6E93}" srcOrd="0" destOrd="0" presId="urn:microsoft.com/office/officeart/2005/8/layout/hList1"/>
    <dgm:cxn modelId="{C8D5565D-AD38-4CE2-AAE8-4766D27B634B}" srcId="{AC5AD2EC-7462-4FB3-A543-CB04961C0E13}" destId="{FFCA6147-50B3-49F9-95C5-E6F514BBAE9D}" srcOrd="0" destOrd="0" parTransId="{3C403535-B289-46DD-B8F1-537E4B7E2010}" sibTransId="{90B3743B-C9AA-4B23-BCCC-EBD2D777FF46}"/>
    <dgm:cxn modelId="{042A442B-C67E-48CE-AD01-75CF5C935CAC}" srcId="{AC5AD2EC-7462-4FB3-A543-CB04961C0E13}" destId="{0E068331-A824-4B6D-BFCA-3FBEF6492806}" srcOrd="2" destOrd="0" parTransId="{3AC26483-CF20-4DF4-A58E-AE1B83B46F43}" sibTransId="{EF13A220-1C19-4FF6-8CF0-227C48028C6F}"/>
    <dgm:cxn modelId="{8AA01650-8E43-4A94-8265-E3408EEC6325}" type="presOf" srcId="{A7A404A4-09AA-4136-BA70-2520B2196ADA}" destId="{84AF0481-D7F8-4A6B-8503-9E8DD3A524E6}" srcOrd="0" destOrd="5" presId="urn:microsoft.com/office/officeart/2005/8/layout/hList1"/>
    <dgm:cxn modelId="{2B1D0D36-DF04-4339-8DF3-76E2001CF090}" type="presOf" srcId="{E92E1FD7-8517-4319-8563-38C6A1FBDBF9}" destId="{ED25EE27-3C15-4FF1-A99B-C618BFCE0DF5}" srcOrd="0" destOrd="1" presId="urn:microsoft.com/office/officeart/2005/8/layout/hList1"/>
    <dgm:cxn modelId="{2D7CC639-D570-459D-93F4-BACAD0B18091}" type="presParOf" srcId="{2F080707-9E85-41C8-AA8C-AF9FA6DF6E93}" destId="{CE1F79EC-9EDE-410B-8B0B-2AB1B5F5BE32}" srcOrd="0" destOrd="0" presId="urn:microsoft.com/office/officeart/2005/8/layout/hList1"/>
    <dgm:cxn modelId="{7620A636-ACB2-4420-8A00-A53AB6C19E3B}" type="presParOf" srcId="{CE1F79EC-9EDE-410B-8B0B-2AB1B5F5BE32}" destId="{29CC7937-266B-42A1-ADCE-6C62B3FF46C9}" srcOrd="0" destOrd="0" presId="urn:microsoft.com/office/officeart/2005/8/layout/hList1"/>
    <dgm:cxn modelId="{BA427180-FB98-4046-9470-3C6B43AA1C9E}" type="presParOf" srcId="{CE1F79EC-9EDE-410B-8B0B-2AB1B5F5BE32}" destId="{ED25EE27-3C15-4FF1-A99B-C618BFCE0DF5}" srcOrd="1" destOrd="0" presId="urn:microsoft.com/office/officeart/2005/8/layout/hList1"/>
    <dgm:cxn modelId="{67ED27B0-601F-4381-A5F9-FC3C7EB588E1}" type="presParOf" srcId="{2F080707-9E85-41C8-AA8C-AF9FA6DF6E93}" destId="{80D33D3E-45A5-43E1-9FFC-E46E0A4936B4}" srcOrd="1" destOrd="0" presId="urn:microsoft.com/office/officeart/2005/8/layout/hList1"/>
    <dgm:cxn modelId="{54F6A053-82F5-4B38-9DDC-AAEAD9318E74}" type="presParOf" srcId="{2F080707-9E85-41C8-AA8C-AF9FA6DF6E93}" destId="{8D2F98BF-3587-49F1-AA53-122450C82B67}" srcOrd="2" destOrd="0" presId="urn:microsoft.com/office/officeart/2005/8/layout/hList1"/>
    <dgm:cxn modelId="{50A06651-6172-440C-823D-D5678AE2FFDF}" type="presParOf" srcId="{8D2F98BF-3587-49F1-AA53-122450C82B67}" destId="{82DAA5A6-4FA5-4ED4-B1A5-94B1FB672679}" srcOrd="0" destOrd="0" presId="urn:microsoft.com/office/officeart/2005/8/layout/hList1"/>
    <dgm:cxn modelId="{2D4CA48C-BC09-4753-8A64-20F480E5F129}" type="presParOf" srcId="{8D2F98BF-3587-49F1-AA53-122450C82B67}" destId="{BD04A18C-5DF9-4E3B-B953-627C5152819F}" srcOrd="1" destOrd="0" presId="urn:microsoft.com/office/officeart/2005/8/layout/hList1"/>
    <dgm:cxn modelId="{C86E0C66-49E8-4C4E-89F7-ABF39D91DECC}" type="presParOf" srcId="{2F080707-9E85-41C8-AA8C-AF9FA6DF6E93}" destId="{36557161-C53C-4067-A27D-51BF6D03B952}" srcOrd="3" destOrd="0" presId="urn:microsoft.com/office/officeart/2005/8/layout/hList1"/>
    <dgm:cxn modelId="{38EBA3DA-53D4-4747-9F5C-74E80A543417}" type="presParOf" srcId="{2F080707-9E85-41C8-AA8C-AF9FA6DF6E93}" destId="{EDC6F447-0812-49C6-8564-FBE9978A8053}" srcOrd="4" destOrd="0" presId="urn:microsoft.com/office/officeart/2005/8/layout/hList1"/>
    <dgm:cxn modelId="{1B42DFCE-0993-4619-90CF-E918D4EA82EF}" type="presParOf" srcId="{EDC6F447-0812-49C6-8564-FBE9978A8053}" destId="{541B69CE-1748-48FC-A723-15B9E06A122D}" srcOrd="0" destOrd="0" presId="urn:microsoft.com/office/officeart/2005/8/layout/hList1"/>
    <dgm:cxn modelId="{A8D70049-E6D8-48A1-B8FE-C5785BA9C052}" type="presParOf" srcId="{EDC6F447-0812-49C6-8564-FBE9978A8053}" destId="{84AF0481-D7F8-4A6B-8503-9E8DD3A524E6}"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834FE75-672A-C144-B48B-7C4CD3CEC05C}" type="doc">
      <dgm:prSet loTypeId="urn:microsoft.com/office/officeart/2005/8/layout/chevron2" loCatId="" qsTypeId="urn:microsoft.com/office/officeart/2005/8/quickstyle/simple4" qsCatId="simple" csTypeId="urn:microsoft.com/office/officeart/2005/8/colors/colorful2" csCatId="colorful" phldr="1"/>
      <dgm:spPr/>
      <dgm:t>
        <a:bodyPr/>
        <a:lstStyle/>
        <a:p>
          <a:endParaRPr lang="en-US"/>
        </a:p>
      </dgm:t>
    </dgm:pt>
    <dgm:pt modelId="{A2C9C8EB-D908-DB4B-BF3F-B7B808A6F578}">
      <dgm:prSet phldrT="[Text]"/>
      <dgm:spPr/>
      <dgm:t>
        <a:bodyPr/>
        <a:lstStyle/>
        <a:p>
          <a:r>
            <a:rPr lang="en-US" dirty="0" err="1"/>
            <a:t>Katılımcılar</a:t>
          </a:r>
          <a:r>
            <a:rPr lang="tr-TR" dirty="0" err="1"/>
            <a:t>ın</a:t>
          </a:r>
          <a:r>
            <a:rPr lang="tr-TR" dirty="0"/>
            <a:t> Özellikleri</a:t>
          </a:r>
          <a:endParaRPr lang="en-US" dirty="0"/>
        </a:p>
      </dgm:t>
    </dgm:pt>
    <dgm:pt modelId="{56A462E5-74DD-DC43-A03F-D520811B31AE}" type="parTrans" cxnId="{84C13014-C8B5-B64A-A17A-2FEB99957C4B}">
      <dgm:prSet/>
      <dgm:spPr/>
      <dgm:t>
        <a:bodyPr/>
        <a:lstStyle/>
        <a:p>
          <a:endParaRPr lang="en-US"/>
        </a:p>
      </dgm:t>
    </dgm:pt>
    <dgm:pt modelId="{67F142FF-B4DF-BF43-A267-AABCED3921BB}" type="sibTrans" cxnId="{84C13014-C8B5-B64A-A17A-2FEB99957C4B}">
      <dgm:prSet/>
      <dgm:spPr/>
      <dgm:t>
        <a:bodyPr/>
        <a:lstStyle/>
        <a:p>
          <a:endParaRPr lang="en-US"/>
        </a:p>
      </dgm:t>
    </dgm:pt>
    <dgm:pt modelId="{0400FD12-7BA0-6644-BF9F-11BE5556998E}">
      <dgm:prSet phldrT="[Text]"/>
      <dgm:spPr/>
      <dgm:t>
        <a:bodyPr/>
        <a:lstStyle/>
        <a:p>
          <a:r>
            <a:rPr lang="en-US" dirty="0"/>
            <a:t>1-5 </a:t>
          </a:r>
          <a:r>
            <a:rPr lang="en-US" dirty="0" err="1"/>
            <a:t>yıl</a:t>
          </a:r>
          <a:r>
            <a:rPr lang="en-US" dirty="0"/>
            <a:t> </a:t>
          </a:r>
          <a:r>
            <a:rPr lang="en-US" dirty="0" err="1"/>
            <a:t>arası</a:t>
          </a:r>
          <a:r>
            <a:rPr lang="en-US" dirty="0"/>
            <a:t> 5 </a:t>
          </a:r>
          <a:r>
            <a:rPr lang="en-US" dirty="0" err="1"/>
            <a:t>anne</a:t>
          </a:r>
          <a:endParaRPr lang="en-US" dirty="0"/>
        </a:p>
      </dgm:t>
    </dgm:pt>
    <dgm:pt modelId="{68C7205B-8AD5-4F4C-8093-6897C00ECF2D}" type="parTrans" cxnId="{17810748-E6D0-024F-8972-AEB4589D644F}">
      <dgm:prSet/>
      <dgm:spPr/>
      <dgm:t>
        <a:bodyPr/>
        <a:lstStyle/>
        <a:p>
          <a:endParaRPr lang="en-US"/>
        </a:p>
      </dgm:t>
    </dgm:pt>
    <dgm:pt modelId="{85B30945-5954-504C-94C2-2F9981D67D90}" type="sibTrans" cxnId="{17810748-E6D0-024F-8972-AEB4589D644F}">
      <dgm:prSet/>
      <dgm:spPr/>
      <dgm:t>
        <a:bodyPr/>
        <a:lstStyle/>
        <a:p>
          <a:endParaRPr lang="en-US"/>
        </a:p>
      </dgm:t>
    </dgm:pt>
    <dgm:pt modelId="{3F3E41B2-30FE-0F4E-BB11-888DD6A59584}">
      <dgm:prSet phldrT="[Text]"/>
      <dgm:spPr/>
      <dgm:t>
        <a:bodyPr/>
        <a:lstStyle/>
        <a:p>
          <a:r>
            <a:rPr lang="en-US" dirty="0"/>
            <a:t>6-10 </a:t>
          </a:r>
          <a:r>
            <a:rPr lang="en-US" dirty="0" err="1"/>
            <a:t>yıl</a:t>
          </a:r>
          <a:r>
            <a:rPr lang="en-US" dirty="0"/>
            <a:t> </a:t>
          </a:r>
          <a:r>
            <a:rPr lang="en-US" dirty="0" err="1"/>
            <a:t>arası</a:t>
          </a:r>
          <a:r>
            <a:rPr lang="en-US" dirty="0"/>
            <a:t> </a:t>
          </a:r>
          <a:r>
            <a:rPr lang="tr-TR" dirty="0"/>
            <a:t>4</a:t>
          </a:r>
          <a:r>
            <a:rPr lang="en-US" dirty="0"/>
            <a:t> </a:t>
          </a:r>
          <a:r>
            <a:rPr lang="en-US" dirty="0" err="1"/>
            <a:t>anne</a:t>
          </a:r>
          <a:endParaRPr lang="en-US" dirty="0"/>
        </a:p>
      </dgm:t>
    </dgm:pt>
    <dgm:pt modelId="{D3B5CE66-662E-0D41-B903-FD5B3AB0751C}" type="parTrans" cxnId="{16D5B827-1AF5-F846-A420-C6F32A562E9C}">
      <dgm:prSet/>
      <dgm:spPr/>
      <dgm:t>
        <a:bodyPr/>
        <a:lstStyle/>
        <a:p>
          <a:endParaRPr lang="en-US"/>
        </a:p>
      </dgm:t>
    </dgm:pt>
    <dgm:pt modelId="{A47FFB71-9D20-404C-B08B-CEA6CEB5093A}" type="sibTrans" cxnId="{16D5B827-1AF5-F846-A420-C6F32A562E9C}">
      <dgm:prSet/>
      <dgm:spPr/>
      <dgm:t>
        <a:bodyPr/>
        <a:lstStyle/>
        <a:p>
          <a:endParaRPr lang="en-US"/>
        </a:p>
      </dgm:t>
    </dgm:pt>
    <dgm:pt modelId="{AE30834F-1E32-B448-AD02-AA96F1138D9F}">
      <dgm:prSet phldrT="[Text]"/>
      <dgm:spPr/>
      <dgm:t>
        <a:bodyPr/>
        <a:lstStyle/>
        <a:p>
          <a:r>
            <a:rPr lang="tr-TR" dirty="0"/>
            <a:t>Çocuklarının Özellikleri</a:t>
          </a:r>
          <a:endParaRPr lang="en-US" dirty="0"/>
        </a:p>
      </dgm:t>
    </dgm:pt>
    <dgm:pt modelId="{62DE3E8E-6569-2040-BA51-A1CD9E234622}" type="parTrans" cxnId="{3212935F-1E6A-B84F-8FAC-493B4AB46022}">
      <dgm:prSet/>
      <dgm:spPr/>
      <dgm:t>
        <a:bodyPr/>
        <a:lstStyle/>
        <a:p>
          <a:endParaRPr lang="en-US"/>
        </a:p>
      </dgm:t>
    </dgm:pt>
    <dgm:pt modelId="{7EBA03CA-BEA0-E740-91D4-972C17FD0CCD}" type="sibTrans" cxnId="{3212935F-1E6A-B84F-8FAC-493B4AB46022}">
      <dgm:prSet/>
      <dgm:spPr/>
      <dgm:t>
        <a:bodyPr/>
        <a:lstStyle/>
        <a:p>
          <a:endParaRPr lang="en-US"/>
        </a:p>
      </dgm:t>
    </dgm:pt>
    <dgm:pt modelId="{1B14DE66-2857-FF46-8094-F8719EC5B2A8}">
      <dgm:prSet phldrT="[Text]"/>
      <dgm:spPr/>
      <dgm:t>
        <a:bodyPr/>
        <a:lstStyle/>
        <a:p>
          <a:r>
            <a:rPr lang="en-US" dirty="0"/>
            <a:t>OSB (n= 5)</a:t>
          </a:r>
        </a:p>
      </dgm:t>
    </dgm:pt>
    <dgm:pt modelId="{8E5EFEFD-4F68-3F47-AECD-3CB39747C20E}" type="parTrans" cxnId="{C84680C9-EF9A-AD44-B9D4-DB9132C5ECD6}">
      <dgm:prSet/>
      <dgm:spPr/>
      <dgm:t>
        <a:bodyPr/>
        <a:lstStyle/>
        <a:p>
          <a:endParaRPr lang="en-US"/>
        </a:p>
      </dgm:t>
    </dgm:pt>
    <dgm:pt modelId="{B203995D-D017-4947-98AA-CC19DB1CFEDB}" type="sibTrans" cxnId="{C84680C9-EF9A-AD44-B9D4-DB9132C5ECD6}">
      <dgm:prSet/>
      <dgm:spPr/>
      <dgm:t>
        <a:bodyPr/>
        <a:lstStyle/>
        <a:p>
          <a:endParaRPr lang="en-US"/>
        </a:p>
      </dgm:t>
    </dgm:pt>
    <dgm:pt modelId="{1629ED83-8835-3640-B7F7-D87C80784EC8}">
      <dgm:prSet phldrT="[Text]"/>
      <dgm:spPr/>
      <dgm:t>
        <a:bodyPr/>
        <a:lstStyle/>
        <a:p>
          <a:r>
            <a:rPr lang="en-US" dirty="0"/>
            <a:t>ÖG (n=1)</a:t>
          </a:r>
        </a:p>
      </dgm:t>
    </dgm:pt>
    <dgm:pt modelId="{5A707965-F1F2-034A-935F-BE0F1DB7774E}" type="parTrans" cxnId="{6CF664EF-3837-6947-AD9C-6A32EEC0448A}">
      <dgm:prSet/>
      <dgm:spPr/>
      <dgm:t>
        <a:bodyPr/>
        <a:lstStyle/>
        <a:p>
          <a:endParaRPr lang="en-US"/>
        </a:p>
      </dgm:t>
    </dgm:pt>
    <dgm:pt modelId="{2D0BEB60-8640-454F-986D-EDDC93C72FD2}" type="sibTrans" cxnId="{6CF664EF-3837-6947-AD9C-6A32EEC0448A}">
      <dgm:prSet/>
      <dgm:spPr/>
      <dgm:t>
        <a:bodyPr/>
        <a:lstStyle/>
        <a:p>
          <a:endParaRPr lang="en-US"/>
        </a:p>
      </dgm:t>
    </dgm:pt>
    <dgm:pt modelId="{23B3A941-F2F9-944C-8E90-3C886A985EFF}">
      <dgm:prSet phldrT="[Text]"/>
      <dgm:spPr/>
      <dgm:t>
        <a:bodyPr/>
        <a:lstStyle/>
        <a:p>
          <a:r>
            <a:rPr lang="en-US" dirty="0"/>
            <a:t>11-15 </a:t>
          </a:r>
          <a:r>
            <a:rPr lang="en-US" dirty="0" err="1"/>
            <a:t>yıl</a:t>
          </a:r>
          <a:r>
            <a:rPr lang="en-US" dirty="0"/>
            <a:t> </a:t>
          </a:r>
          <a:r>
            <a:rPr lang="en-US" dirty="0" err="1"/>
            <a:t>arası</a:t>
          </a:r>
          <a:r>
            <a:rPr lang="en-US" dirty="0"/>
            <a:t> 5 </a:t>
          </a:r>
          <a:r>
            <a:rPr lang="en-US" dirty="0" err="1"/>
            <a:t>anne</a:t>
          </a:r>
          <a:endParaRPr lang="en-US" dirty="0"/>
        </a:p>
      </dgm:t>
    </dgm:pt>
    <dgm:pt modelId="{3D5D2A87-4A53-0C4D-8DCD-42F844A7DA77}" type="parTrans" cxnId="{AA085DAE-F59C-7841-90F1-4339F7E7E39E}">
      <dgm:prSet/>
      <dgm:spPr/>
      <dgm:t>
        <a:bodyPr/>
        <a:lstStyle/>
        <a:p>
          <a:endParaRPr lang="en-US"/>
        </a:p>
      </dgm:t>
    </dgm:pt>
    <dgm:pt modelId="{69E199D1-B9B9-8846-8E15-EC960EFD9B0D}" type="sibTrans" cxnId="{AA085DAE-F59C-7841-90F1-4339F7E7E39E}">
      <dgm:prSet/>
      <dgm:spPr/>
      <dgm:t>
        <a:bodyPr/>
        <a:lstStyle/>
        <a:p>
          <a:endParaRPr lang="en-US"/>
        </a:p>
      </dgm:t>
    </dgm:pt>
    <dgm:pt modelId="{251B88BC-5D0B-F142-95E8-AF4901291BD9}">
      <dgm:prSet phldrT="[Text]"/>
      <dgm:spPr/>
      <dgm:t>
        <a:bodyPr/>
        <a:lstStyle/>
        <a:p>
          <a:r>
            <a:rPr lang="en-US" dirty="0" err="1"/>
            <a:t>Yaş</a:t>
          </a:r>
          <a:r>
            <a:rPr lang="en-US" dirty="0"/>
            <a:t> </a:t>
          </a:r>
          <a:r>
            <a:rPr lang="en-US" dirty="0" err="1"/>
            <a:t>ortalaması</a:t>
          </a:r>
          <a:r>
            <a:rPr lang="en-US" dirty="0"/>
            <a:t> 38.20</a:t>
          </a:r>
          <a:r>
            <a:rPr lang="tr-TR" dirty="0"/>
            <a:t> (27-48 yaş)</a:t>
          </a:r>
          <a:endParaRPr lang="en-US" dirty="0"/>
        </a:p>
      </dgm:t>
    </dgm:pt>
    <dgm:pt modelId="{1E706679-F5A8-A747-B443-AF868A0E69E3}" type="parTrans" cxnId="{37CF376A-AE00-8C4F-9378-4F27210AF665}">
      <dgm:prSet/>
      <dgm:spPr/>
      <dgm:t>
        <a:bodyPr/>
        <a:lstStyle/>
        <a:p>
          <a:endParaRPr lang="en-US"/>
        </a:p>
      </dgm:t>
    </dgm:pt>
    <dgm:pt modelId="{531AFCAA-BF28-B647-95F1-31CF226D0528}" type="sibTrans" cxnId="{37CF376A-AE00-8C4F-9378-4F27210AF665}">
      <dgm:prSet/>
      <dgm:spPr/>
      <dgm:t>
        <a:bodyPr/>
        <a:lstStyle/>
        <a:p>
          <a:endParaRPr lang="en-US"/>
        </a:p>
      </dgm:t>
    </dgm:pt>
    <dgm:pt modelId="{52FB0610-9072-FA40-959F-8918346273A2}">
      <dgm:prSet phldrT="[Text]"/>
      <dgm:spPr/>
      <dgm:t>
        <a:bodyPr/>
        <a:lstStyle/>
        <a:p>
          <a:r>
            <a:rPr lang="en-US" dirty="0"/>
            <a:t>FY (n=2)</a:t>
          </a:r>
        </a:p>
      </dgm:t>
    </dgm:pt>
    <dgm:pt modelId="{FDD9C755-CC67-6C46-B1A2-0E73FC6E2BC0}" type="parTrans" cxnId="{077423DA-7502-F947-A90B-6705E0D8E3BC}">
      <dgm:prSet/>
      <dgm:spPr/>
      <dgm:t>
        <a:bodyPr/>
        <a:lstStyle/>
        <a:p>
          <a:endParaRPr lang="en-US"/>
        </a:p>
      </dgm:t>
    </dgm:pt>
    <dgm:pt modelId="{38FEB633-69E4-4244-9BCD-49A719666786}" type="sibTrans" cxnId="{077423DA-7502-F947-A90B-6705E0D8E3BC}">
      <dgm:prSet/>
      <dgm:spPr/>
      <dgm:t>
        <a:bodyPr/>
        <a:lstStyle/>
        <a:p>
          <a:endParaRPr lang="en-US"/>
        </a:p>
      </dgm:t>
    </dgm:pt>
    <dgm:pt modelId="{752F3DE8-693B-8544-94AE-0D8D1055DA7F}">
      <dgm:prSet phldrT="[Text]"/>
      <dgm:spPr/>
      <dgm:t>
        <a:bodyPr/>
        <a:lstStyle/>
        <a:p>
          <a:r>
            <a:rPr lang="en-US" dirty="0"/>
            <a:t>ZY (n=6)</a:t>
          </a:r>
        </a:p>
      </dgm:t>
    </dgm:pt>
    <dgm:pt modelId="{9B619B46-7863-9E41-8EF9-B48902B2721B}" type="parTrans" cxnId="{966593E2-1FA2-E349-B2EE-99DC577FD0DC}">
      <dgm:prSet/>
      <dgm:spPr/>
      <dgm:t>
        <a:bodyPr/>
        <a:lstStyle/>
        <a:p>
          <a:endParaRPr lang="en-US"/>
        </a:p>
      </dgm:t>
    </dgm:pt>
    <dgm:pt modelId="{32FFB157-D67E-474F-B120-4CCC1633316D}" type="sibTrans" cxnId="{966593E2-1FA2-E349-B2EE-99DC577FD0DC}">
      <dgm:prSet/>
      <dgm:spPr/>
      <dgm:t>
        <a:bodyPr/>
        <a:lstStyle/>
        <a:p>
          <a:endParaRPr lang="en-US"/>
        </a:p>
      </dgm:t>
    </dgm:pt>
    <dgm:pt modelId="{51C608A8-9A8C-1947-A2A5-F402A7576344}">
      <dgm:prSet phldrT="[Text]"/>
      <dgm:spPr/>
      <dgm:t>
        <a:bodyPr/>
        <a:lstStyle/>
        <a:p>
          <a:r>
            <a:rPr lang="en-US" dirty="0" err="1"/>
            <a:t>Erkek</a:t>
          </a:r>
          <a:r>
            <a:rPr lang="en-US" dirty="0"/>
            <a:t> (n=1</a:t>
          </a:r>
          <a:r>
            <a:rPr lang="tr-TR" dirty="0"/>
            <a:t>2</a:t>
          </a:r>
          <a:r>
            <a:rPr lang="en-US" dirty="0"/>
            <a:t>), </a:t>
          </a:r>
          <a:r>
            <a:rPr lang="en-US" dirty="0" err="1"/>
            <a:t>Kadın</a:t>
          </a:r>
          <a:r>
            <a:rPr lang="en-US" dirty="0"/>
            <a:t> (n=4)</a:t>
          </a:r>
        </a:p>
      </dgm:t>
    </dgm:pt>
    <dgm:pt modelId="{B568E276-5F53-B346-B471-98AE54CA3253}" type="parTrans" cxnId="{A911CD85-7711-EE4D-B66C-EC1C66BB9C9A}">
      <dgm:prSet/>
      <dgm:spPr/>
      <dgm:t>
        <a:bodyPr/>
        <a:lstStyle/>
        <a:p>
          <a:endParaRPr lang="en-US"/>
        </a:p>
      </dgm:t>
    </dgm:pt>
    <dgm:pt modelId="{476756B4-6CCC-4943-A9F6-5A2121E1C267}" type="sibTrans" cxnId="{A911CD85-7711-EE4D-B66C-EC1C66BB9C9A}">
      <dgm:prSet/>
      <dgm:spPr/>
      <dgm:t>
        <a:bodyPr/>
        <a:lstStyle/>
        <a:p>
          <a:endParaRPr lang="en-US"/>
        </a:p>
      </dgm:t>
    </dgm:pt>
    <dgm:pt modelId="{A97A7653-E7E2-694B-BB2F-808892C3CE60}">
      <dgm:prSet phldrT="[Text]"/>
      <dgm:spPr/>
      <dgm:t>
        <a:bodyPr/>
        <a:lstStyle/>
        <a:p>
          <a:r>
            <a:rPr lang="en-US" dirty="0"/>
            <a:t>CP + ZY (n=2)</a:t>
          </a:r>
        </a:p>
      </dgm:t>
    </dgm:pt>
    <dgm:pt modelId="{A4908B6D-B295-C241-B883-4F41C6F1A4B4}" type="parTrans" cxnId="{8CBEA54E-BEF8-3548-BCE5-521E2212C402}">
      <dgm:prSet/>
      <dgm:spPr/>
      <dgm:t>
        <a:bodyPr/>
        <a:lstStyle/>
        <a:p>
          <a:endParaRPr lang="en-US"/>
        </a:p>
      </dgm:t>
    </dgm:pt>
    <dgm:pt modelId="{C6A22C20-FCA3-AB4D-82EC-B4E85A6F2016}" type="sibTrans" cxnId="{8CBEA54E-BEF8-3548-BCE5-521E2212C402}">
      <dgm:prSet/>
      <dgm:spPr/>
      <dgm:t>
        <a:bodyPr/>
        <a:lstStyle/>
        <a:p>
          <a:endParaRPr lang="en-US"/>
        </a:p>
      </dgm:t>
    </dgm:pt>
    <dgm:pt modelId="{6E9432AB-4ACA-4191-9B1B-23F0B3A2CAD1}">
      <dgm:prSet phldrT="[Text]"/>
      <dgm:spPr/>
      <dgm:t>
        <a:bodyPr/>
        <a:lstStyle/>
        <a:p>
          <a:r>
            <a:rPr lang="tr-TR" dirty="0"/>
            <a:t>Çocukları tanı alma aşamasında olan 2 anne</a:t>
          </a:r>
          <a:r>
            <a:rPr lang="en-US" dirty="0"/>
            <a:t> </a:t>
          </a:r>
        </a:p>
      </dgm:t>
    </dgm:pt>
    <dgm:pt modelId="{273F8580-91FD-450E-9999-4B72A2AA3E95}" type="parTrans" cxnId="{F09AF4E5-B23D-448D-84BB-4362029BE714}">
      <dgm:prSet/>
      <dgm:spPr/>
      <dgm:t>
        <a:bodyPr/>
        <a:lstStyle/>
        <a:p>
          <a:endParaRPr lang="en-US"/>
        </a:p>
      </dgm:t>
    </dgm:pt>
    <dgm:pt modelId="{BCA1E148-AEE7-4234-A6B2-45D8504F07A3}" type="sibTrans" cxnId="{F09AF4E5-B23D-448D-84BB-4362029BE714}">
      <dgm:prSet/>
      <dgm:spPr/>
      <dgm:t>
        <a:bodyPr/>
        <a:lstStyle/>
        <a:p>
          <a:endParaRPr lang="en-US"/>
        </a:p>
      </dgm:t>
    </dgm:pt>
    <dgm:pt modelId="{B62BCB94-63D0-0744-95EB-62AE23BE08BF}" type="pres">
      <dgm:prSet presAssocID="{0834FE75-672A-C144-B48B-7C4CD3CEC05C}" presName="linearFlow" presStyleCnt="0">
        <dgm:presLayoutVars>
          <dgm:dir/>
          <dgm:animLvl val="lvl"/>
          <dgm:resizeHandles val="exact"/>
        </dgm:presLayoutVars>
      </dgm:prSet>
      <dgm:spPr/>
      <dgm:t>
        <a:bodyPr/>
        <a:lstStyle/>
        <a:p>
          <a:endParaRPr lang="tr-TR"/>
        </a:p>
      </dgm:t>
    </dgm:pt>
    <dgm:pt modelId="{A5F1427C-B520-5749-97E3-012F062233F1}" type="pres">
      <dgm:prSet presAssocID="{A2C9C8EB-D908-DB4B-BF3F-B7B808A6F578}" presName="composite" presStyleCnt="0"/>
      <dgm:spPr/>
    </dgm:pt>
    <dgm:pt modelId="{336CE1AF-7AAC-CA41-BA17-81FBEF854E10}" type="pres">
      <dgm:prSet presAssocID="{A2C9C8EB-D908-DB4B-BF3F-B7B808A6F578}" presName="parentText" presStyleLbl="alignNode1" presStyleIdx="0" presStyleCnt="2" custLinFactNeighborX="0" custLinFactNeighborY="-79">
        <dgm:presLayoutVars>
          <dgm:chMax val="1"/>
          <dgm:bulletEnabled val="1"/>
        </dgm:presLayoutVars>
      </dgm:prSet>
      <dgm:spPr/>
      <dgm:t>
        <a:bodyPr/>
        <a:lstStyle/>
        <a:p>
          <a:endParaRPr lang="tr-TR"/>
        </a:p>
      </dgm:t>
    </dgm:pt>
    <dgm:pt modelId="{A29CFFDE-F532-AB41-ADB6-AF02918F83D4}" type="pres">
      <dgm:prSet presAssocID="{A2C9C8EB-D908-DB4B-BF3F-B7B808A6F578}" presName="descendantText" presStyleLbl="alignAcc1" presStyleIdx="0" presStyleCnt="2">
        <dgm:presLayoutVars>
          <dgm:bulletEnabled val="1"/>
        </dgm:presLayoutVars>
      </dgm:prSet>
      <dgm:spPr/>
      <dgm:t>
        <a:bodyPr/>
        <a:lstStyle/>
        <a:p>
          <a:endParaRPr lang="tr-TR"/>
        </a:p>
      </dgm:t>
    </dgm:pt>
    <dgm:pt modelId="{5C01A6CF-0C23-0349-836A-C9EB346613A6}" type="pres">
      <dgm:prSet presAssocID="{67F142FF-B4DF-BF43-A267-AABCED3921BB}" presName="sp" presStyleCnt="0"/>
      <dgm:spPr/>
    </dgm:pt>
    <dgm:pt modelId="{0ECA272C-1643-F04D-82E5-446D4860AC9C}" type="pres">
      <dgm:prSet presAssocID="{AE30834F-1E32-B448-AD02-AA96F1138D9F}" presName="composite" presStyleCnt="0"/>
      <dgm:spPr/>
    </dgm:pt>
    <dgm:pt modelId="{0FB3924B-1541-584D-A56E-4E664A5C3440}" type="pres">
      <dgm:prSet presAssocID="{AE30834F-1E32-B448-AD02-AA96F1138D9F}" presName="parentText" presStyleLbl="alignNode1" presStyleIdx="1" presStyleCnt="2">
        <dgm:presLayoutVars>
          <dgm:chMax val="1"/>
          <dgm:bulletEnabled val="1"/>
        </dgm:presLayoutVars>
      </dgm:prSet>
      <dgm:spPr/>
      <dgm:t>
        <a:bodyPr/>
        <a:lstStyle/>
        <a:p>
          <a:endParaRPr lang="tr-TR"/>
        </a:p>
      </dgm:t>
    </dgm:pt>
    <dgm:pt modelId="{DD9AF6D1-C10C-2246-AF50-058DB467CA7C}" type="pres">
      <dgm:prSet presAssocID="{AE30834F-1E32-B448-AD02-AA96F1138D9F}" presName="descendantText" presStyleLbl="alignAcc1" presStyleIdx="1" presStyleCnt="2">
        <dgm:presLayoutVars>
          <dgm:bulletEnabled val="1"/>
        </dgm:presLayoutVars>
      </dgm:prSet>
      <dgm:spPr/>
      <dgm:t>
        <a:bodyPr/>
        <a:lstStyle/>
        <a:p>
          <a:endParaRPr lang="tr-TR"/>
        </a:p>
      </dgm:t>
    </dgm:pt>
  </dgm:ptLst>
  <dgm:cxnLst>
    <dgm:cxn modelId="{C84680C9-EF9A-AD44-B9D4-DB9132C5ECD6}" srcId="{AE30834F-1E32-B448-AD02-AA96F1138D9F}" destId="{1B14DE66-2857-FF46-8094-F8719EC5B2A8}" srcOrd="0" destOrd="0" parTransId="{8E5EFEFD-4F68-3F47-AECD-3CB39747C20E}" sibTransId="{B203995D-D017-4947-98AA-CC19DB1CFEDB}"/>
    <dgm:cxn modelId="{E852589D-BDED-A141-AB0B-84F75C5468CE}" type="presOf" srcId="{1629ED83-8835-3640-B7F7-D87C80784EC8}" destId="{DD9AF6D1-C10C-2246-AF50-058DB467CA7C}" srcOrd="0" destOrd="1" presId="urn:microsoft.com/office/officeart/2005/8/layout/chevron2"/>
    <dgm:cxn modelId="{ADF4362D-9290-6844-AF88-595BA062026F}" type="presOf" srcId="{251B88BC-5D0B-F142-95E8-AF4901291BD9}" destId="{A29CFFDE-F532-AB41-ADB6-AF02918F83D4}" srcOrd="0" destOrd="4" presId="urn:microsoft.com/office/officeart/2005/8/layout/chevron2"/>
    <dgm:cxn modelId="{17810748-E6D0-024F-8972-AEB4589D644F}" srcId="{A2C9C8EB-D908-DB4B-BF3F-B7B808A6F578}" destId="{0400FD12-7BA0-6644-BF9F-11BE5556998E}" srcOrd="0" destOrd="0" parTransId="{68C7205B-8AD5-4F4C-8093-6897C00ECF2D}" sibTransId="{85B30945-5954-504C-94C2-2F9981D67D90}"/>
    <dgm:cxn modelId="{16D5B827-1AF5-F846-A420-C6F32A562E9C}" srcId="{A2C9C8EB-D908-DB4B-BF3F-B7B808A6F578}" destId="{3F3E41B2-30FE-0F4E-BB11-888DD6A59584}" srcOrd="1" destOrd="0" parTransId="{D3B5CE66-662E-0D41-B903-FD5B3AB0751C}" sibTransId="{A47FFB71-9D20-404C-B08B-CEA6CEB5093A}"/>
    <dgm:cxn modelId="{E053040A-F2D9-5D48-BC40-0AF6FC01ED3E}" type="presOf" srcId="{0400FD12-7BA0-6644-BF9F-11BE5556998E}" destId="{A29CFFDE-F532-AB41-ADB6-AF02918F83D4}" srcOrd="0" destOrd="0" presId="urn:microsoft.com/office/officeart/2005/8/layout/chevron2"/>
    <dgm:cxn modelId="{A0B30C21-3021-C44F-9557-6F7865F759A8}" type="presOf" srcId="{23B3A941-F2F9-944C-8E90-3C886A985EFF}" destId="{A29CFFDE-F532-AB41-ADB6-AF02918F83D4}" srcOrd="0" destOrd="2" presId="urn:microsoft.com/office/officeart/2005/8/layout/chevron2"/>
    <dgm:cxn modelId="{1FA8D053-D895-4177-AEF9-8A0FDD19AE9D}" type="presOf" srcId="{6E9432AB-4ACA-4191-9B1B-23F0B3A2CAD1}" destId="{A29CFFDE-F532-AB41-ADB6-AF02918F83D4}" srcOrd="0" destOrd="3" presId="urn:microsoft.com/office/officeart/2005/8/layout/chevron2"/>
    <dgm:cxn modelId="{FEC6BEA4-FD68-1848-B45D-FAE588DAA874}" type="presOf" srcId="{AE30834F-1E32-B448-AD02-AA96F1138D9F}" destId="{0FB3924B-1541-584D-A56E-4E664A5C3440}" srcOrd="0" destOrd="0" presId="urn:microsoft.com/office/officeart/2005/8/layout/chevron2"/>
    <dgm:cxn modelId="{9A61EA75-B907-4740-8DA0-F3CE90D2C3E3}" type="presOf" srcId="{1B14DE66-2857-FF46-8094-F8719EC5B2A8}" destId="{DD9AF6D1-C10C-2246-AF50-058DB467CA7C}" srcOrd="0" destOrd="0" presId="urn:microsoft.com/office/officeart/2005/8/layout/chevron2"/>
    <dgm:cxn modelId="{09C5F0CE-4EA3-804F-80DE-B9E86C96B538}" type="presOf" srcId="{752F3DE8-693B-8544-94AE-0D8D1055DA7F}" destId="{DD9AF6D1-C10C-2246-AF50-058DB467CA7C}" srcOrd="0" destOrd="3" presId="urn:microsoft.com/office/officeart/2005/8/layout/chevron2"/>
    <dgm:cxn modelId="{63BD39A4-833D-5047-87B3-70061117B9A4}" type="presOf" srcId="{A2C9C8EB-D908-DB4B-BF3F-B7B808A6F578}" destId="{336CE1AF-7AAC-CA41-BA17-81FBEF854E10}" srcOrd="0" destOrd="0" presId="urn:microsoft.com/office/officeart/2005/8/layout/chevron2"/>
    <dgm:cxn modelId="{63F9DBCE-F042-8344-A3DC-21D758426A88}" type="presOf" srcId="{3F3E41B2-30FE-0F4E-BB11-888DD6A59584}" destId="{A29CFFDE-F532-AB41-ADB6-AF02918F83D4}" srcOrd="0" destOrd="1" presId="urn:microsoft.com/office/officeart/2005/8/layout/chevron2"/>
    <dgm:cxn modelId="{6378F6E5-D89B-DE47-A157-2904785F6B82}" type="presOf" srcId="{A97A7653-E7E2-694B-BB2F-808892C3CE60}" destId="{DD9AF6D1-C10C-2246-AF50-058DB467CA7C}" srcOrd="0" destOrd="4" presId="urn:microsoft.com/office/officeart/2005/8/layout/chevron2"/>
    <dgm:cxn modelId="{84C13014-C8B5-B64A-A17A-2FEB99957C4B}" srcId="{0834FE75-672A-C144-B48B-7C4CD3CEC05C}" destId="{A2C9C8EB-D908-DB4B-BF3F-B7B808A6F578}" srcOrd="0" destOrd="0" parTransId="{56A462E5-74DD-DC43-A03F-D520811B31AE}" sibTransId="{67F142FF-B4DF-BF43-A267-AABCED3921BB}"/>
    <dgm:cxn modelId="{91DC2423-254D-3F4E-A299-1DE987BF8122}" type="presOf" srcId="{51C608A8-9A8C-1947-A2A5-F402A7576344}" destId="{DD9AF6D1-C10C-2246-AF50-058DB467CA7C}" srcOrd="0" destOrd="5" presId="urn:microsoft.com/office/officeart/2005/8/layout/chevron2"/>
    <dgm:cxn modelId="{F09AF4E5-B23D-448D-84BB-4362029BE714}" srcId="{A2C9C8EB-D908-DB4B-BF3F-B7B808A6F578}" destId="{6E9432AB-4ACA-4191-9B1B-23F0B3A2CAD1}" srcOrd="3" destOrd="0" parTransId="{273F8580-91FD-450E-9999-4B72A2AA3E95}" sibTransId="{BCA1E148-AEE7-4234-A6B2-45D8504F07A3}"/>
    <dgm:cxn modelId="{A911CD85-7711-EE4D-B66C-EC1C66BB9C9A}" srcId="{AE30834F-1E32-B448-AD02-AA96F1138D9F}" destId="{51C608A8-9A8C-1947-A2A5-F402A7576344}" srcOrd="5" destOrd="0" parTransId="{B568E276-5F53-B346-B471-98AE54CA3253}" sibTransId="{476756B4-6CCC-4943-A9F6-5A2121E1C267}"/>
    <dgm:cxn modelId="{6CF664EF-3837-6947-AD9C-6A32EEC0448A}" srcId="{AE30834F-1E32-B448-AD02-AA96F1138D9F}" destId="{1629ED83-8835-3640-B7F7-D87C80784EC8}" srcOrd="1" destOrd="0" parTransId="{5A707965-F1F2-034A-935F-BE0F1DB7774E}" sibTransId="{2D0BEB60-8640-454F-986D-EDDC93C72FD2}"/>
    <dgm:cxn modelId="{84799223-2206-2A47-B8F9-D9180ECA1D22}" type="presOf" srcId="{52FB0610-9072-FA40-959F-8918346273A2}" destId="{DD9AF6D1-C10C-2246-AF50-058DB467CA7C}" srcOrd="0" destOrd="2" presId="urn:microsoft.com/office/officeart/2005/8/layout/chevron2"/>
    <dgm:cxn modelId="{3212935F-1E6A-B84F-8FAC-493B4AB46022}" srcId="{0834FE75-672A-C144-B48B-7C4CD3CEC05C}" destId="{AE30834F-1E32-B448-AD02-AA96F1138D9F}" srcOrd="1" destOrd="0" parTransId="{62DE3E8E-6569-2040-BA51-A1CD9E234622}" sibTransId="{7EBA03CA-BEA0-E740-91D4-972C17FD0CCD}"/>
    <dgm:cxn modelId="{8CBEA54E-BEF8-3548-BCE5-521E2212C402}" srcId="{AE30834F-1E32-B448-AD02-AA96F1138D9F}" destId="{A97A7653-E7E2-694B-BB2F-808892C3CE60}" srcOrd="4" destOrd="0" parTransId="{A4908B6D-B295-C241-B883-4F41C6F1A4B4}" sibTransId="{C6A22C20-FCA3-AB4D-82EC-B4E85A6F2016}"/>
    <dgm:cxn modelId="{AA085DAE-F59C-7841-90F1-4339F7E7E39E}" srcId="{A2C9C8EB-D908-DB4B-BF3F-B7B808A6F578}" destId="{23B3A941-F2F9-944C-8E90-3C886A985EFF}" srcOrd="2" destOrd="0" parTransId="{3D5D2A87-4A53-0C4D-8DCD-42F844A7DA77}" sibTransId="{69E199D1-B9B9-8846-8E15-EC960EFD9B0D}"/>
    <dgm:cxn modelId="{966593E2-1FA2-E349-B2EE-99DC577FD0DC}" srcId="{AE30834F-1E32-B448-AD02-AA96F1138D9F}" destId="{752F3DE8-693B-8544-94AE-0D8D1055DA7F}" srcOrd="3" destOrd="0" parTransId="{9B619B46-7863-9E41-8EF9-B48902B2721B}" sibTransId="{32FFB157-D67E-474F-B120-4CCC1633316D}"/>
    <dgm:cxn modelId="{077423DA-7502-F947-A90B-6705E0D8E3BC}" srcId="{AE30834F-1E32-B448-AD02-AA96F1138D9F}" destId="{52FB0610-9072-FA40-959F-8918346273A2}" srcOrd="2" destOrd="0" parTransId="{FDD9C755-CC67-6C46-B1A2-0E73FC6E2BC0}" sibTransId="{38FEB633-69E4-4244-9BCD-49A719666786}"/>
    <dgm:cxn modelId="{74955418-EC29-A14D-9CD9-20BAE19A977F}" type="presOf" srcId="{0834FE75-672A-C144-B48B-7C4CD3CEC05C}" destId="{B62BCB94-63D0-0744-95EB-62AE23BE08BF}" srcOrd="0" destOrd="0" presId="urn:microsoft.com/office/officeart/2005/8/layout/chevron2"/>
    <dgm:cxn modelId="{37CF376A-AE00-8C4F-9378-4F27210AF665}" srcId="{A2C9C8EB-D908-DB4B-BF3F-B7B808A6F578}" destId="{251B88BC-5D0B-F142-95E8-AF4901291BD9}" srcOrd="4" destOrd="0" parTransId="{1E706679-F5A8-A747-B443-AF868A0E69E3}" sibTransId="{531AFCAA-BF28-B647-95F1-31CF226D0528}"/>
    <dgm:cxn modelId="{2FCA9256-DF5A-6C4A-9078-17C532EDFDBE}" type="presParOf" srcId="{B62BCB94-63D0-0744-95EB-62AE23BE08BF}" destId="{A5F1427C-B520-5749-97E3-012F062233F1}" srcOrd="0" destOrd="0" presId="urn:microsoft.com/office/officeart/2005/8/layout/chevron2"/>
    <dgm:cxn modelId="{46A5FDDB-2F2C-5B40-A7FF-3471ABB7CC55}" type="presParOf" srcId="{A5F1427C-B520-5749-97E3-012F062233F1}" destId="{336CE1AF-7AAC-CA41-BA17-81FBEF854E10}" srcOrd="0" destOrd="0" presId="urn:microsoft.com/office/officeart/2005/8/layout/chevron2"/>
    <dgm:cxn modelId="{AB954813-2EA9-0848-8DAD-D3F1A270528D}" type="presParOf" srcId="{A5F1427C-B520-5749-97E3-012F062233F1}" destId="{A29CFFDE-F532-AB41-ADB6-AF02918F83D4}" srcOrd="1" destOrd="0" presId="urn:microsoft.com/office/officeart/2005/8/layout/chevron2"/>
    <dgm:cxn modelId="{6AF0DE5C-395B-F947-AEAF-0EEF58134BFB}" type="presParOf" srcId="{B62BCB94-63D0-0744-95EB-62AE23BE08BF}" destId="{5C01A6CF-0C23-0349-836A-C9EB346613A6}" srcOrd="1" destOrd="0" presId="urn:microsoft.com/office/officeart/2005/8/layout/chevron2"/>
    <dgm:cxn modelId="{E2A4C719-4CBA-8F4F-9367-E708F9A67400}" type="presParOf" srcId="{B62BCB94-63D0-0744-95EB-62AE23BE08BF}" destId="{0ECA272C-1643-F04D-82E5-446D4860AC9C}" srcOrd="2" destOrd="0" presId="urn:microsoft.com/office/officeart/2005/8/layout/chevron2"/>
    <dgm:cxn modelId="{BB19D916-D2CE-0C40-A338-FEDD05E23D49}" type="presParOf" srcId="{0ECA272C-1643-F04D-82E5-446D4860AC9C}" destId="{0FB3924B-1541-584D-A56E-4E664A5C3440}" srcOrd="0" destOrd="0" presId="urn:microsoft.com/office/officeart/2005/8/layout/chevron2"/>
    <dgm:cxn modelId="{1911E0ED-0FA2-DB43-B98E-74B108CB4C30}" type="presParOf" srcId="{0ECA272C-1643-F04D-82E5-446D4860AC9C}" destId="{DD9AF6D1-C10C-2246-AF50-058DB467CA7C}"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DF5C1C8-7441-45C7-A11F-CB5637890199}" type="doc">
      <dgm:prSet loTypeId="urn:microsoft.com/office/officeart/2005/8/layout/default" loCatId="list" qsTypeId="urn:microsoft.com/office/officeart/2005/8/quickstyle/simple1" qsCatId="simple" csTypeId="urn:microsoft.com/office/officeart/2005/8/colors/accent2_1" csCatId="accent2" phldr="1"/>
      <dgm:spPr/>
      <dgm:t>
        <a:bodyPr/>
        <a:lstStyle/>
        <a:p>
          <a:endParaRPr lang="tr-TR"/>
        </a:p>
      </dgm:t>
    </dgm:pt>
    <dgm:pt modelId="{BA0CA8F8-36C5-445D-8229-51AF6F1E7F19}">
      <dgm:prSet phldrT="[Metin]" custT="1"/>
      <dgm:spPr/>
      <dgm:t>
        <a:bodyPr/>
        <a:lstStyle/>
        <a:p>
          <a:r>
            <a:rPr lang="tr-TR" sz="1200" b="1" i="0" dirty="0"/>
            <a:t>ŞOK</a:t>
          </a:r>
          <a:r>
            <a:rPr lang="tr-TR" sz="1050" b="0" i="0" dirty="0"/>
            <a:t> </a:t>
          </a:r>
          <a:endParaRPr lang="en-US" sz="1050" dirty="0"/>
        </a:p>
        <a:p>
          <a:r>
            <a:rPr lang="tr-TR" sz="1200" b="0" i="0" dirty="0"/>
            <a:t>Çocuğumun hiçbir bir şeyi yok </a:t>
          </a:r>
          <a:endParaRPr lang="en-US" sz="1200" dirty="0"/>
        </a:p>
        <a:p>
          <a:r>
            <a:rPr lang="tr-TR" sz="1200" dirty="0"/>
            <a:t>Aslında uzmanların yapamadığını söylediği her şeyi evde yapabiliyor</a:t>
          </a:r>
          <a:endParaRPr lang="en-US" sz="1200" dirty="0"/>
        </a:p>
        <a:p>
          <a:r>
            <a:rPr lang="tr-TR" sz="1200" dirty="0" smtClean="0"/>
            <a:t>Konduramıyorum</a:t>
          </a:r>
          <a:endParaRPr lang="en-US" sz="1200" dirty="0"/>
        </a:p>
        <a:p>
          <a:r>
            <a:rPr lang="tr-TR" sz="1200" dirty="0"/>
            <a:t>Bu durumu çocuğuma yakıştıramıyorum</a:t>
          </a:r>
        </a:p>
        <a:p>
          <a:r>
            <a:rPr lang="tr-TR" sz="1200" dirty="0"/>
            <a:t>Çocuğumda her hangi bir farklılık görmüyorum, herkes abartıyor</a:t>
          </a:r>
        </a:p>
      </dgm:t>
    </dgm:pt>
    <dgm:pt modelId="{047B622E-A65F-446B-875E-924261D4CDD0}" type="parTrans" cxnId="{0656B89C-5413-45BC-B6F0-7E6DE04D008C}">
      <dgm:prSet/>
      <dgm:spPr/>
      <dgm:t>
        <a:bodyPr/>
        <a:lstStyle/>
        <a:p>
          <a:endParaRPr lang="tr-TR"/>
        </a:p>
      </dgm:t>
    </dgm:pt>
    <dgm:pt modelId="{6198A0F4-56A0-463A-A6D3-F7F942482EFF}" type="sibTrans" cxnId="{0656B89C-5413-45BC-B6F0-7E6DE04D008C}">
      <dgm:prSet/>
      <dgm:spPr/>
      <dgm:t>
        <a:bodyPr/>
        <a:lstStyle/>
        <a:p>
          <a:endParaRPr lang="tr-TR"/>
        </a:p>
      </dgm:t>
    </dgm:pt>
    <dgm:pt modelId="{256D45DA-4752-4ECA-8F47-1841CBE9F687}">
      <dgm:prSet phldrT="[Metin]" custT="1"/>
      <dgm:spPr/>
      <dgm:t>
        <a:bodyPr/>
        <a:lstStyle/>
        <a:p>
          <a:r>
            <a:rPr lang="tr-TR" sz="1200" b="1" i="0" dirty="0"/>
            <a:t>ÖFKE</a:t>
          </a:r>
        </a:p>
        <a:p>
          <a:r>
            <a:rPr lang="nb-NO" sz="1200" b="0" i="0" dirty="0"/>
            <a:t>Herkese ve her şeye karşı öfkeliyim </a:t>
          </a:r>
          <a:endParaRPr lang="en-US" sz="1200" dirty="0"/>
        </a:p>
        <a:p>
          <a:r>
            <a:rPr lang="tr-TR" sz="1200" dirty="0"/>
            <a:t>Çocuğumu değerlendiren uzmanlara karşı çok öfkeliyim</a:t>
          </a:r>
          <a:endParaRPr lang="en-US" sz="1200" dirty="0"/>
        </a:p>
        <a:p>
          <a:r>
            <a:rPr lang="tr-TR" sz="1200" b="0" i="0" dirty="0"/>
            <a:t>Çevreden aldığım tepkiler beni kızdırıyor </a:t>
          </a:r>
          <a:endParaRPr lang="en-US" sz="1200" dirty="0"/>
        </a:p>
        <a:p>
          <a:r>
            <a:rPr lang="tr-TR" sz="1200" b="0" i="0" dirty="0"/>
            <a:t>Akrabalarımın bu konuda yaptıkları ve söyledikleri için onlara öfkeliyim</a:t>
          </a:r>
        </a:p>
        <a:p>
          <a:r>
            <a:rPr lang="tr-TR" sz="1200" dirty="0"/>
            <a:t>Çocuğuma tanı koyan herkesten nefret ediyorum</a:t>
          </a:r>
        </a:p>
      </dgm:t>
    </dgm:pt>
    <dgm:pt modelId="{C28C73EE-BBF5-4CAA-A9C7-0B5D76A5CCE2}" type="parTrans" cxnId="{E6DF39E9-3293-410B-91A3-BE95995BB0D8}">
      <dgm:prSet/>
      <dgm:spPr/>
      <dgm:t>
        <a:bodyPr/>
        <a:lstStyle/>
        <a:p>
          <a:endParaRPr lang="tr-TR"/>
        </a:p>
      </dgm:t>
    </dgm:pt>
    <dgm:pt modelId="{692CCC8B-E594-48E2-A8B1-6D219E61B901}" type="sibTrans" cxnId="{E6DF39E9-3293-410B-91A3-BE95995BB0D8}">
      <dgm:prSet/>
      <dgm:spPr/>
      <dgm:t>
        <a:bodyPr/>
        <a:lstStyle/>
        <a:p>
          <a:endParaRPr lang="tr-TR"/>
        </a:p>
      </dgm:t>
    </dgm:pt>
    <dgm:pt modelId="{E08C8142-9E8D-4D9F-8C42-2C38268A8905}">
      <dgm:prSet phldrT="[Metin]" custT="1"/>
      <dgm:spPr/>
      <dgm:t>
        <a:bodyPr/>
        <a:lstStyle/>
        <a:p>
          <a:r>
            <a:rPr lang="tr-TR" sz="1200" b="1" i="0" dirty="0"/>
            <a:t>PAZARLIK</a:t>
          </a:r>
        </a:p>
        <a:p>
          <a:r>
            <a:rPr lang="tr-TR" sz="1200" b="0" i="0" dirty="0"/>
            <a:t>Allah benim ömrümden alıp çocuğumu düzeltsin </a:t>
          </a:r>
          <a:endParaRPr lang="en-US" sz="1200" dirty="0"/>
        </a:p>
        <a:p>
          <a:r>
            <a:rPr lang="tr-TR" sz="1200" dirty="0"/>
            <a:t>Çocuğumun hiçbir şeyi olmadığı anlaşılsın ömrümü vermeye hazırım</a:t>
          </a:r>
          <a:endParaRPr lang="en-US" sz="1200" dirty="0"/>
        </a:p>
        <a:p>
          <a:r>
            <a:rPr lang="tr-TR" sz="1200" b="0" i="0" dirty="0"/>
            <a:t>Doktor bu çocuğu düzeltsin, benden ne dilerse dilesin</a:t>
          </a:r>
          <a:endParaRPr lang="en-US" sz="1200" dirty="0"/>
        </a:p>
        <a:p>
          <a:r>
            <a:rPr lang="tr-TR" sz="1200" dirty="0"/>
            <a:t>Bir konuşsun, bir yürüsün on fakiri doyuracağım</a:t>
          </a:r>
        </a:p>
      </dgm:t>
    </dgm:pt>
    <dgm:pt modelId="{0D8512CF-09BB-4562-84B3-477DEF35E772}" type="parTrans" cxnId="{0710D9FE-B2D9-456A-8A35-E7DFFEFAEC27}">
      <dgm:prSet/>
      <dgm:spPr/>
      <dgm:t>
        <a:bodyPr/>
        <a:lstStyle/>
        <a:p>
          <a:endParaRPr lang="tr-TR"/>
        </a:p>
      </dgm:t>
    </dgm:pt>
    <dgm:pt modelId="{D76E3FE1-0CB2-43DE-897E-B425C8E550D5}" type="sibTrans" cxnId="{0710D9FE-B2D9-456A-8A35-E7DFFEFAEC27}">
      <dgm:prSet/>
      <dgm:spPr/>
      <dgm:t>
        <a:bodyPr/>
        <a:lstStyle/>
        <a:p>
          <a:endParaRPr lang="tr-TR"/>
        </a:p>
      </dgm:t>
    </dgm:pt>
    <dgm:pt modelId="{F226141F-5488-4603-88E1-96E6A607C423}">
      <dgm:prSet phldrT="[Metin]" custT="1"/>
      <dgm:spPr/>
      <dgm:t>
        <a:bodyPr/>
        <a:lstStyle/>
        <a:p>
          <a:r>
            <a:rPr lang="tr-TR" sz="1200" b="1" i="0" dirty="0"/>
            <a:t>DEPRESYON</a:t>
          </a:r>
          <a:endParaRPr lang="tr-TR" sz="1400" b="1" i="0" dirty="0"/>
        </a:p>
        <a:p>
          <a:r>
            <a:rPr lang="tr-TR" sz="1200" b="0" i="0" dirty="0"/>
            <a:t>Canım hiçbir şey istemiyor</a:t>
          </a:r>
          <a:endParaRPr lang="en-US" sz="1200" dirty="0"/>
        </a:p>
        <a:p>
          <a:r>
            <a:rPr lang="tr-TR" sz="1200" b="0" i="0" dirty="0"/>
            <a:t>Hayattan hiç bir şeyden zevk almıyorum </a:t>
          </a:r>
          <a:endParaRPr lang="en-US" sz="1200" dirty="0"/>
        </a:p>
        <a:p>
          <a:r>
            <a:rPr lang="tr-TR" sz="1200" b="0" i="0" dirty="0"/>
            <a:t>Üzüntümden hiç bir şey yapmak istemiyorum, ne olacaksa olsun </a:t>
          </a:r>
          <a:endParaRPr lang="tr-TR" sz="1200" dirty="0"/>
        </a:p>
      </dgm:t>
    </dgm:pt>
    <dgm:pt modelId="{6C4C80EA-89F7-4C57-901C-DA92BB67414D}" type="parTrans" cxnId="{B40D2B97-F5AD-4DB7-9F12-CE878BA8B1CD}">
      <dgm:prSet/>
      <dgm:spPr/>
      <dgm:t>
        <a:bodyPr/>
        <a:lstStyle/>
        <a:p>
          <a:endParaRPr lang="tr-TR"/>
        </a:p>
      </dgm:t>
    </dgm:pt>
    <dgm:pt modelId="{AA73B516-5AE4-40E0-8B25-D1E4FF852E47}" type="sibTrans" cxnId="{B40D2B97-F5AD-4DB7-9F12-CE878BA8B1CD}">
      <dgm:prSet/>
      <dgm:spPr/>
      <dgm:t>
        <a:bodyPr/>
        <a:lstStyle/>
        <a:p>
          <a:endParaRPr lang="tr-TR"/>
        </a:p>
      </dgm:t>
    </dgm:pt>
    <dgm:pt modelId="{8E5D6364-6562-4F8F-A1A8-AC65C56F6462}">
      <dgm:prSet phldrT="[Metin]" custT="1"/>
      <dgm:spPr/>
      <dgm:t>
        <a:bodyPr/>
        <a:lstStyle/>
        <a:p>
          <a:r>
            <a:rPr lang="tr-TR" sz="1200" b="1" i="0" dirty="0"/>
            <a:t>KABUL</a:t>
          </a:r>
        </a:p>
        <a:p>
          <a:r>
            <a:rPr lang="tr-TR" sz="1200" b="0" i="0" dirty="0"/>
            <a:t>Artık kabullendim </a:t>
          </a:r>
          <a:endParaRPr lang="en-US" sz="1200" dirty="0"/>
        </a:p>
        <a:p>
          <a:r>
            <a:rPr lang="tr-TR" sz="1200" b="0" i="0" dirty="0"/>
            <a:t>Artık kimseden gizlemiyorum </a:t>
          </a:r>
        </a:p>
        <a:p>
          <a:r>
            <a:rPr lang="tr-TR" sz="1200" b="0" i="0" dirty="0"/>
            <a:t>Bizim çocuğumuz artık her şeyiyle bizim </a:t>
          </a:r>
          <a:endParaRPr lang="tr-TR" sz="1200" dirty="0"/>
        </a:p>
      </dgm:t>
    </dgm:pt>
    <dgm:pt modelId="{AA765B5B-0CEB-4FA2-BECE-B4B2E6C4328B}" type="parTrans" cxnId="{E790B4A9-A488-4B51-94EC-7C557FB42850}">
      <dgm:prSet/>
      <dgm:spPr/>
      <dgm:t>
        <a:bodyPr/>
        <a:lstStyle/>
        <a:p>
          <a:endParaRPr lang="tr-TR"/>
        </a:p>
      </dgm:t>
    </dgm:pt>
    <dgm:pt modelId="{32B07905-F681-4F8D-9C2C-47381ECD0821}" type="sibTrans" cxnId="{E790B4A9-A488-4B51-94EC-7C557FB42850}">
      <dgm:prSet/>
      <dgm:spPr/>
      <dgm:t>
        <a:bodyPr/>
        <a:lstStyle/>
        <a:p>
          <a:endParaRPr lang="tr-TR"/>
        </a:p>
      </dgm:t>
    </dgm:pt>
    <dgm:pt modelId="{28ED85EC-6019-4586-BCD9-C08DACD872B4}" type="pres">
      <dgm:prSet presAssocID="{4DF5C1C8-7441-45C7-A11F-CB5637890199}" presName="diagram" presStyleCnt="0">
        <dgm:presLayoutVars>
          <dgm:dir/>
          <dgm:resizeHandles val="exact"/>
        </dgm:presLayoutVars>
      </dgm:prSet>
      <dgm:spPr/>
      <dgm:t>
        <a:bodyPr/>
        <a:lstStyle/>
        <a:p>
          <a:endParaRPr lang="tr-TR"/>
        </a:p>
      </dgm:t>
    </dgm:pt>
    <dgm:pt modelId="{C9F5CE63-59A4-46B9-9C59-CAA16B352FEC}" type="pres">
      <dgm:prSet presAssocID="{BA0CA8F8-36C5-445D-8229-51AF6F1E7F19}" presName="node" presStyleLbl="node1" presStyleIdx="0" presStyleCnt="5" custScaleX="106941" custScaleY="112919">
        <dgm:presLayoutVars>
          <dgm:bulletEnabled val="1"/>
        </dgm:presLayoutVars>
      </dgm:prSet>
      <dgm:spPr/>
      <dgm:t>
        <a:bodyPr/>
        <a:lstStyle/>
        <a:p>
          <a:endParaRPr lang="tr-TR"/>
        </a:p>
      </dgm:t>
    </dgm:pt>
    <dgm:pt modelId="{970E1244-F65C-4738-B58C-79295004B6EA}" type="pres">
      <dgm:prSet presAssocID="{6198A0F4-56A0-463A-A6D3-F7F942482EFF}" presName="sibTrans" presStyleCnt="0"/>
      <dgm:spPr/>
    </dgm:pt>
    <dgm:pt modelId="{CE0BF0AF-58D1-4A28-897B-C2C2D9B64BBC}" type="pres">
      <dgm:prSet presAssocID="{256D45DA-4752-4ECA-8F47-1841CBE9F687}" presName="node" presStyleLbl="node1" presStyleIdx="1" presStyleCnt="5" custScaleX="109929" custScaleY="109158">
        <dgm:presLayoutVars>
          <dgm:bulletEnabled val="1"/>
        </dgm:presLayoutVars>
      </dgm:prSet>
      <dgm:spPr/>
      <dgm:t>
        <a:bodyPr/>
        <a:lstStyle/>
        <a:p>
          <a:endParaRPr lang="tr-TR"/>
        </a:p>
      </dgm:t>
    </dgm:pt>
    <dgm:pt modelId="{BDCA01BB-D491-452F-917C-4ED4F7A24352}" type="pres">
      <dgm:prSet presAssocID="{692CCC8B-E594-48E2-A8B1-6D219E61B901}" presName="sibTrans" presStyleCnt="0"/>
      <dgm:spPr/>
    </dgm:pt>
    <dgm:pt modelId="{AD464811-7354-4E72-B187-32B821DAE69A}" type="pres">
      <dgm:prSet presAssocID="{E08C8142-9E8D-4D9F-8C42-2C38268A8905}" presName="node" presStyleLbl="node1" presStyleIdx="2" presStyleCnt="5">
        <dgm:presLayoutVars>
          <dgm:bulletEnabled val="1"/>
        </dgm:presLayoutVars>
      </dgm:prSet>
      <dgm:spPr/>
      <dgm:t>
        <a:bodyPr/>
        <a:lstStyle/>
        <a:p>
          <a:endParaRPr lang="tr-TR"/>
        </a:p>
      </dgm:t>
    </dgm:pt>
    <dgm:pt modelId="{BD1DF07D-5EF3-459D-AF48-5A3EDA29F368}" type="pres">
      <dgm:prSet presAssocID="{D76E3FE1-0CB2-43DE-897E-B425C8E550D5}" presName="sibTrans" presStyleCnt="0"/>
      <dgm:spPr/>
    </dgm:pt>
    <dgm:pt modelId="{F81629BF-0ED2-4834-AC23-6832E7E828CA}" type="pres">
      <dgm:prSet presAssocID="{F226141F-5488-4603-88E1-96E6A607C423}" presName="node" presStyleLbl="node1" presStyleIdx="3" presStyleCnt="5">
        <dgm:presLayoutVars>
          <dgm:bulletEnabled val="1"/>
        </dgm:presLayoutVars>
      </dgm:prSet>
      <dgm:spPr/>
      <dgm:t>
        <a:bodyPr/>
        <a:lstStyle/>
        <a:p>
          <a:endParaRPr lang="tr-TR"/>
        </a:p>
      </dgm:t>
    </dgm:pt>
    <dgm:pt modelId="{15F312F7-0DDD-45F4-9328-90DBD91BD398}" type="pres">
      <dgm:prSet presAssocID="{AA73B516-5AE4-40E0-8B25-D1E4FF852E47}" presName="sibTrans" presStyleCnt="0"/>
      <dgm:spPr/>
    </dgm:pt>
    <dgm:pt modelId="{A25254BF-0C8E-446E-879E-A193461E40BB}" type="pres">
      <dgm:prSet presAssocID="{8E5D6364-6562-4F8F-A1A8-AC65C56F6462}" presName="node" presStyleLbl="node1" presStyleIdx="4" presStyleCnt="5">
        <dgm:presLayoutVars>
          <dgm:bulletEnabled val="1"/>
        </dgm:presLayoutVars>
      </dgm:prSet>
      <dgm:spPr/>
      <dgm:t>
        <a:bodyPr/>
        <a:lstStyle/>
        <a:p>
          <a:endParaRPr lang="tr-TR"/>
        </a:p>
      </dgm:t>
    </dgm:pt>
  </dgm:ptLst>
  <dgm:cxnLst>
    <dgm:cxn modelId="{62EEEEF0-0BEF-4E5A-BADB-C134FB173319}" type="presOf" srcId="{BA0CA8F8-36C5-445D-8229-51AF6F1E7F19}" destId="{C9F5CE63-59A4-46B9-9C59-CAA16B352FEC}" srcOrd="0" destOrd="0" presId="urn:microsoft.com/office/officeart/2005/8/layout/default"/>
    <dgm:cxn modelId="{E6DF39E9-3293-410B-91A3-BE95995BB0D8}" srcId="{4DF5C1C8-7441-45C7-A11F-CB5637890199}" destId="{256D45DA-4752-4ECA-8F47-1841CBE9F687}" srcOrd="1" destOrd="0" parTransId="{C28C73EE-BBF5-4CAA-A9C7-0B5D76A5CCE2}" sibTransId="{692CCC8B-E594-48E2-A8B1-6D219E61B901}"/>
    <dgm:cxn modelId="{B40D2B97-F5AD-4DB7-9F12-CE878BA8B1CD}" srcId="{4DF5C1C8-7441-45C7-A11F-CB5637890199}" destId="{F226141F-5488-4603-88E1-96E6A607C423}" srcOrd="3" destOrd="0" parTransId="{6C4C80EA-89F7-4C57-901C-DA92BB67414D}" sibTransId="{AA73B516-5AE4-40E0-8B25-D1E4FF852E47}"/>
    <dgm:cxn modelId="{E790B4A9-A488-4B51-94EC-7C557FB42850}" srcId="{4DF5C1C8-7441-45C7-A11F-CB5637890199}" destId="{8E5D6364-6562-4F8F-A1A8-AC65C56F6462}" srcOrd="4" destOrd="0" parTransId="{AA765B5B-0CEB-4FA2-BECE-B4B2E6C4328B}" sibTransId="{32B07905-F681-4F8D-9C2C-47381ECD0821}"/>
    <dgm:cxn modelId="{20D8DAC7-E6D3-444A-8B1C-CD67F3A36E09}" type="presOf" srcId="{E08C8142-9E8D-4D9F-8C42-2C38268A8905}" destId="{AD464811-7354-4E72-B187-32B821DAE69A}" srcOrd="0" destOrd="0" presId="urn:microsoft.com/office/officeart/2005/8/layout/default"/>
    <dgm:cxn modelId="{23486242-47DB-40E9-B4BF-A4B8E1F81817}" type="presOf" srcId="{4DF5C1C8-7441-45C7-A11F-CB5637890199}" destId="{28ED85EC-6019-4586-BCD9-C08DACD872B4}" srcOrd="0" destOrd="0" presId="urn:microsoft.com/office/officeart/2005/8/layout/default"/>
    <dgm:cxn modelId="{3686F96D-8B31-405B-BF17-AE830250C8ED}" type="presOf" srcId="{F226141F-5488-4603-88E1-96E6A607C423}" destId="{F81629BF-0ED2-4834-AC23-6832E7E828CA}" srcOrd="0" destOrd="0" presId="urn:microsoft.com/office/officeart/2005/8/layout/default"/>
    <dgm:cxn modelId="{6BB1625C-1052-4D1C-B6D1-AF1B71D51784}" type="presOf" srcId="{256D45DA-4752-4ECA-8F47-1841CBE9F687}" destId="{CE0BF0AF-58D1-4A28-897B-C2C2D9B64BBC}" srcOrd="0" destOrd="0" presId="urn:microsoft.com/office/officeart/2005/8/layout/default"/>
    <dgm:cxn modelId="{6D4D90B2-2CC7-4644-A315-F1736A49C8E4}" type="presOf" srcId="{8E5D6364-6562-4F8F-A1A8-AC65C56F6462}" destId="{A25254BF-0C8E-446E-879E-A193461E40BB}" srcOrd="0" destOrd="0" presId="urn:microsoft.com/office/officeart/2005/8/layout/default"/>
    <dgm:cxn modelId="{0656B89C-5413-45BC-B6F0-7E6DE04D008C}" srcId="{4DF5C1C8-7441-45C7-A11F-CB5637890199}" destId="{BA0CA8F8-36C5-445D-8229-51AF6F1E7F19}" srcOrd="0" destOrd="0" parTransId="{047B622E-A65F-446B-875E-924261D4CDD0}" sibTransId="{6198A0F4-56A0-463A-A6D3-F7F942482EFF}"/>
    <dgm:cxn modelId="{0710D9FE-B2D9-456A-8A35-E7DFFEFAEC27}" srcId="{4DF5C1C8-7441-45C7-A11F-CB5637890199}" destId="{E08C8142-9E8D-4D9F-8C42-2C38268A8905}" srcOrd="2" destOrd="0" parTransId="{0D8512CF-09BB-4562-84B3-477DEF35E772}" sibTransId="{D76E3FE1-0CB2-43DE-897E-B425C8E550D5}"/>
    <dgm:cxn modelId="{1798F814-34C9-4A8E-BD3B-AB6D824278C5}" type="presParOf" srcId="{28ED85EC-6019-4586-BCD9-C08DACD872B4}" destId="{C9F5CE63-59A4-46B9-9C59-CAA16B352FEC}" srcOrd="0" destOrd="0" presId="urn:microsoft.com/office/officeart/2005/8/layout/default"/>
    <dgm:cxn modelId="{865892C8-64B0-498A-8799-277C1DDB7F19}" type="presParOf" srcId="{28ED85EC-6019-4586-BCD9-C08DACD872B4}" destId="{970E1244-F65C-4738-B58C-79295004B6EA}" srcOrd="1" destOrd="0" presId="urn:microsoft.com/office/officeart/2005/8/layout/default"/>
    <dgm:cxn modelId="{2D3AD3E2-B606-42C0-9803-B2E239BC4E5B}" type="presParOf" srcId="{28ED85EC-6019-4586-BCD9-C08DACD872B4}" destId="{CE0BF0AF-58D1-4A28-897B-C2C2D9B64BBC}" srcOrd="2" destOrd="0" presId="urn:microsoft.com/office/officeart/2005/8/layout/default"/>
    <dgm:cxn modelId="{3B0C7F99-E503-4F7C-8EAB-585204802687}" type="presParOf" srcId="{28ED85EC-6019-4586-BCD9-C08DACD872B4}" destId="{BDCA01BB-D491-452F-917C-4ED4F7A24352}" srcOrd="3" destOrd="0" presId="urn:microsoft.com/office/officeart/2005/8/layout/default"/>
    <dgm:cxn modelId="{03319491-E132-4043-A56D-7EBFED3FFE82}" type="presParOf" srcId="{28ED85EC-6019-4586-BCD9-C08DACD872B4}" destId="{AD464811-7354-4E72-B187-32B821DAE69A}" srcOrd="4" destOrd="0" presId="urn:microsoft.com/office/officeart/2005/8/layout/default"/>
    <dgm:cxn modelId="{4EE7972A-0CE0-4F0C-A0F9-BBE4647EB089}" type="presParOf" srcId="{28ED85EC-6019-4586-BCD9-C08DACD872B4}" destId="{BD1DF07D-5EF3-459D-AF48-5A3EDA29F368}" srcOrd="5" destOrd="0" presId="urn:microsoft.com/office/officeart/2005/8/layout/default"/>
    <dgm:cxn modelId="{F6B06326-C89E-4A62-AE8C-38441E441624}" type="presParOf" srcId="{28ED85EC-6019-4586-BCD9-C08DACD872B4}" destId="{F81629BF-0ED2-4834-AC23-6832E7E828CA}" srcOrd="6" destOrd="0" presId="urn:microsoft.com/office/officeart/2005/8/layout/default"/>
    <dgm:cxn modelId="{50C6F801-00AC-48AA-83FD-4BAF9497C836}" type="presParOf" srcId="{28ED85EC-6019-4586-BCD9-C08DACD872B4}" destId="{15F312F7-0DDD-45F4-9328-90DBD91BD398}" srcOrd="7" destOrd="0" presId="urn:microsoft.com/office/officeart/2005/8/layout/default"/>
    <dgm:cxn modelId="{619598CC-0F47-4C74-964B-7C3978B0729B}" type="presParOf" srcId="{28ED85EC-6019-4586-BCD9-C08DACD872B4}" destId="{A25254BF-0C8E-446E-879E-A193461E40BB}"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21A827D-8DE6-45DA-9DFA-64B93E36506E}" type="doc">
      <dgm:prSet loTypeId="urn:microsoft.com/office/officeart/2005/8/layout/bProcess4" loCatId="process" qsTypeId="urn:microsoft.com/office/officeart/2005/8/quickstyle/simple1" qsCatId="simple" csTypeId="urn:microsoft.com/office/officeart/2005/8/colors/colorful2" csCatId="colorful" phldr="1"/>
      <dgm:spPr/>
      <dgm:t>
        <a:bodyPr/>
        <a:lstStyle/>
        <a:p>
          <a:endParaRPr lang="tr-TR"/>
        </a:p>
      </dgm:t>
    </dgm:pt>
    <dgm:pt modelId="{AB13B8CF-3385-4B26-B1EE-346E24E3067F}">
      <dgm:prSet phldrT="[Metin]"/>
      <dgm:spPr/>
      <dgm:t>
        <a:bodyPr/>
        <a:lstStyle/>
        <a:p>
          <a:r>
            <a:rPr lang="tr-TR" b="0" dirty="0">
              <a:solidFill>
                <a:schemeClr val="tx1"/>
              </a:solidFill>
            </a:rPr>
            <a:t>Zorluklarla mücadele etmede yetersizlik gösteren ebeveynleri bu yetersizliklerinden dolayı suçlamama</a:t>
          </a:r>
        </a:p>
      </dgm:t>
    </dgm:pt>
    <dgm:pt modelId="{F72F56C4-6F41-4344-A691-0A89D07C0B5B}" type="parTrans" cxnId="{28230FB7-B4CA-4542-8703-04A956A6B47A}">
      <dgm:prSet/>
      <dgm:spPr/>
      <dgm:t>
        <a:bodyPr/>
        <a:lstStyle/>
        <a:p>
          <a:endParaRPr lang="tr-TR"/>
        </a:p>
      </dgm:t>
    </dgm:pt>
    <dgm:pt modelId="{94D8BC0F-3104-4E13-B9A5-C02759F70F78}" type="sibTrans" cxnId="{28230FB7-B4CA-4542-8703-04A956A6B47A}">
      <dgm:prSet/>
      <dgm:spPr/>
      <dgm:t>
        <a:bodyPr/>
        <a:lstStyle/>
        <a:p>
          <a:endParaRPr lang="tr-TR"/>
        </a:p>
      </dgm:t>
    </dgm:pt>
    <dgm:pt modelId="{5DCBCC6F-472A-4DC2-A0E0-8E114F839FA1}">
      <dgm:prSet phldrT="[Metin]"/>
      <dgm:spPr/>
      <dgm:t>
        <a:bodyPr/>
        <a:lstStyle/>
        <a:p>
          <a:r>
            <a:rPr lang="tr-TR" b="0" dirty="0">
              <a:solidFill>
                <a:schemeClr val="tx1"/>
              </a:solidFill>
            </a:rPr>
            <a:t>Yaşanan güçlüklerin kimsenin suçu olmadığını vurgulama</a:t>
          </a:r>
        </a:p>
      </dgm:t>
    </dgm:pt>
    <dgm:pt modelId="{5393C51F-C81B-4476-B20B-80A264A7E62D}" type="parTrans" cxnId="{C173230A-3E4E-4084-B749-9C3571582A81}">
      <dgm:prSet/>
      <dgm:spPr/>
      <dgm:t>
        <a:bodyPr/>
        <a:lstStyle/>
        <a:p>
          <a:endParaRPr lang="tr-TR"/>
        </a:p>
      </dgm:t>
    </dgm:pt>
    <dgm:pt modelId="{6A24FD41-7B33-4AC4-BFDA-E49151903010}" type="sibTrans" cxnId="{C173230A-3E4E-4084-B749-9C3571582A81}">
      <dgm:prSet/>
      <dgm:spPr/>
      <dgm:t>
        <a:bodyPr/>
        <a:lstStyle/>
        <a:p>
          <a:endParaRPr lang="tr-TR"/>
        </a:p>
      </dgm:t>
    </dgm:pt>
    <dgm:pt modelId="{38E1FFD8-B921-44E5-8B25-A52E23C6E1C8}">
      <dgm:prSet phldrT="[Metin]"/>
      <dgm:spPr/>
      <dgm:t>
        <a:bodyPr/>
        <a:lstStyle/>
        <a:p>
          <a:r>
            <a:rPr lang="tr-TR" dirty="0">
              <a:solidFill>
                <a:schemeClr val="tx1"/>
              </a:solidFill>
            </a:rPr>
            <a:t>Sizin onun karşısında değil yanında olduğunuzu anlatma</a:t>
          </a:r>
        </a:p>
      </dgm:t>
    </dgm:pt>
    <dgm:pt modelId="{3BB8F887-2863-4F9F-9ED4-50D215AF8870}" type="parTrans" cxnId="{AA55613A-16EA-4D63-9C55-B6054C4DE8B7}">
      <dgm:prSet/>
      <dgm:spPr/>
      <dgm:t>
        <a:bodyPr/>
        <a:lstStyle/>
        <a:p>
          <a:endParaRPr lang="tr-TR"/>
        </a:p>
      </dgm:t>
    </dgm:pt>
    <dgm:pt modelId="{ADD325BB-A8AD-4779-8930-0F621EA38EFC}" type="sibTrans" cxnId="{AA55613A-16EA-4D63-9C55-B6054C4DE8B7}">
      <dgm:prSet/>
      <dgm:spPr/>
      <dgm:t>
        <a:bodyPr/>
        <a:lstStyle/>
        <a:p>
          <a:endParaRPr lang="tr-TR"/>
        </a:p>
      </dgm:t>
    </dgm:pt>
    <dgm:pt modelId="{DF385EA4-8F40-4A18-B887-5B3D4C89E285}">
      <dgm:prSet phldrT="[Metin]"/>
      <dgm:spPr/>
      <dgm:t>
        <a:bodyPr/>
        <a:lstStyle/>
        <a:p>
          <a:r>
            <a:rPr lang="tr-TR" dirty="0">
              <a:solidFill>
                <a:schemeClr val="tx1"/>
              </a:solidFill>
            </a:rPr>
            <a:t>Aktif dinleyici olma</a:t>
          </a:r>
        </a:p>
      </dgm:t>
    </dgm:pt>
    <dgm:pt modelId="{081E13DF-ECE9-49B0-934A-D1FCFB9EC445}" type="parTrans" cxnId="{527869E3-52C3-4213-8464-58E5CCE1353A}">
      <dgm:prSet/>
      <dgm:spPr/>
      <dgm:t>
        <a:bodyPr/>
        <a:lstStyle/>
        <a:p>
          <a:endParaRPr lang="tr-TR"/>
        </a:p>
      </dgm:t>
    </dgm:pt>
    <dgm:pt modelId="{2BD1D920-D53B-4820-A07A-9BED077D445C}" type="sibTrans" cxnId="{527869E3-52C3-4213-8464-58E5CCE1353A}">
      <dgm:prSet/>
      <dgm:spPr/>
      <dgm:t>
        <a:bodyPr/>
        <a:lstStyle/>
        <a:p>
          <a:endParaRPr lang="tr-TR"/>
        </a:p>
      </dgm:t>
    </dgm:pt>
    <dgm:pt modelId="{DD585130-A07A-4C1A-9673-BDD453C16C81}">
      <dgm:prSet phldrT="[Metin]"/>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tr-TR" dirty="0">
              <a:solidFill>
                <a:schemeClr val="tx1"/>
              </a:solidFill>
            </a:rPr>
            <a:t>Olumlu geri bildirimler sunma</a:t>
          </a:r>
        </a:p>
        <a:p>
          <a:pPr lvl="0" defTabSz="666750">
            <a:lnSpc>
              <a:spcPct val="90000"/>
            </a:lnSpc>
            <a:spcBef>
              <a:spcPct val="0"/>
            </a:spcBef>
            <a:spcAft>
              <a:spcPct val="35000"/>
            </a:spcAft>
          </a:pPr>
          <a:endParaRPr lang="tr-TR" dirty="0"/>
        </a:p>
      </dgm:t>
    </dgm:pt>
    <dgm:pt modelId="{5DD7BF89-D303-4E03-9FC6-2AE61BDD1AA9}" type="parTrans" cxnId="{ABD636B8-7355-4E15-8024-AEF54DFD0756}">
      <dgm:prSet/>
      <dgm:spPr/>
      <dgm:t>
        <a:bodyPr/>
        <a:lstStyle/>
        <a:p>
          <a:endParaRPr lang="tr-TR"/>
        </a:p>
      </dgm:t>
    </dgm:pt>
    <dgm:pt modelId="{D3DFDC2B-C7CD-4EDC-95F9-881FB8EE75E7}" type="sibTrans" cxnId="{ABD636B8-7355-4E15-8024-AEF54DFD0756}">
      <dgm:prSet/>
      <dgm:spPr/>
      <dgm:t>
        <a:bodyPr/>
        <a:lstStyle/>
        <a:p>
          <a:endParaRPr lang="tr-TR"/>
        </a:p>
      </dgm:t>
    </dgm:pt>
    <dgm:pt modelId="{34D0BFA7-4873-43DC-942E-803B79B59E36}">
      <dgm:prSet phldrT="[Metin]"/>
      <dgm:spPr/>
      <dgm:t>
        <a:bodyPr/>
        <a:lstStyle/>
        <a:p>
          <a:r>
            <a:rPr lang="tr-TR">
              <a:hlinkClick xmlns:r="http://schemas.openxmlformats.org/officeDocument/2006/relationships" r:id="rId1" action="ppaction://hlinksldjump"/>
            </a:rPr>
            <a:t>Etik ilkelere uygun davranma</a:t>
          </a:r>
          <a:endParaRPr lang="tr-TR" dirty="0"/>
        </a:p>
      </dgm:t>
    </dgm:pt>
    <dgm:pt modelId="{06F3E6E3-C6FA-4861-9225-2CF548F55158}" type="parTrans" cxnId="{4DB4E886-F4AE-4EDC-9400-0EEB95AECCFB}">
      <dgm:prSet/>
      <dgm:spPr/>
      <dgm:t>
        <a:bodyPr/>
        <a:lstStyle/>
        <a:p>
          <a:endParaRPr lang="tr-TR"/>
        </a:p>
      </dgm:t>
    </dgm:pt>
    <dgm:pt modelId="{E4396E95-62DD-4166-88D5-7358B3EC8A19}" type="sibTrans" cxnId="{4DB4E886-F4AE-4EDC-9400-0EEB95AECCFB}">
      <dgm:prSet/>
      <dgm:spPr/>
      <dgm:t>
        <a:bodyPr/>
        <a:lstStyle/>
        <a:p>
          <a:endParaRPr lang="tr-TR"/>
        </a:p>
      </dgm:t>
    </dgm:pt>
    <dgm:pt modelId="{9C8A0AE3-6645-45C6-859C-01613BA131BA}" type="pres">
      <dgm:prSet presAssocID="{621A827D-8DE6-45DA-9DFA-64B93E36506E}" presName="Name0" presStyleCnt="0">
        <dgm:presLayoutVars>
          <dgm:dir/>
          <dgm:resizeHandles/>
        </dgm:presLayoutVars>
      </dgm:prSet>
      <dgm:spPr/>
      <dgm:t>
        <a:bodyPr/>
        <a:lstStyle/>
        <a:p>
          <a:endParaRPr lang="tr-TR"/>
        </a:p>
      </dgm:t>
    </dgm:pt>
    <dgm:pt modelId="{F9578C31-8CDF-4A9B-B8D1-0AB87BCF74F8}" type="pres">
      <dgm:prSet presAssocID="{AB13B8CF-3385-4B26-B1EE-346E24E3067F}" presName="compNode" presStyleCnt="0"/>
      <dgm:spPr/>
    </dgm:pt>
    <dgm:pt modelId="{C0202BD8-71E1-4B73-9327-220FCCDCFC65}" type="pres">
      <dgm:prSet presAssocID="{AB13B8CF-3385-4B26-B1EE-346E24E3067F}" presName="dummyConnPt" presStyleCnt="0"/>
      <dgm:spPr/>
    </dgm:pt>
    <dgm:pt modelId="{5B946396-205A-403A-B005-F6B1320517C5}" type="pres">
      <dgm:prSet presAssocID="{AB13B8CF-3385-4B26-B1EE-346E24E3067F}" presName="node" presStyleLbl="node1" presStyleIdx="0" presStyleCnt="6">
        <dgm:presLayoutVars>
          <dgm:bulletEnabled val="1"/>
        </dgm:presLayoutVars>
      </dgm:prSet>
      <dgm:spPr/>
      <dgm:t>
        <a:bodyPr/>
        <a:lstStyle/>
        <a:p>
          <a:endParaRPr lang="tr-TR"/>
        </a:p>
      </dgm:t>
    </dgm:pt>
    <dgm:pt modelId="{CD45E8A4-5258-44C9-B6AC-361CF9D4C599}" type="pres">
      <dgm:prSet presAssocID="{94D8BC0F-3104-4E13-B9A5-C02759F70F78}" presName="sibTrans" presStyleLbl="bgSibTrans2D1" presStyleIdx="0" presStyleCnt="5"/>
      <dgm:spPr/>
      <dgm:t>
        <a:bodyPr/>
        <a:lstStyle/>
        <a:p>
          <a:endParaRPr lang="tr-TR"/>
        </a:p>
      </dgm:t>
    </dgm:pt>
    <dgm:pt modelId="{8EAFF649-5B5A-4AF1-8238-49E45B2C52A8}" type="pres">
      <dgm:prSet presAssocID="{5DCBCC6F-472A-4DC2-A0E0-8E114F839FA1}" presName="compNode" presStyleCnt="0"/>
      <dgm:spPr/>
    </dgm:pt>
    <dgm:pt modelId="{5C768849-0C10-4965-BED9-2EF78F9E023B}" type="pres">
      <dgm:prSet presAssocID="{5DCBCC6F-472A-4DC2-A0E0-8E114F839FA1}" presName="dummyConnPt" presStyleCnt="0"/>
      <dgm:spPr/>
    </dgm:pt>
    <dgm:pt modelId="{BE4EF2C6-50DC-4E5A-9CC3-F22C7A72F8ED}" type="pres">
      <dgm:prSet presAssocID="{5DCBCC6F-472A-4DC2-A0E0-8E114F839FA1}" presName="node" presStyleLbl="node1" presStyleIdx="1" presStyleCnt="6">
        <dgm:presLayoutVars>
          <dgm:bulletEnabled val="1"/>
        </dgm:presLayoutVars>
      </dgm:prSet>
      <dgm:spPr/>
      <dgm:t>
        <a:bodyPr/>
        <a:lstStyle/>
        <a:p>
          <a:endParaRPr lang="tr-TR"/>
        </a:p>
      </dgm:t>
    </dgm:pt>
    <dgm:pt modelId="{7B76C0A3-B59C-45AD-8586-D136BBFA2F3E}" type="pres">
      <dgm:prSet presAssocID="{6A24FD41-7B33-4AC4-BFDA-E49151903010}" presName="sibTrans" presStyleLbl="bgSibTrans2D1" presStyleIdx="1" presStyleCnt="5"/>
      <dgm:spPr/>
      <dgm:t>
        <a:bodyPr/>
        <a:lstStyle/>
        <a:p>
          <a:endParaRPr lang="tr-TR"/>
        </a:p>
      </dgm:t>
    </dgm:pt>
    <dgm:pt modelId="{7E60F5CB-51AC-41CD-87F4-C2A32E24F929}" type="pres">
      <dgm:prSet presAssocID="{38E1FFD8-B921-44E5-8B25-A52E23C6E1C8}" presName="compNode" presStyleCnt="0"/>
      <dgm:spPr/>
    </dgm:pt>
    <dgm:pt modelId="{718A47D3-64C4-43D4-A9ED-E83E1577578A}" type="pres">
      <dgm:prSet presAssocID="{38E1FFD8-B921-44E5-8B25-A52E23C6E1C8}" presName="dummyConnPt" presStyleCnt="0"/>
      <dgm:spPr/>
    </dgm:pt>
    <dgm:pt modelId="{B68D49B2-BC76-4F17-BB23-DCF6E31E1739}" type="pres">
      <dgm:prSet presAssocID="{38E1FFD8-B921-44E5-8B25-A52E23C6E1C8}" presName="node" presStyleLbl="node1" presStyleIdx="2" presStyleCnt="6">
        <dgm:presLayoutVars>
          <dgm:bulletEnabled val="1"/>
        </dgm:presLayoutVars>
      </dgm:prSet>
      <dgm:spPr/>
      <dgm:t>
        <a:bodyPr/>
        <a:lstStyle/>
        <a:p>
          <a:endParaRPr lang="tr-TR"/>
        </a:p>
      </dgm:t>
    </dgm:pt>
    <dgm:pt modelId="{8ED2DB27-562A-4E5E-825F-C8EA3879BD04}" type="pres">
      <dgm:prSet presAssocID="{ADD325BB-A8AD-4779-8930-0F621EA38EFC}" presName="sibTrans" presStyleLbl="bgSibTrans2D1" presStyleIdx="2" presStyleCnt="5"/>
      <dgm:spPr/>
      <dgm:t>
        <a:bodyPr/>
        <a:lstStyle/>
        <a:p>
          <a:endParaRPr lang="tr-TR"/>
        </a:p>
      </dgm:t>
    </dgm:pt>
    <dgm:pt modelId="{785D7568-AFA3-4FD7-BC01-BED778C1874C}" type="pres">
      <dgm:prSet presAssocID="{DF385EA4-8F40-4A18-B887-5B3D4C89E285}" presName="compNode" presStyleCnt="0"/>
      <dgm:spPr/>
    </dgm:pt>
    <dgm:pt modelId="{C9864A90-1A6B-4E8E-AFB6-9FE811B2A8EA}" type="pres">
      <dgm:prSet presAssocID="{DF385EA4-8F40-4A18-B887-5B3D4C89E285}" presName="dummyConnPt" presStyleCnt="0"/>
      <dgm:spPr/>
    </dgm:pt>
    <dgm:pt modelId="{848A3EC3-683A-456E-94D4-D9D1C1074B01}" type="pres">
      <dgm:prSet presAssocID="{DF385EA4-8F40-4A18-B887-5B3D4C89E285}" presName="node" presStyleLbl="node1" presStyleIdx="3" presStyleCnt="6">
        <dgm:presLayoutVars>
          <dgm:bulletEnabled val="1"/>
        </dgm:presLayoutVars>
      </dgm:prSet>
      <dgm:spPr/>
      <dgm:t>
        <a:bodyPr/>
        <a:lstStyle/>
        <a:p>
          <a:endParaRPr lang="tr-TR"/>
        </a:p>
      </dgm:t>
    </dgm:pt>
    <dgm:pt modelId="{9D46B3E8-46AE-4485-893D-5AC77B052AF7}" type="pres">
      <dgm:prSet presAssocID="{2BD1D920-D53B-4820-A07A-9BED077D445C}" presName="sibTrans" presStyleLbl="bgSibTrans2D1" presStyleIdx="3" presStyleCnt="5"/>
      <dgm:spPr/>
      <dgm:t>
        <a:bodyPr/>
        <a:lstStyle/>
        <a:p>
          <a:endParaRPr lang="tr-TR"/>
        </a:p>
      </dgm:t>
    </dgm:pt>
    <dgm:pt modelId="{A0476DD1-B319-42B9-89D2-635A81869A3F}" type="pres">
      <dgm:prSet presAssocID="{DD585130-A07A-4C1A-9673-BDD453C16C81}" presName="compNode" presStyleCnt="0"/>
      <dgm:spPr/>
    </dgm:pt>
    <dgm:pt modelId="{B4616329-0331-47A0-BA18-7C68E1E7D95B}" type="pres">
      <dgm:prSet presAssocID="{DD585130-A07A-4C1A-9673-BDD453C16C81}" presName="dummyConnPt" presStyleCnt="0"/>
      <dgm:spPr/>
    </dgm:pt>
    <dgm:pt modelId="{B3B1B49E-4653-467A-BA1B-10424D148BD2}" type="pres">
      <dgm:prSet presAssocID="{DD585130-A07A-4C1A-9673-BDD453C16C81}" presName="node" presStyleLbl="node1" presStyleIdx="4" presStyleCnt="6">
        <dgm:presLayoutVars>
          <dgm:bulletEnabled val="1"/>
        </dgm:presLayoutVars>
      </dgm:prSet>
      <dgm:spPr/>
      <dgm:t>
        <a:bodyPr/>
        <a:lstStyle/>
        <a:p>
          <a:endParaRPr lang="tr-TR"/>
        </a:p>
      </dgm:t>
    </dgm:pt>
    <dgm:pt modelId="{332C7BA6-840B-4805-985C-2BA5CD2B3B0C}" type="pres">
      <dgm:prSet presAssocID="{D3DFDC2B-C7CD-4EDC-95F9-881FB8EE75E7}" presName="sibTrans" presStyleLbl="bgSibTrans2D1" presStyleIdx="4" presStyleCnt="5"/>
      <dgm:spPr/>
      <dgm:t>
        <a:bodyPr/>
        <a:lstStyle/>
        <a:p>
          <a:endParaRPr lang="tr-TR"/>
        </a:p>
      </dgm:t>
    </dgm:pt>
    <dgm:pt modelId="{20E949E8-A16B-4B2A-A9B7-DB1EE09AF96B}" type="pres">
      <dgm:prSet presAssocID="{34D0BFA7-4873-43DC-942E-803B79B59E36}" presName="compNode" presStyleCnt="0"/>
      <dgm:spPr/>
    </dgm:pt>
    <dgm:pt modelId="{30CE33C8-E961-4CD1-A24A-D498CD897237}" type="pres">
      <dgm:prSet presAssocID="{34D0BFA7-4873-43DC-942E-803B79B59E36}" presName="dummyConnPt" presStyleCnt="0"/>
      <dgm:spPr/>
    </dgm:pt>
    <dgm:pt modelId="{ACEA4646-0379-4DD2-B820-456BF7E39507}" type="pres">
      <dgm:prSet presAssocID="{34D0BFA7-4873-43DC-942E-803B79B59E36}" presName="node" presStyleLbl="node1" presStyleIdx="5" presStyleCnt="6">
        <dgm:presLayoutVars>
          <dgm:bulletEnabled val="1"/>
        </dgm:presLayoutVars>
      </dgm:prSet>
      <dgm:spPr/>
      <dgm:t>
        <a:bodyPr/>
        <a:lstStyle/>
        <a:p>
          <a:endParaRPr lang="tr-TR"/>
        </a:p>
      </dgm:t>
    </dgm:pt>
  </dgm:ptLst>
  <dgm:cxnLst>
    <dgm:cxn modelId="{1A5CBF9C-1426-42BF-BD6B-99B16BAAE722}" type="presOf" srcId="{2BD1D920-D53B-4820-A07A-9BED077D445C}" destId="{9D46B3E8-46AE-4485-893D-5AC77B052AF7}" srcOrd="0" destOrd="0" presId="urn:microsoft.com/office/officeart/2005/8/layout/bProcess4"/>
    <dgm:cxn modelId="{AA55613A-16EA-4D63-9C55-B6054C4DE8B7}" srcId="{621A827D-8DE6-45DA-9DFA-64B93E36506E}" destId="{38E1FFD8-B921-44E5-8B25-A52E23C6E1C8}" srcOrd="2" destOrd="0" parTransId="{3BB8F887-2863-4F9F-9ED4-50D215AF8870}" sibTransId="{ADD325BB-A8AD-4779-8930-0F621EA38EFC}"/>
    <dgm:cxn modelId="{ABD636B8-7355-4E15-8024-AEF54DFD0756}" srcId="{621A827D-8DE6-45DA-9DFA-64B93E36506E}" destId="{DD585130-A07A-4C1A-9673-BDD453C16C81}" srcOrd="4" destOrd="0" parTransId="{5DD7BF89-D303-4E03-9FC6-2AE61BDD1AA9}" sibTransId="{D3DFDC2B-C7CD-4EDC-95F9-881FB8EE75E7}"/>
    <dgm:cxn modelId="{BB8470D4-ABB9-4B2D-8A0B-E91BC07E1451}" type="presOf" srcId="{34D0BFA7-4873-43DC-942E-803B79B59E36}" destId="{ACEA4646-0379-4DD2-B820-456BF7E39507}" srcOrd="0" destOrd="0" presId="urn:microsoft.com/office/officeart/2005/8/layout/bProcess4"/>
    <dgm:cxn modelId="{D5FFAC5B-94AE-40E5-B6B5-00D447FB036A}" type="presOf" srcId="{5DCBCC6F-472A-4DC2-A0E0-8E114F839FA1}" destId="{BE4EF2C6-50DC-4E5A-9CC3-F22C7A72F8ED}" srcOrd="0" destOrd="0" presId="urn:microsoft.com/office/officeart/2005/8/layout/bProcess4"/>
    <dgm:cxn modelId="{5CDB6E9F-2634-4ECB-9DF2-DFBAD495B25E}" type="presOf" srcId="{ADD325BB-A8AD-4779-8930-0F621EA38EFC}" destId="{8ED2DB27-562A-4E5E-825F-C8EA3879BD04}" srcOrd="0" destOrd="0" presId="urn:microsoft.com/office/officeart/2005/8/layout/bProcess4"/>
    <dgm:cxn modelId="{C175F5A3-7BC1-428F-9F04-5E06F42456F6}" type="presOf" srcId="{621A827D-8DE6-45DA-9DFA-64B93E36506E}" destId="{9C8A0AE3-6645-45C6-859C-01613BA131BA}" srcOrd="0" destOrd="0" presId="urn:microsoft.com/office/officeart/2005/8/layout/bProcess4"/>
    <dgm:cxn modelId="{D19D016D-0EA3-4D21-8DB8-2A1B8CDB76D6}" type="presOf" srcId="{94D8BC0F-3104-4E13-B9A5-C02759F70F78}" destId="{CD45E8A4-5258-44C9-B6AC-361CF9D4C599}" srcOrd="0" destOrd="0" presId="urn:microsoft.com/office/officeart/2005/8/layout/bProcess4"/>
    <dgm:cxn modelId="{A445278E-0B6F-47B3-ABFF-FB087D61242E}" type="presOf" srcId="{38E1FFD8-B921-44E5-8B25-A52E23C6E1C8}" destId="{B68D49B2-BC76-4F17-BB23-DCF6E31E1739}" srcOrd="0" destOrd="0" presId="urn:microsoft.com/office/officeart/2005/8/layout/bProcess4"/>
    <dgm:cxn modelId="{A98F54BD-A890-4006-8A85-AC4C7C9080E1}" type="presOf" srcId="{D3DFDC2B-C7CD-4EDC-95F9-881FB8EE75E7}" destId="{332C7BA6-840B-4805-985C-2BA5CD2B3B0C}" srcOrd="0" destOrd="0" presId="urn:microsoft.com/office/officeart/2005/8/layout/bProcess4"/>
    <dgm:cxn modelId="{253715F4-6766-43B3-99FC-8EA05D9E0D11}" type="presOf" srcId="{DD585130-A07A-4C1A-9673-BDD453C16C81}" destId="{B3B1B49E-4653-467A-BA1B-10424D148BD2}" srcOrd="0" destOrd="0" presId="urn:microsoft.com/office/officeart/2005/8/layout/bProcess4"/>
    <dgm:cxn modelId="{28230FB7-B4CA-4542-8703-04A956A6B47A}" srcId="{621A827D-8DE6-45DA-9DFA-64B93E36506E}" destId="{AB13B8CF-3385-4B26-B1EE-346E24E3067F}" srcOrd="0" destOrd="0" parTransId="{F72F56C4-6F41-4344-A691-0A89D07C0B5B}" sibTransId="{94D8BC0F-3104-4E13-B9A5-C02759F70F78}"/>
    <dgm:cxn modelId="{F2231542-D2E8-4F90-A99B-53AEAA4B6817}" type="presOf" srcId="{DF385EA4-8F40-4A18-B887-5B3D4C89E285}" destId="{848A3EC3-683A-456E-94D4-D9D1C1074B01}" srcOrd="0" destOrd="0" presId="urn:microsoft.com/office/officeart/2005/8/layout/bProcess4"/>
    <dgm:cxn modelId="{527869E3-52C3-4213-8464-58E5CCE1353A}" srcId="{621A827D-8DE6-45DA-9DFA-64B93E36506E}" destId="{DF385EA4-8F40-4A18-B887-5B3D4C89E285}" srcOrd="3" destOrd="0" parTransId="{081E13DF-ECE9-49B0-934A-D1FCFB9EC445}" sibTransId="{2BD1D920-D53B-4820-A07A-9BED077D445C}"/>
    <dgm:cxn modelId="{C173230A-3E4E-4084-B749-9C3571582A81}" srcId="{621A827D-8DE6-45DA-9DFA-64B93E36506E}" destId="{5DCBCC6F-472A-4DC2-A0E0-8E114F839FA1}" srcOrd="1" destOrd="0" parTransId="{5393C51F-C81B-4476-B20B-80A264A7E62D}" sibTransId="{6A24FD41-7B33-4AC4-BFDA-E49151903010}"/>
    <dgm:cxn modelId="{4DB4E886-F4AE-4EDC-9400-0EEB95AECCFB}" srcId="{621A827D-8DE6-45DA-9DFA-64B93E36506E}" destId="{34D0BFA7-4873-43DC-942E-803B79B59E36}" srcOrd="5" destOrd="0" parTransId="{06F3E6E3-C6FA-4861-9225-2CF548F55158}" sibTransId="{E4396E95-62DD-4166-88D5-7358B3EC8A19}"/>
    <dgm:cxn modelId="{B5016EAB-3101-4026-9198-0960EDCF0276}" type="presOf" srcId="{AB13B8CF-3385-4B26-B1EE-346E24E3067F}" destId="{5B946396-205A-403A-B005-F6B1320517C5}" srcOrd="0" destOrd="0" presId="urn:microsoft.com/office/officeart/2005/8/layout/bProcess4"/>
    <dgm:cxn modelId="{ECEBCA86-4932-4777-B369-3AA625457CBD}" type="presOf" srcId="{6A24FD41-7B33-4AC4-BFDA-E49151903010}" destId="{7B76C0A3-B59C-45AD-8586-D136BBFA2F3E}" srcOrd="0" destOrd="0" presId="urn:microsoft.com/office/officeart/2005/8/layout/bProcess4"/>
    <dgm:cxn modelId="{F5625993-75E8-4E39-83C1-F0124AD3A827}" type="presParOf" srcId="{9C8A0AE3-6645-45C6-859C-01613BA131BA}" destId="{F9578C31-8CDF-4A9B-B8D1-0AB87BCF74F8}" srcOrd="0" destOrd="0" presId="urn:microsoft.com/office/officeart/2005/8/layout/bProcess4"/>
    <dgm:cxn modelId="{98AE86F7-C9E9-406C-89AD-51F4E2FCC8DE}" type="presParOf" srcId="{F9578C31-8CDF-4A9B-B8D1-0AB87BCF74F8}" destId="{C0202BD8-71E1-4B73-9327-220FCCDCFC65}" srcOrd="0" destOrd="0" presId="urn:microsoft.com/office/officeart/2005/8/layout/bProcess4"/>
    <dgm:cxn modelId="{1086A7AD-89A2-4128-8248-A030CF1D0E82}" type="presParOf" srcId="{F9578C31-8CDF-4A9B-B8D1-0AB87BCF74F8}" destId="{5B946396-205A-403A-B005-F6B1320517C5}" srcOrd="1" destOrd="0" presId="urn:microsoft.com/office/officeart/2005/8/layout/bProcess4"/>
    <dgm:cxn modelId="{9415B680-4A1D-44B6-93BE-C551B5BDFD59}" type="presParOf" srcId="{9C8A0AE3-6645-45C6-859C-01613BA131BA}" destId="{CD45E8A4-5258-44C9-B6AC-361CF9D4C599}" srcOrd="1" destOrd="0" presId="urn:microsoft.com/office/officeart/2005/8/layout/bProcess4"/>
    <dgm:cxn modelId="{EBD73999-CFAB-454E-B33C-F98EC79C8110}" type="presParOf" srcId="{9C8A0AE3-6645-45C6-859C-01613BA131BA}" destId="{8EAFF649-5B5A-4AF1-8238-49E45B2C52A8}" srcOrd="2" destOrd="0" presId="urn:microsoft.com/office/officeart/2005/8/layout/bProcess4"/>
    <dgm:cxn modelId="{D1EB31EC-D028-4972-9573-AA9CF1587160}" type="presParOf" srcId="{8EAFF649-5B5A-4AF1-8238-49E45B2C52A8}" destId="{5C768849-0C10-4965-BED9-2EF78F9E023B}" srcOrd="0" destOrd="0" presId="urn:microsoft.com/office/officeart/2005/8/layout/bProcess4"/>
    <dgm:cxn modelId="{F54A7AA7-475D-44D8-BD8B-241608E1AB72}" type="presParOf" srcId="{8EAFF649-5B5A-4AF1-8238-49E45B2C52A8}" destId="{BE4EF2C6-50DC-4E5A-9CC3-F22C7A72F8ED}" srcOrd="1" destOrd="0" presId="urn:microsoft.com/office/officeart/2005/8/layout/bProcess4"/>
    <dgm:cxn modelId="{9533D54F-CDE0-475E-9AC5-B48C71C7F262}" type="presParOf" srcId="{9C8A0AE3-6645-45C6-859C-01613BA131BA}" destId="{7B76C0A3-B59C-45AD-8586-D136BBFA2F3E}" srcOrd="3" destOrd="0" presId="urn:microsoft.com/office/officeart/2005/8/layout/bProcess4"/>
    <dgm:cxn modelId="{BB897F98-789C-461C-AE89-CB4AFB21D967}" type="presParOf" srcId="{9C8A0AE3-6645-45C6-859C-01613BA131BA}" destId="{7E60F5CB-51AC-41CD-87F4-C2A32E24F929}" srcOrd="4" destOrd="0" presId="urn:microsoft.com/office/officeart/2005/8/layout/bProcess4"/>
    <dgm:cxn modelId="{7B9791B2-7F4E-4EFB-978D-D1BC0FCC2E33}" type="presParOf" srcId="{7E60F5CB-51AC-41CD-87F4-C2A32E24F929}" destId="{718A47D3-64C4-43D4-A9ED-E83E1577578A}" srcOrd="0" destOrd="0" presId="urn:microsoft.com/office/officeart/2005/8/layout/bProcess4"/>
    <dgm:cxn modelId="{7F37F23F-7C80-4330-9BC0-5331D52C7CAE}" type="presParOf" srcId="{7E60F5CB-51AC-41CD-87F4-C2A32E24F929}" destId="{B68D49B2-BC76-4F17-BB23-DCF6E31E1739}" srcOrd="1" destOrd="0" presId="urn:microsoft.com/office/officeart/2005/8/layout/bProcess4"/>
    <dgm:cxn modelId="{CFAE228A-0410-4975-9454-260E9022861B}" type="presParOf" srcId="{9C8A0AE3-6645-45C6-859C-01613BA131BA}" destId="{8ED2DB27-562A-4E5E-825F-C8EA3879BD04}" srcOrd="5" destOrd="0" presId="urn:microsoft.com/office/officeart/2005/8/layout/bProcess4"/>
    <dgm:cxn modelId="{9DAAE724-4975-4DBF-A93D-D870F91FB338}" type="presParOf" srcId="{9C8A0AE3-6645-45C6-859C-01613BA131BA}" destId="{785D7568-AFA3-4FD7-BC01-BED778C1874C}" srcOrd="6" destOrd="0" presId="urn:microsoft.com/office/officeart/2005/8/layout/bProcess4"/>
    <dgm:cxn modelId="{97238C6E-7149-4944-A11E-9B0177418B04}" type="presParOf" srcId="{785D7568-AFA3-4FD7-BC01-BED778C1874C}" destId="{C9864A90-1A6B-4E8E-AFB6-9FE811B2A8EA}" srcOrd="0" destOrd="0" presId="urn:microsoft.com/office/officeart/2005/8/layout/bProcess4"/>
    <dgm:cxn modelId="{AE200586-1C92-4383-986B-BCAE3591B663}" type="presParOf" srcId="{785D7568-AFA3-4FD7-BC01-BED778C1874C}" destId="{848A3EC3-683A-456E-94D4-D9D1C1074B01}" srcOrd="1" destOrd="0" presId="urn:microsoft.com/office/officeart/2005/8/layout/bProcess4"/>
    <dgm:cxn modelId="{7259BB1A-6217-41AD-857C-ABA6EB8B6EEA}" type="presParOf" srcId="{9C8A0AE3-6645-45C6-859C-01613BA131BA}" destId="{9D46B3E8-46AE-4485-893D-5AC77B052AF7}" srcOrd="7" destOrd="0" presId="urn:microsoft.com/office/officeart/2005/8/layout/bProcess4"/>
    <dgm:cxn modelId="{8FCD8418-D0FC-414A-BD21-0FD7D39D28CA}" type="presParOf" srcId="{9C8A0AE3-6645-45C6-859C-01613BA131BA}" destId="{A0476DD1-B319-42B9-89D2-635A81869A3F}" srcOrd="8" destOrd="0" presId="urn:microsoft.com/office/officeart/2005/8/layout/bProcess4"/>
    <dgm:cxn modelId="{8B6E2526-9370-47EA-9906-647532D50067}" type="presParOf" srcId="{A0476DD1-B319-42B9-89D2-635A81869A3F}" destId="{B4616329-0331-47A0-BA18-7C68E1E7D95B}" srcOrd="0" destOrd="0" presId="urn:microsoft.com/office/officeart/2005/8/layout/bProcess4"/>
    <dgm:cxn modelId="{BD225FD3-FFB2-44B0-B06C-ACAB0C347187}" type="presParOf" srcId="{A0476DD1-B319-42B9-89D2-635A81869A3F}" destId="{B3B1B49E-4653-467A-BA1B-10424D148BD2}" srcOrd="1" destOrd="0" presId="urn:microsoft.com/office/officeart/2005/8/layout/bProcess4"/>
    <dgm:cxn modelId="{50EB082C-5394-47B2-A076-C3200DA2858D}" type="presParOf" srcId="{9C8A0AE3-6645-45C6-859C-01613BA131BA}" destId="{332C7BA6-840B-4805-985C-2BA5CD2B3B0C}" srcOrd="9" destOrd="0" presId="urn:microsoft.com/office/officeart/2005/8/layout/bProcess4"/>
    <dgm:cxn modelId="{02E897D3-52EC-40DF-B8E5-44D5D7E2BD7C}" type="presParOf" srcId="{9C8A0AE3-6645-45C6-859C-01613BA131BA}" destId="{20E949E8-A16B-4B2A-A9B7-DB1EE09AF96B}" srcOrd="10" destOrd="0" presId="urn:microsoft.com/office/officeart/2005/8/layout/bProcess4"/>
    <dgm:cxn modelId="{34E49A67-7474-48E9-BCA3-16F7AB374637}" type="presParOf" srcId="{20E949E8-A16B-4B2A-A9B7-DB1EE09AF96B}" destId="{30CE33C8-E961-4CD1-A24A-D498CD897237}" srcOrd="0" destOrd="0" presId="urn:microsoft.com/office/officeart/2005/8/layout/bProcess4"/>
    <dgm:cxn modelId="{26C8D54D-7493-42CD-8042-C2C5764B875B}" type="presParOf" srcId="{20E949E8-A16B-4B2A-A9B7-DB1EE09AF96B}" destId="{ACEA4646-0379-4DD2-B820-456BF7E39507}" srcOrd="1" destOrd="0" presId="urn:microsoft.com/office/officeart/2005/8/layout/b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21A827D-8DE6-45DA-9DFA-64B93E36506E}" type="doc">
      <dgm:prSet loTypeId="urn:microsoft.com/office/officeart/2005/8/layout/bProcess4" loCatId="process" qsTypeId="urn:microsoft.com/office/officeart/2005/8/quickstyle/simple1" qsCatId="simple" csTypeId="urn:microsoft.com/office/officeart/2005/8/colors/colorful2" csCatId="colorful" phldr="1"/>
      <dgm:spPr/>
      <dgm:t>
        <a:bodyPr/>
        <a:lstStyle/>
        <a:p>
          <a:endParaRPr lang="tr-TR"/>
        </a:p>
      </dgm:t>
    </dgm:pt>
    <dgm:pt modelId="{AB13B8CF-3385-4B26-B1EE-346E24E3067F}">
      <dgm:prSet phldrT="[Metin]"/>
      <dgm:spPr/>
      <dgm:t>
        <a:bodyPr/>
        <a:lstStyle/>
        <a:p>
          <a:r>
            <a:rPr lang="tr-TR" b="0" dirty="0">
              <a:solidFill>
                <a:schemeClr val="tx1"/>
              </a:solidFill>
            </a:rPr>
            <a:t>Zorluklarla mücadele etmede yetersizlik gösteren ebeveynleri </a:t>
          </a:r>
          <a:r>
            <a:rPr lang="tr-TR" b="0" dirty="0" smtClean="0">
              <a:solidFill>
                <a:schemeClr val="tx1"/>
              </a:solidFill>
            </a:rPr>
            <a:t>küçük ilerlemeleri farkına varması için yönlendirme</a:t>
          </a:r>
          <a:endParaRPr lang="tr-TR" b="0" dirty="0">
            <a:solidFill>
              <a:schemeClr val="tx1"/>
            </a:solidFill>
          </a:endParaRPr>
        </a:p>
      </dgm:t>
    </dgm:pt>
    <dgm:pt modelId="{F72F56C4-6F41-4344-A691-0A89D07C0B5B}" type="parTrans" cxnId="{28230FB7-B4CA-4542-8703-04A956A6B47A}">
      <dgm:prSet/>
      <dgm:spPr/>
      <dgm:t>
        <a:bodyPr/>
        <a:lstStyle/>
        <a:p>
          <a:endParaRPr lang="tr-TR"/>
        </a:p>
      </dgm:t>
    </dgm:pt>
    <dgm:pt modelId="{94D8BC0F-3104-4E13-B9A5-C02759F70F78}" type="sibTrans" cxnId="{28230FB7-B4CA-4542-8703-04A956A6B47A}">
      <dgm:prSet/>
      <dgm:spPr/>
      <dgm:t>
        <a:bodyPr/>
        <a:lstStyle/>
        <a:p>
          <a:endParaRPr lang="tr-TR"/>
        </a:p>
      </dgm:t>
    </dgm:pt>
    <dgm:pt modelId="{5DCBCC6F-472A-4DC2-A0E0-8E114F839FA1}">
      <dgm:prSet phldrT="[Metin]"/>
      <dgm:spPr/>
      <dgm:t>
        <a:bodyPr/>
        <a:lstStyle/>
        <a:p>
          <a:r>
            <a:rPr lang="tr-TR" b="0" dirty="0">
              <a:solidFill>
                <a:schemeClr val="tx1"/>
              </a:solidFill>
            </a:rPr>
            <a:t>Yaşanan güçlüklerin kimsenin suçu olmadığını vurgulama</a:t>
          </a:r>
        </a:p>
      </dgm:t>
    </dgm:pt>
    <dgm:pt modelId="{5393C51F-C81B-4476-B20B-80A264A7E62D}" type="parTrans" cxnId="{C173230A-3E4E-4084-B749-9C3571582A81}">
      <dgm:prSet/>
      <dgm:spPr/>
      <dgm:t>
        <a:bodyPr/>
        <a:lstStyle/>
        <a:p>
          <a:endParaRPr lang="tr-TR"/>
        </a:p>
      </dgm:t>
    </dgm:pt>
    <dgm:pt modelId="{6A24FD41-7B33-4AC4-BFDA-E49151903010}" type="sibTrans" cxnId="{C173230A-3E4E-4084-B749-9C3571582A81}">
      <dgm:prSet/>
      <dgm:spPr/>
      <dgm:t>
        <a:bodyPr/>
        <a:lstStyle/>
        <a:p>
          <a:endParaRPr lang="tr-TR"/>
        </a:p>
      </dgm:t>
    </dgm:pt>
    <dgm:pt modelId="{38E1FFD8-B921-44E5-8B25-A52E23C6E1C8}">
      <dgm:prSet phldrT="[Metin]"/>
      <dgm:spPr/>
      <dgm:t>
        <a:bodyPr/>
        <a:lstStyle/>
        <a:p>
          <a:r>
            <a:rPr lang="tr-TR" dirty="0">
              <a:solidFill>
                <a:schemeClr val="tx1"/>
              </a:solidFill>
            </a:rPr>
            <a:t>Sizin onun karşısında değil yanında olduğunuzu anlatma</a:t>
          </a:r>
        </a:p>
      </dgm:t>
    </dgm:pt>
    <dgm:pt modelId="{3BB8F887-2863-4F9F-9ED4-50D215AF8870}" type="parTrans" cxnId="{AA55613A-16EA-4D63-9C55-B6054C4DE8B7}">
      <dgm:prSet/>
      <dgm:spPr/>
      <dgm:t>
        <a:bodyPr/>
        <a:lstStyle/>
        <a:p>
          <a:endParaRPr lang="tr-TR"/>
        </a:p>
      </dgm:t>
    </dgm:pt>
    <dgm:pt modelId="{ADD325BB-A8AD-4779-8930-0F621EA38EFC}" type="sibTrans" cxnId="{AA55613A-16EA-4D63-9C55-B6054C4DE8B7}">
      <dgm:prSet/>
      <dgm:spPr/>
      <dgm:t>
        <a:bodyPr/>
        <a:lstStyle/>
        <a:p>
          <a:endParaRPr lang="tr-TR"/>
        </a:p>
      </dgm:t>
    </dgm:pt>
    <dgm:pt modelId="{DF385EA4-8F40-4A18-B887-5B3D4C89E285}">
      <dgm:prSet phldrT="[Metin]"/>
      <dgm:spPr/>
      <dgm:t>
        <a:bodyPr/>
        <a:lstStyle/>
        <a:p>
          <a:r>
            <a:rPr lang="tr-TR" dirty="0">
              <a:solidFill>
                <a:schemeClr val="tx1"/>
              </a:solidFill>
            </a:rPr>
            <a:t>Aktif dinleyici olma</a:t>
          </a:r>
        </a:p>
      </dgm:t>
    </dgm:pt>
    <dgm:pt modelId="{081E13DF-ECE9-49B0-934A-D1FCFB9EC445}" type="parTrans" cxnId="{527869E3-52C3-4213-8464-58E5CCE1353A}">
      <dgm:prSet/>
      <dgm:spPr/>
      <dgm:t>
        <a:bodyPr/>
        <a:lstStyle/>
        <a:p>
          <a:endParaRPr lang="tr-TR"/>
        </a:p>
      </dgm:t>
    </dgm:pt>
    <dgm:pt modelId="{2BD1D920-D53B-4820-A07A-9BED077D445C}" type="sibTrans" cxnId="{527869E3-52C3-4213-8464-58E5CCE1353A}">
      <dgm:prSet/>
      <dgm:spPr/>
      <dgm:t>
        <a:bodyPr/>
        <a:lstStyle/>
        <a:p>
          <a:endParaRPr lang="tr-TR"/>
        </a:p>
      </dgm:t>
    </dgm:pt>
    <dgm:pt modelId="{DD585130-A07A-4C1A-9673-BDD453C16C81}">
      <dgm:prSet phldrT="[Metin]"/>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tr-TR" dirty="0">
              <a:solidFill>
                <a:schemeClr val="tx1"/>
              </a:solidFill>
            </a:rPr>
            <a:t>Olumlu geri bildirimler sunma</a:t>
          </a:r>
        </a:p>
        <a:p>
          <a:pPr lvl="0" defTabSz="666750">
            <a:lnSpc>
              <a:spcPct val="90000"/>
            </a:lnSpc>
            <a:spcBef>
              <a:spcPct val="0"/>
            </a:spcBef>
            <a:spcAft>
              <a:spcPct val="35000"/>
            </a:spcAft>
          </a:pPr>
          <a:endParaRPr lang="tr-TR" dirty="0"/>
        </a:p>
      </dgm:t>
    </dgm:pt>
    <dgm:pt modelId="{5DD7BF89-D303-4E03-9FC6-2AE61BDD1AA9}" type="parTrans" cxnId="{ABD636B8-7355-4E15-8024-AEF54DFD0756}">
      <dgm:prSet/>
      <dgm:spPr/>
      <dgm:t>
        <a:bodyPr/>
        <a:lstStyle/>
        <a:p>
          <a:endParaRPr lang="tr-TR"/>
        </a:p>
      </dgm:t>
    </dgm:pt>
    <dgm:pt modelId="{D3DFDC2B-C7CD-4EDC-95F9-881FB8EE75E7}" type="sibTrans" cxnId="{ABD636B8-7355-4E15-8024-AEF54DFD0756}">
      <dgm:prSet/>
      <dgm:spPr/>
      <dgm:t>
        <a:bodyPr/>
        <a:lstStyle/>
        <a:p>
          <a:endParaRPr lang="tr-TR"/>
        </a:p>
      </dgm:t>
    </dgm:pt>
    <dgm:pt modelId="{34D0BFA7-4873-43DC-942E-803B79B59E36}">
      <dgm:prSet phldrT="[Metin]"/>
      <dgm:spPr/>
      <dgm:t>
        <a:bodyPr/>
        <a:lstStyle/>
        <a:p>
          <a:r>
            <a:rPr lang="tr-TR" dirty="0">
              <a:hlinkClick xmlns:r="http://schemas.openxmlformats.org/officeDocument/2006/relationships" r:id="rId1" action="ppaction://hlinksldjump"/>
            </a:rPr>
            <a:t>Etik ilkelere uygun davranma</a:t>
          </a:r>
          <a:endParaRPr lang="tr-TR" dirty="0"/>
        </a:p>
      </dgm:t>
    </dgm:pt>
    <dgm:pt modelId="{06F3E6E3-C6FA-4861-9225-2CF548F55158}" type="parTrans" cxnId="{4DB4E886-F4AE-4EDC-9400-0EEB95AECCFB}">
      <dgm:prSet/>
      <dgm:spPr/>
      <dgm:t>
        <a:bodyPr/>
        <a:lstStyle/>
        <a:p>
          <a:endParaRPr lang="tr-TR"/>
        </a:p>
      </dgm:t>
    </dgm:pt>
    <dgm:pt modelId="{E4396E95-62DD-4166-88D5-7358B3EC8A19}" type="sibTrans" cxnId="{4DB4E886-F4AE-4EDC-9400-0EEB95AECCFB}">
      <dgm:prSet/>
      <dgm:spPr/>
      <dgm:t>
        <a:bodyPr/>
        <a:lstStyle/>
        <a:p>
          <a:endParaRPr lang="tr-TR"/>
        </a:p>
      </dgm:t>
    </dgm:pt>
    <dgm:pt modelId="{9C8A0AE3-6645-45C6-859C-01613BA131BA}" type="pres">
      <dgm:prSet presAssocID="{621A827D-8DE6-45DA-9DFA-64B93E36506E}" presName="Name0" presStyleCnt="0">
        <dgm:presLayoutVars>
          <dgm:dir/>
          <dgm:resizeHandles/>
        </dgm:presLayoutVars>
      </dgm:prSet>
      <dgm:spPr/>
      <dgm:t>
        <a:bodyPr/>
        <a:lstStyle/>
        <a:p>
          <a:endParaRPr lang="tr-TR"/>
        </a:p>
      </dgm:t>
    </dgm:pt>
    <dgm:pt modelId="{F9578C31-8CDF-4A9B-B8D1-0AB87BCF74F8}" type="pres">
      <dgm:prSet presAssocID="{AB13B8CF-3385-4B26-B1EE-346E24E3067F}" presName="compNode" presStyleCnt="0"/>
      <dgm:spPr/>
    </dgm:pt>
    <dgm:pt modelId="{C0202BD8-71E1-4B73-9327-220FCCDCFC65}" type="pres">
      <dgm:prSet presAssocID="{AB13B8CF-3385-4B26-B1EE-346E24E3067F}" presName="dummyConnPt" presStyleCnt="0"/>
      <dgm:spPr/>
    </dgm:pt>
    <dgm:pt modelId="{5B946396-205A-403A-B005-F6B1320517C5}" type="pres">
      <dgm:prSet presAssocID="{AB13B8CF-3385-4B26-B1EE-346E24E3067F}" presName="node" presStyleLbl="node1" presStyleIdx="0" presStyleCnt="6">
        <dgm:presLayoutVars>
          <dgm:bulletEnabled val="1"/>
        </dgm:presLayoutVars>
      </dgm:prSet>
      <dgm:spPr/>
      <dgm:t>
        <a:bodyPr/>
        <a:lstStyle/>
        <a:p>
          <a:endParaRPr lang="tr-TR"/>
        </a:p>
      </dgm:t>
    </dgm:pt>
    <dgm:pt modelId="{CD45E8A4-5258-44C9-B6AC-361CF9D4C599}" type="pres">
      <dgm:prSet presAssocID="{94D8BC0F-3104-4E13-B9A5-C02759F70F78}" presName="sibTrans" presStyleLbl="bgSibTrans2D1" presStyleIdx="0" presStyleCnt="5"/>
      <dgm:spPr/>
      <dgm:t>
        <a:bodyPr/>
        <a:lstStyle/>
        <a:p>
          <a:endParaRPr lang="tr-TR"/>
        </a:p>
      </dgm:t>
    </dgm:pt>
    <dgm:pt modelId="{8EAFF649-5B5A-4AF1-8238-49E45B2C52A8}" type="pres">
      <dgm:prSet presAssocID="{5DCBCC6F-472A-4DC2-A0E0-8E114F839FA1}" presName="compNode" presStyleCnt="0"/>
      <dgm:spPr/>
    </dgm:pt>
    <dgm:pt modelId="{5C768849-0C10-4965-BED9-2EF78F9E023B}" type="pres">
      <dgm:prSet presAssocID="{5DCBCC6F-472A-4DC2-A0E0-8E114F839FA1}" presName="dummyConnPt" presStyleCnt="0"/>
      <dgm:spPr/>
    </dgm:pt>
    <dgm:pt modelId="{BE4EF2C6-50DC-4E5A-9CC3-F22C7A72F8ED}" type="pres">
      <dgm:prSet presAssocID="{5DCBCC6F-472A-4DC2-A0E0-8E114F839FA1}" presName="node" presStyleLbl="node1" presStyleIdx="1" presStyleCnt="6">
        <dgm:presLayoutVars>
          <dgm:bulletEnabled val="1"/>
        </dgm:presLayoutVars>
      </dgm:prSet>
      <dgm:spPr/>
      <dgm:t>
        <a:bodyPr/>
        <a:lstStyle/>
        <a:p>
          <a:endParaRPr lang="tr-TR"/>
        </a:p>
      </dgm:t>
    </dgm:pt>
    <dgm:pt modelId="{7B76C0A3-B59C-45AD-8586-D136BBFA2F3E}" type="pres">
      <dgm:prSet presAssocID="{6A24FD41-7B33-4AC4-BFDA-E49151903010}" presName="sibTrans" presStyleLbl="bgSibTrans2D1" presStyleIdx="1" presStyleCnt="5"/>
      <dgm:spPr/>
      <dgm:t>
        <a:bodyPr/>
        <a:lstStyle/>
        <a:p>
          <a:endParaRPr lang="tr-TR"/>
        </a:p>
      </dgm:t>
    </dgm:pt>
    <dgm:pt modelId="{7E60F5CB-51AC-41CD-87F4-C2A32E24F929}" type="pres">
      <dgm:prSet presAssocID="{38E1FFD8-B921-44E5-8B25-A52E23C6E1C8}" presName="compNode" presStyleCnt="0"/>
      <dgm:spPr/>
    </dgm:pt>
    <dgm:pt modelId="{718A47D3-64C4-43D4-A9ED-E83E1577578A}" type="pres">
      <dgm:prSet presAssocID="{38E1FFD8-B921-44E5-8B25-A52E23C6E1C8}" presName="dummyConnPt" presStyleCnt="0"/>
      <dgm:spPr/>
    </dgm:pt>
    <dgm:pt modelId="{B68D49B2-BC76-4F17-BB23-DCF6E31E1739}" type="pres">
      <dgm:prSet presAssocID="{38E1FFD8-B921-44E5-8B25-A52E23C6E1C8}" presName="node" presStyleLbl="node1" presStyleIdx="2" presStyleCnt="6">
        <dgm:presLayoutVars>
          <dgm:bulletEnabled val="1"/>
        </dgm:presLayoutVars>
      </dgm:prSet>
      <dgm:spPr/>
      <dgm:t>
        <a:bodyPr/>
        <a:lstStyle/>
        <a:p>
          <a:endParaRPr lang="tr-TR"/>
        </a:p>
      </dgm:t>
    </dgm:pt>
    <dgm:pt modelId="{8ED2DB27-562A-4E5E-825F-C8EA3879BD04}" type="pres">
      <dgm:prSet presAssocID="{ADD325BB-A8AD-4779-8930-0F621EA38EFC}" presName="sibTrans" presStyleLbl="bgSibTrans2D1" presStyleIdx="2" presStyleCnt="5"/>
      <dgm:spPr/>
      <dgm:t>
        <a:bodyPr/>
        <a:lstStyle/>
        <a:p>
          <a:endParaRPr lang="tr-TR"/>
        </a:p>
      </dgm:t>
    </dgm:pt>
    <dgm:pt modelId="{785D7568-AFA3-4FD7-BC01-BED778C1874C}" type="pres">
      <dgm:prSet presAssocID="{DF385EA4-8F40-4A18-B887-5B3D4C89E285}" presName="compNode" presStyleCnt="0"/>
      <dgm:spPr/>
    </dgm:pt>
    <dgm:pt modelId="{C9864A90-1A6B-4E8E-AFB6-9FE811B2A8EA}" type="pres">
      <dgm:prSet presAssocID="{DF385EA4-8F40-4A18-B887-5B3D4C89E285}" presName="dummyConnPt" presStyleCnt="0"/>
      <dgm:spPr/>
    </dgm:pt>
    <dgm:pt modelId="{848A3EC3-683A-456E-94D4-D9D1C1074B01}" type="pres">
      <dgm:prSet presAssocID="{DF385EA4-8F40-4A18-B887-5B3D4C89E285}" presName="node" presStyleLbl="node1" presStyleIdx="3" presStyleCnt="6">
        <dgm:presLayoutVars>
          <dgm:bulletEnabled val="1"/>
        </dgm:presLayoutVars>
      </dgm:prSet>
      <dgm:spPr/>
      <dgm:t>
        <a:bodyPr/>
        <a:lstStyle/>
        <a:p>
          <a:endParaRPr lang="tr-TR"/>
        </a:p>
      </dgm:t>
    </dgm:pt>
    <dgm:pt modelId="{9D46B3E8-46AE-4485-893D-5AC77B052AF7}" type="pres">
      <dgm:prSet presAssocID="{2BD1D920-D53B-4820-A07A-9BED077D445C}" presName="sibTrans" presStyleLbl="bgSibTrans2D1" presStyleIdx="3" presStyleCnt="5"/>
      <dgm:spPr/>
      <dgm:t>
        <a:bodyPr/>
        <a:lstStyle/>
        <a:p>
          <a:endParaRPr lang="tr-TR"/>
        </a:p>
      </dgm:t>
    </dgm:pt>
    <dgm:pt modelId="{A0476DD1-B319-42B9-89D2-635A81869A3F}" type="pres">
      <dgm:prSet presAssocID="{DD585130-A07A-4C1A-9673-BDD453C16C81}" presName="compNode" presStyleCnt="0"/>
      <dgm:spPr/>
    </dgm:pt>
    <dgm:pt modelId="{B4616329-0331-47A0-BA18-7C68E1E7D95B}" type="pres">
      <dgm:prSet presAssocID="{DD585130-A07A-4C1A-9673-BDD453C16C81}" presName="dummyConnPt" presStyleCnt="0"/>
      <dgm:spPr/>
    </dgm:pt>
    <dgm:pt modelId="{B3B1B49E-4653-467A-BA1B-10424D148BD2}" type="pres">
      <dgm:prSet presAssocID="{DD585130-A07A-4C1A-9673-BDD453C16C81}" presName="node" presStyleLbl="node1" presStyleIdx="4" presStyleCnt="6">
        <dgm:presLayoutVars>
          <dgm:bulletEnabled val="1"/>
        </dgm:presLayoutVars>
      </dgm:prSet>
      <dgm:spPr/>
      <dgm:t>
        <a:bodyPr/>
        <a:lstStyle/>
        <a:p>
          <a:endParaRPr lang="tr-TR"/>
        </a:p>
      </dgm:t>
    </dgm:pt>
    <dgm:pt modelId="{332C7BA6-840B-4805-985C-2BA5CD2B3B0C}" type="pres">
      <dgm:prSet presAssocID="{D3DFDC2B-C7CD-4EDC-95F9-881FB8EE75E7}" presName="sibTrans" presStyleLbl="bgSibTrans2D1" presStyleIdx="4" presStyleCnt="5"/>
      <dgm:spPr/>
      <dgm:t>
        <a:bodyPr/>
        <a:lstStyle/>
        <a:p>
          <a:endParaRPr lang="tr-TR"/>
        </a:p>
      </dgm:t>
    </dgm:pt>
    <dgm:pt modelId="{20E949E8-A16B-4B2A-A9B7-DB1EE09AF96B}" type="pres">
      <dgm:prSet presAssocID="{34D0BFA7-4873-43DC-942E-803B79B59E36}" presName="compNode" presStyleCnt="0"/>
      <dgm:spPr/>
    </dgm:pt>
    <dgm:pt modelId="{30CE33C8-E961-4CD1-A24A-D498CD897237}" type="pres">
      <dgm:prSet presAssocID="{34D0BFA7-4873-43DC-942E-803B79B59E36}" presName="dummyConnPt" presStyleCnt="0"/>
      <dgm:spPr/>
    </dgm:pt>
    <dgm:pt modelId="{ACEA4646-0379-4DD2-B820-456BF7E39507}" type="pres">
      <dgm:prSet presAssocID="{34D0BFA7-4873-43DC-942E-803B79B59E36}" presName="node" presStyleLbl="node1" presStyleIdx="5" presStyleCnt="6">
        <dgm:presLayoutVars>
          <dgm:bulletEnabled val="1"/>
        </dgm:presLayoutVars>
      </dgm:prSet>
      <dgm:spPr/>
      <dgm:t>
        <a:bodyPr/>
        <a:lstStyle/>
        <a:p>
          <a:endParaRPr lang="tr-TR"/>
        </a:p>
      </dgm:t>
    </dgm:pt>
  </dgm:ptLst>
  <dgm:cxnLst>
    <dgm:cxn modelId="{AA55613A-16EA-4D63-9C55-B6054C4DE8B7}" srcId="{621A827D-8DE6-45DA-9DFA-64B93E36506E}" destId="{38E1FFD8-B921-44E5-8B25-A52E23C6E1C8}" srcOrd="2" destOrd="0" parTransId="{3BB8F887-2863-4F9F-9ED4-50D215AF8870}" sibTransId="{ADD325BB-A8AD-4779-8930-0F621EA38EFC}"/>
    <dgm:cxn modelId="{D19D016D-0EA3-4D21-8DB8-2A1B8CDB76D6}" type="presOf" srcId="{94D8BC0F-3104-4E13-B9A5-C02759F70F78}" destId="{CD45E8A4-5258-44C9-B6AC-361CF9D4C599}" srcOrd="0" destOrd="0" presId="urn:microsoft.com/office/officeart/2005/8/layout/bProcess4"/>
    <dgm:cxn modelId="{BB8470D4-ABB9-4B2D-8A0B-E91BC07E1451}" type="presOf" srcId="{34D0BFA7-4873-43DC-942E-803B79B59E36}" destId="{ACEA4646-0379-4DD2-B820-456BF7E39507}" srcOrd="0" destOrd="0" presId="urn:microsoft.com/office/officeart/2005/8/layout/bProcess4"/>
    <dgm:cxn modelId="{D5FFAC5B-94AE-40E5-B6B5-00D447FB036A}" type="presOf" srcId="{5DCBCC6F-472A-4DC2-A0E0-8E114F839FA1}" destId="{BE4EF2C6-50DC-4E5A-9CC3-F22C7A72F8ED}" srcOrd="0" destOrd="0" presId="urn:microsoft.com/office/officeart/2005/8/layout/bProcess4"/>
    <dgm:cxn modelId="{B5016EAB-3101-4026-9198-0960EDCF0276}" type="presOf" srcId="{AB13B8CF-3385-4B26-B1EE-346E24E3067F}" destId="{5B946396-205A-403A-B005-F6B1320517C5}" srcOrd="0" destOrd="0" presId="urn:microsoft.com/office/officeart/2005/8/layout/bProcess4"/>
    <dgm:cxn modelId="{527869E3-52C3-4213-8464-58E5CCE1353A}" srcId="{621A827D-8DE6-45DA-9DFA-64B93E36506E}" destId="{DF385EA4-8F40-4A18-B887-5B3D4C89E285}" srcOrd="3" destOrd="0" parTransId="{081E13DF-ECE9-49B0-934A-D1FCFB9EC445}" sibTransId="{2BD1D920-D53B-4820-A07A-9BED077D445C}"/>
    <dgm:cxn modelId="{A98F54BD-A890-4006-8A85-AC4C7C9080E1}" type="presOf" srcId="{D3DFDC2B-C7CD-4EDC-95F9-881FB8EE75E7}" destId="{332C7BA6-840B-4805-985C-2BA5CD2B3B0C}" srcOrd="0" destOrd="0" presId="urn:microsoft.com/office/officeart/2005/8/layout/bProcess4"/>
    <dgm:cxn modelId="{C175F5A3-7BC1-428F-9F04-5E06F42456F6}" type="presOf" srcId="{621A827D-8DE6-45DA-9DFA-64B93E36506E}" destId="{9C8A0AE3-6645-45C6-859C-01613BA131BA}" srcOrd="0" destOrd="0" presId="urn:microsoft.com/office/officeart/2005/8/layout/bProcess4"/>
    <dgm:cxn modelId="{28230FB7-B4CA-4542-8703-04A956A6B47A}" srcId="{621A827D-8DE6-45DA-9DFA-64B93E36506E}" destId="{AB13B8CF-3385-4B26-B1EE-346E24E3067F}" srcOrd="0" destOrd="0" parTransId="{F72F56C4-6F41-4344-A691-0A89D07C0B5B}" sibTransId="{94D8BC0F-3104-4E13-B9A5-C02759F70F78}"/>
    <dgm:cxn modelId="{C173230A-3E4E-4084-B749-9C3571582A81}" srcId="{621A827D-8DE6-45DA-9DFA-64B93E36506E}" destId="{5DCBCC6F-472A-4DC2-A0E0-8E114F839FA1}" srcOrd="1" destOrd="0" parTransId="{5393C51F-C81B-4476-B20B-80A264A7E62D}" sibTransId="{6A24FD41-7B33-4AC4-BFDA-E49151903010}"/>
    <dgm:cxn modelId="{A445278E-0B6F-47B3-ABFF-FB087D61242E}" type="presOf" srcId="{38E1FFD8-B921-44E5-8B25-A52E23C6E1C8}" destId="{B68D49B2-BC76-4F17-BB23-DCF6E31E1739}" srcOrd="0" destOrd="0" presId="urn:microsoft.com/office/officeart/2005/8/layout/bProcess4"/>
    <dgm:cxn modelId="{1A5CBF9C-1426-42BF-BD6B-99B16BAAE722}" type="presOf" srcId="{2BD1D920-D53B-4820-A07A-9BED077D445C}" destId="{9D46B3E8-46AE-4485-893D-5AC77B052AF7}" srcOrd="0" destOrd="0" presId="urn:microsoft.com/office/officeart/2005/8/layout/bProcess4"/>
    <dgm:cxn modelId="{ECEBCA86-4932-4777-B369-3AA625457CBD}" type="presOf" srcId="{6A24FD41-7B33-4AC4-BFDA-E49151903010}" destId="{7B76C0A3-B59C-45AD-8586-D136BBFA2F3E}" srcOrd="0" destOrd="0" presId="urn:microsoft.com/office/officeart/2005/8/layout/bProcess4"/>
    <dgm:cxn modelId="{4DB4E886-F4AE-4EDC-9400-0EEB95AECCFB}" srcId="{621A827D-8DE6-45DA-9DFA-64B93E36506E}" destId="{34D0BFA7-4873-43DC-942E-803B79B59E36}" srcOrd="5" destOrd="0" parTransId="{06F3E6E3-C6FA-4861-9225-2CF548F55158}" sibTransId="{E4396E95-62DD-4166-88D5-7358B3EC8A19}"/>
    <dgm:cxn modelId="{F2231542-D2E8-4F90-A99B-53AEAA4B6817}" type="presOf" srcId="{DF385EA4-8F40-4A18-B887-5B3D4C89E285}" destId="{848A3EC3-683A-456E-94D4-D9D1C1074B01}" srcOrd="0" destOrd="0" presId="urn:microsoft.com/office/officeart/2005/8/layout/bProcess4"/>
    <dgm:cxn modelId="{5CDB6E9F-2634-4ECB-9DF2-DFBAD495B25E}" type="presOf" srcId="{ADD325BB-A8AD-4779-8930-0F621EA38EFC}" destId="{8ED2DB27-562A-4E5E-825F-C8EA3879BD04}" srcOrd="0" destOrd="0" presId="urn:microsoft.com/office/officeart/2005/8/layout/bProcess4"/>
    <dgm:cxn modelId="{ABD636B8-7355-4E15-8024-AEF54DFD0756}" srcId="{621A827D-8DE6-45DA-9DFA-64B93E36506E}" destId="{DD585130-A07A-4C1A-9673-BDD453C16C81}" srcOrd="4" destOrd="0" parTransId="{5DD7BF89-D303-4E03-9FC6-2AE61BDD1AA9}" sibTransId="{D3DFDC2B-C7CD-4EDC-95F9-881FB8EE75E7}"/>
    <dgm:cxn modelId="{253715F4-6766-43B3-99FC-8EA05D9E0D11}" type="presOf" srcId="{DD585130-A07A-4C1A-9673-BDD453C16C81}" destId="{B3B1B49E-4653-467A-BA1B-10424D148BD2}" srcOrd="0" destOrd="0" presId="urn:microsoft.com/office/officeart/2005/8/layout/bProcess4"/>
    <dgm:cxn modelId="{F5625993-75E8-4E39-83C1-F0124AD3A827}" type="presParOf" srcId="{9C8A0AE3-6645-45C6-859C-01613BA131BA}" destId="{F9578C31-8CDF-4A9B-B8D1-0AB87BCF74F8}" srcOrd="0" destOrd="0" presId="urn:microsoft.com/office/officeart/2005/8/layout/bProcess4"/>
    <dgm:cxn modelId="{98AE86F7-C9E9-406C-89AD-51F4E2FCC8DE}" type="presParOf" srcId="{F9578C31-8CDF-4A9B-B8D1-0AB87BCF74F8}" destId="{C0202BD8-71E1-4B73-9327-220FCCDCFC65}" srcOrd="0" destOrd="0" presId="urn:microsoft.com/office/officeart/2005/8/layout/bProcess4"/>
    <dgm:cxn modelId="{1086A7AD-89A2-4128-8248-A030CF1D0E82}" type="presParOf" srcId="{F9578C31-8CDF-4A9B-B8D1-0AB87BCF74F8}" destId="{5B946396-205A-403A-B005-F6B1320517C5}" srcOrd="1" destOrd="0" presId="urn:microsoft.com/office/officeart/2005/8/layout/bProcess4"/>
    <dgm:cxn modelId="{9415B680-4A1D-44B6-93BE-C551B5BDFD59}" type="presParOf" srcId="{9C8A0AE3-6645-45C6-859C-01613BA131BA}" destId="{CD45E8A4-5258-44C9-B6AC-361CF9D4C599}" srcOrd="1" destOrd="0" presId="urn:microsoft.com/office/officeart/2005/8/layout/bProcess4"/>
    <dgm:cxn modelId="{EBD73999-CFAB-454E-B33C-F98EC79C8110}" type="presParOf" srcId="{9C8A0AE3-6645-45C6-859C-01613BA131BA}" destId="{8EAFF649-5B5A-4AF1-8238-49E45B2C52A8}" srcOrd="2" destOrd="0" presId="urn:microsoft.com/office/officeart/2005/8/layout/bProcess4"/>
    <dgm:cxn modelId="{D1EB31EC-D028-4972-9573-AA9CF1587160}" type="presParOf" srcId="{8EAFF649-5B5A-4AF1-8238-49E45B2C52A8}" destId="{5C768849-0C10-4965-BED9-2EF78F9E023B}" srcOrd="0" destOrd="0" presId="urn:microsoft.com/office/officeart/2005/8/layout/bProcess4"/>
    <dgm:cxn modelId="{F54A7AA7-475D-44D8-BD8B-241608E1AB72}" type="presParOf" srcId="{8EAFF649-5B5A-4AF1-8238-49E45B2C52A8}" destId="{BE4EF2C6-50DC-4E5A-9CC3-F22C7A72F8ED}" srcOrd="1" destOrd="0" presId="urn:microsoft.com/office/officeart/2005/8/layout/bProcess4"/>
    <dgm:cxn modelId="{9533D54F-CDE0-475E-9AC5-B48C71C7F262}" type="presParOf" srcId="{9C8A0AE3-6645-45C6-859C-01613BA131BA}" destId="{7B76C0A3-B59C-45AD-8586-D136BBFA2F3E}" srcOrd="3" destOrd="0" presId="urn:microsoft.com/office/officeart/2005/8/layout/bProcess4"/>
    <dgm:cxn modelId="{BB897F98-789C-461C-AE89-CB4AFB21D967}" type="presParOf" srcId="{9C8A0AE3-6645-45C6-859C-01613BA131BA}" destId="{7E60F5CB-51AC-41CD-87F4-C2A32E24F929}" srcOrd="4" destOrd="0" presId="urn:microsoft.com/office/officeart/2005/8/layout/bProcess4"/>
    <dgm:cxn modelId="{7B9791B2-7F4E-4EFB-978D-D1BC0FCC2E33}" type="presParOf" srcId="{7E60F5CB-51AC-41CD-87F4-C2A32E24F929}" destId="{718A47D3-64C4-43D4-A9ED-E83E1577578A}" srcOrd="0" destOrd="0" presId="urn:microsoft.com/office/officeart/2005/8/layout/bProcess4"/>
    <dgm:cxn modelId="{7F37F23F-7C80-4330-9BC0-5331D52C7CAE}" type="presParOf" srcId="{7E60F5CB-51AC-41CD-87F4-C2A32E24F929}" destId="{B68D49B2-BC76-4F17-BB23-DCF6E31E1739}" srcOrd="1" destOrd="0" presId="urn:microsoft.com/office/officeart/2005/8/layout/bProcess4"/>
    <dgm:cxn modelId="{CFAE228A-0410-4975-9454-260E9022861B}" type="presParOf" srcId="{9C8A0AE3-6645-45C6-859C-01613BA131BA}" destId="{8ED2DB27-562A-4E5E-825F-C8EA3879BD04}" srcOrd="5" destOrd="0" presId="urn:microsoft.com/office/officeart/2005/8/layout/bProcess4"/>
    <dgm:cxn modelId="{9DAAE724-4975-4DBF-A93D-D870F91FB338}" type="presParOf" srcId="{9C8A0AE3-6645-45C6-859C-01613BA131BA}" destId="{785D7568-AFA3-4FD7-BC01-BED778C1874C}" srcOrd="6" destOrd="0" presId="urn:microsoft.com/office/officeart/2005/8/layout/bProcess4"/>
    <dgm:cxn modelId="{97238C6E-7149-4944-A11E-9B0177418B04}" type="presParOf" srcId="{785D7568-AFA3-4FD7-BC01-BED778C1874C}" destId="{C9864A90-1A6B-4E8E-AFB6-9FE811B2A8EA}" srcOrd="0" destOrd="0" presId="urn:microsoft.com/office/officeart/2005/8/layout/bProcess4"/>
    <dgm:cxn modelId="{AE200586-1C92-4383-986B-BCAE3591B663}" type="presParOf" srcId="{785D7568-AFA3-4FD7-BC01-BED778C1874C}" destId="{848A3EC3-683A-456E-94D4-D9D1C1074B01}" srcOrd="1" destOrd="0" presId="urn:microsoft.com/office/officeart/2005/8/layout/bProcess4"/>
    <dgm:cxn modelId="{7259BB1A-6217-41AD-857C-ABA6EB8B6EEA}" type="presParOf" srcId="{9C8A0AE3-6645-45C6-859C-01613BA131BA}" destId="{9D46B3E8-46AE-4485-893D-5AC77B052AF7}" srcOrd="7" destOrd="0" presId="urn:microsoft.com/office/officeart/2005/8/layout/bProcess4"/>
    <dgm:cxn modelId="{8FCD8418-D0FC-414A-BD21-0FD7D39D28CA}" type="presParOf" srcId="{9C8A0AE3-6645-45C6-859C-01613BA131BA}" destId="{A0476DD1-B319-42B9-89D2-635A81869A3F}" srcOrd="8" destOrd="0" presId="urn:microsoft.com/office/officeart/2005/8/layout/bProcess4"/>
    <dgm:cxn modelId="{8B6E2526-9370-47EA-9906-647532D50067}" type="presParOf" srcId="{A0476DD1-B319-42B9-89D2-635A81869A3F}" destId="{B4616329-0331-47A0-BA18-7C68E1E7D95B}" srcOrd="0" destOrd="0" presId="urn:microsoft.com/office/officeart/2005/8/layout/bProcess4"/>
    <dgm:cxn modelId="{BD225FD3-FFB2-44B0-B06C-ACAB0C347187}" type="presParOf" srcId="{A0476DD1-B319-42B9-89D2-635A81869A3F}" destId="{B3B1B49E-4653-467A-BA1B-10424D148BD2}" srcOrd="1" destOrd="0" presId="urn:microsoft.com/office/officeart/2005/8/layout/bProcess4"/>
    <dgm:cxn modelId="{50EB082C-5394-47B2-A076-C3200DA2858D}" type="presParOf" srcId="{9C8A0AE3-6645-45C6-859C-01613BA131BA}" destId="{332C7BA6-840B-4805-985C-2BA5CD2B3B0C}" srcOrd="9" destOrd="0" presId="urn:microsoft.com/office/officeart/2005/8/layout/bProcess4"/>
    <dgm:cxn modelId="{02E897D3-52EC-40DF-B8E5-44D5D7E2BD7C}" type="presParOf" srcId="{9C8A0AE3-6645-45C6-859C-01613BA131BA}" destId="{20E949E8-A16B-4B2A-A9B7-DB1EE09AF96B}" srcOrd="10" destOrd="0" presId="urn:microsoft.com/office/officeart/2005/8/layout/bProcess4"/>
    <dgm:cxn modelId="{34E49A67-7474-48E9-BCA3-16F7AB374637}" type="presParOf" srcId="{20E949E8-A16B-4B2A-A9B7-DB1EE09AF96B}" destId="{30CE33C8-E961-4CD1-A24A-D498CD897237}" srcOrd="0" destOrd="0" presId="urn:microsoft.com/office/officeart/2005/8/layout/bProcess4"/>
    <dgm:cxn modelId="{26C8D54D-7493-42CD-8042-C2C5764B875B}" type="presParOf" srcId="{20E949E8-A16B-4B2A-A9B7-DB1EE09AF96B}" destId="{ACEA4646-0379-4DD2-B820-456BF7E39507}" srcOrd="1" destOrd="0" presId="urn:microsoft.com/office/officeart/2005/8/layout/b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099657E-062A-41E9-91E6-83346D9D3161}" type="doc">
      <dgm:prSet loTypeId="urn:microsoft.com/office/officeart/2005/8/layout/default" loCatId="list" qsTypeId="urn:microsoft.com/office/officeart/2005/8/quickstyle/simple1" qsCatId="simple" csTypeId="urn:microsoft.com/office/officeart/2005/8/colors/accent2_1" csCatId="accent2" phldr="1"/>
      <dgm:spPr/>
      <dgm:t>
        <a:bodyPr/>
        <a:lstStyle/>
        <a:p>
          <a:endParaRPr lang="tr-TR"/>
        </a:p>
      </dgm:t>
    </dgm:pt>
    <dgm:pt modelId="{328086FF-0C06-4FA3-AADC-7E87EE138BFC}">
      <dgm:prSet phldrT="[Metin]"/>
      <dgm:spPr/>
      <dgm:t>
        <a:bodyPr/>
        <a:lstStyle/>
        <a:p>
          <a:r>
            <a:rPr lang="tr-TR" b="0" dirty="0"/>
            <a:t>Görevi ya da Yetkiyi Kötüye Kullanmama</a:t>
          </a:r>
        </a:p>
        <a:p>
          <a:r>
            <a:rPr lang="tr-TR" b="0" dirty="0"/>
            <a:t>(</a:t>
          </a:r>
          <a:r>
            <a:rPr lang="tr-TR" b="0" dirty="0" err="1"/>
            <a:t>örn</a:t>
          </a:r>
          <a:r>
            <a:rPr lang="tr-TR" b="0" dirty="0"/>
            <a:t>. bilimsel dayanağı olmayan uygulamaları bilimsel dayanağı varmış gibi sunma)</a:t>
          </a:r>
        </a:p>
      </dgm:t>
    </dgm:pt>
    <dgm:pt modelId="{4781FD5A-ED82-4D77-963B-C30A5C6258DA}" type="parTrans" cxnId="{91600870-0E32-4E15-BB1D-0072456F3D95}">
      <dgm:prSet/>
      <dgm:spPr/>
      <dgm:t>
        <a:bodyPr/>
        <a:lstStyle/>
        <a:p>
          <a:endParaRPr lang="tr-TR"/>
        </a:p>
      </dgm:t>
    </dgm:pt>
    <dgm:pt modelId="{5C359B66-A0B8-4580-B28E-485E21A17173}" type="sibTrans" cxnId="{91600870-0E32-4E15-BB1D-0072456F3D95}">
      <dgm:prSet/>
      <dgm:spPr/>
      <dgm:t>
        <a:bodyPr/>
        <a:lstStyle/>
        <a:p>
          <a:endParaRPr lang="tr-TR"/>
        </a:p>
      </dgm:t>
    </dgm:pt>
    <dgm:pt modelId="{4EC18976-AEFE-4312-BB81-9F966EAF2B96}">
      <dgm:prSet phldrT="[Metin]"/>
      <dgm:spPr/>
      <dgm:t>
        <a:bodyPr/>
        <a:lstStyle/>
        <a:p>
          <a:r>
            <a:rPr lang="tr-TR" b="0" dirty="0"/>
            <a:t>Saygılı olma</a:t>
          </a:r>
        </a:p>
        <a:p>
          <a:r>
            <a:rPr lang="tr-TR" b="0" dirty="0"/>
            <a:t>(</a:t>
          </a:r>
          <a:r>
            <a:rPr lang="tr-TR" b="0" dirty="0" err="1"/>
            <a:t>örn</a:t>
          </a:r>
          <a:r>
            <a:rPr lang="tr-TR" b="0" dirty="0"/>
            <a:t>. sosyoekonomik düzeyi, eğitim düzeyi ya da kültürel yapısı nasıl olursa olsun çocuğun ailesine saygı çerçevesinde yaklaşma)</a:t>
          </a:r>
        </a:p>
      </dgm:t>
    </dgm:pt>
    <dgm:pt modelId="{9D41FC6E-E1DB-48CA-A202-7C90DF00320E}" type="parTrans" cxnId="{611CE834-A642-4EAA-8748-15FBF5DC2039}">
      <dgm:prSet/>
      <dgm:spPr/>
      <dgm:t>
        <a:bodyPr/>
        <a:lstStyle/>
        <a:p>
          <a:endParaRPr lang="tr-TR"/>
        </a:p>
      </dgm:t>
    </dgm:pt>
    <dgm:pt modelId="{B716C144-8600-4DF1-93FB-22A93A76525F}" type="sibTrans" cxnId="{611CE834-A642-4EAA-8748-15FBF5DC2039}">
      <dgm:prSet/>
      <dgm:spPr/>
      <dgm:t>
        <a:bodyPr/>
        <a:lstStyle/>
        <a:p>
          <a:endParaRPr lang="tr-TR"/>
        </a:p>
      </dgm:t>
    </dgm:pt>
    <dgm:pt modelId="{F212BEF8-F9B0-45D8-91EA-5BABF46B81BB}">
      <dgm:prSet phldrT="[Metin]"/>
      <dgm:spPr/>
      <dgm:t>
        <a:bodyPr/>
        <a:lstStyle/>
        <a:p>
          <a:r>
            <a:rPr lang="tr-TR" b="0" dirty="0"/>
            <a:t>Dürüst olma</a:t>
          </a:r>
        </a:p>
        <a:p>
          <a:r>
            <a:rPr lang="tr-TR" b="0" dirty="0"/>
            <a:t>(</a:t>
          </a:r>
          <a:r>
            <a:rPr lang="tr-TR" b="0" dirty="0" err="1"/>
            <a:t>örn</a:t>
          </a:r>
          <a:r>
            <a:rPr lang="tr-TR" b="0" dirty="0"/>
            <a:t>. her koşulda, yaptığı uygulamalar hakkında aileleri açıkça bilgilendirme )</a:t>
          </a:r>
        </a:p>
        <a:p>
          <a:endParaRPr lang="tr-TR" dirty="0"/>
        </a:p>
      </dgm:t>
    </dgm:pt>
    <dgm:pt modelId="{05B1BAE5-0533-433D-9735-23745FBCC260}" type="parTrans" cxnId="{F5AE390C-7CD3-4A86-90E7-1676FF200B62}">
      <dgm:prSet/>
      <dgm:spPr/>
      <dgm:t>
        <a:bodyPr/>
        <a:lstStyle/>
        <a:p>
          <a:endParaRPr lang="tr-TR"/>
        </a:p>
      </dgm:t>
    </dgm:pt>
    <dgm:pt modelId="{61BF8365-F0C1-474A-AF0B-20D947C230E0}" type="sibTrans" cxnId="{F5AE390C-7CD3-4A86-90E7-1676FF200B62}">
      <dgm:prSet/>
      <dgm:spPr/>
      <dgm:t>
        <a:bodyPr/>
        <a:lstStyle/>
        <a:p>
          <a:endParaRPr lang="tr-TR"/>
        </a:p>
      </dgm:t>
    </dgm:pt>
    <dgm:pt modelId="{A1EA57BA-5985-424F-ACAA-B82FE3EB5001}">
      <dgm:prSet phldrT="[Metin]"/>
      <dgm:spPr/>
      <dgm:t>
        <a:bodyPr/>
        <a:lstStyle/>
        <a:p>
          <a:r>
            <a:rPr lang="tr-TR" b="0" dirty="0"/>
            <a:t>Güvenilir olma</a:t>
          </a:r>
        </a:p>
        <a:p>
          <a:r>
            <a:rPr lang="tr-TR" b="0" dirty="0"/>
            <a:t>(</a:t>
          </a:r>
          <a:r>
            <a:rPr lang="tr-TR" b="0" dirty="0" err="1"/>
            <a:t>örn</a:t>
          </a:r>
          <a:r>
            <a:rPr lang="tr-TR" b="0" dirty="0"/>
            <a:t>. aileye ve çocuğa ilişkin bilgilerin gizliliğini sağlama)</a:t>
          </a:r>
        </a:p>
      </dgm:t>
    </dgm:pt>
    <dgm:pt modelId="{B32A3A09-4D0A-4AE0-84AB-4612F101CD15}" type="parTrans" cxnId="{9430B595-EB6F-4E4D-B73C-B1660C6FF77E}">
      <dgm:prSet/>
      <dgm:spPr/>
      <dgm:t>
        <a:bodyPr/>
        <a:lstStyle/>
        <a:p>
          <a:endParaRPr lang="tr-TR"/>
        </a:p>
      </dgm:t>
    </dgm:pt>
    <dgm:pt modelId="{B2E6B7B6-7711-420E-AF6D-9E107F91FA85}" type="sibTrans" cxnId="{9430B595-EB6F-4E4D-B73C-B1660C6FF77E}">
      <dgm:prSet/>
      <dgm:spPr/>
      <dgm:t>
        <a:bodyPr/>
        <a:lstStyle/>
        <a:p>
          <a:endParaRPr lang="tr-TR"/>
        </a:p>
      </dgm:t>
    </dgm:pt>
    <dgm:pt modelId="{54D20440-36AC-4B43-AB0B-9BED21951506}">
      <dgm:prSet phldrT="[Metin]" custT="1"/>
      <dgm:spPr/>
      <dgm:t>
        <a:bodyPr/>
        <a:lstStyle/>
        <a:p>
          <a:pPr algn="ctr"/>
          <a:r>
            <a:rPr lang="tr-TR" sz="2000" dirty="0"/>
            <a:t>Hak ve ayrıcalıkları koruma ve savunma</a:t>
          </a:r>
        </a:p>
        <a:p>
          <a:pPr algn="ctr"/>
          <a:r>
            <a:rPr lang="tr-TR" sz="2000" dirty="0"/>
            <a:t>(</a:t>
          </a:r>
          <a:r>
            <a:rPr lang="tr-TR" sz="2000" dirty="0" err="1"/>
            <a:t>örn</a:t>
          </a:r>
          <a:r>
            <a:rPr lang="tr-TR" sz="2000" dirty="0"/>
            <a:t>. çocuğun ve ailesinin hak savunuculuğunu yapma)</a:t>
          </a:r>
        </a:p>
        <a:p>
          <a:pPr algn="r"/>
          <a:r>
            <a:rPr lang="tr-TR" sz="1200" dirty="0"/>
            <a:t>(Smith vd., </a:t>
          </a:r>
          <a:r>
            <a:rPr lang="tr-TR" sz="1200" dirty="0" smtClean="0"/>
            <a:t>2006; Vuran vd., 2021)</a:t>
          </a:r>
          <a:endParaRPr lang="tr-TR" sz="1200" dirty="0"/>
        </a:p>
      </dgm:t>
    </dgm:pt>
    <dgm:pt modelId="{46AFF970-59B0-4818-8DFD-B57752F8F900}" type="parTrans" cxnId="{9F071674-4490-4FF3-BA0D-424A9442AAA2}">
      <dgm:prSet/>
      <dgm:spPr/>
      <dgm:t>
        <a:bodyPr/>
        <a:lstStyle/>
        <a:p>
          <a:endParaRPr lang="tr-TR"/>
        </a:p>
      </dgm:t>
    </dgm:pt>
    <dgm:pt modelId="{C093A753-EA9D-40AD-9A5C-363456C288B9}" type="sibTrans" cxnId="{9F071674-4490-4FF3-BA0D-424A9442AAA2}">
      <dgm:prSet/>
      <dgm:spPr/>
      <dgm:t>
        <a:bodyPr/>
        <a:lstStyle/>
        <a:p>
          <a:endParaRPr lang="tr-TR"/>
        </a:p>
      </dgm:t>
    </dgm:pt>
    <dgm:pt modelId="{807992B7-D37C-405E-9D86-AF8067568C8E}" type="pres">
      <dgm:prSet presAssocID="{1099657E-062A-41E9-91E6-83346D9D3161}" presName="diagram" presStyleCnt="0">
        <dgm:presLayoutVars>
          <dgm:dir/>
          <dgm:resizeHandles val="exact"/>
        </dgm:presLayoutVars>
      </dgm:prSet>
      <dgm:spPr/>
      <dgm:t>
        <a:bodyPr/>
        <a:lstStyle/>
        <a:p>
          <a:endParaRPr lang="tr-TR"/>
        </a:p>
      </dgm:t>
    </dgm:pt>
    <dgm:pt modelId="{80F9E1E7-C7A3-4128-93DF-A10490E9EB49}" type="pres">
      <dgm:prSet presAssocID="{328086FF-0C06-4FA3-AADC-7E87EE138BFC}" presName="node" presStyleLbl="node1" presStyleIdx="0" presStyleCnt="5">
        <dgm:presLayoutVars>
          <dgm:bulletEnabled val="1"/>
        </dgm:presLayoutVars>
      </dgm:prSet>
      <dgm:spPr/>
      <dgm:t>
        <a:bodyPr/>
        <a:lstStyle/>
        <a:p>
          <a:endParaRPr lang="tr-TR"/>
        </a:p>
      </dgm:t>
    </dgm:pt>
    <dgm:pt modelId="{8A3F36B5-94A5-433E-B06A-410E3E855CA3}" type="pres">
      <dgm:prSet presAssocID="{5C359B66-A0B8-4580-B28E-485E21A17173}" presName="sibTrans" presStyleCnt="0"/>
      <dgm:spPr/>
    </dgm:pt>
    <dgm:pt modelId="{198DFAEE-F600-4D14-AF9E-B0973380C101}" type="pres">
      <dgm:prSet presAssocID="{4EC18976-AEFE-4312-BB81-9F966EAF2B96}" presName="node" presStyleLbl="node1" presStyleIdx="1" presStyleCnt="5">
        <dgm:presLayoutVars>
          <dgm:bulletEnabled val="1"/>
        </dgm:presLayoutVars>
      </dgm:prSet>
      <dgm:spPr/>
      <dgm:t>
        <a:bodyPr/>
        <a:lstStyle/>
        <a:p>
          <a:endParaRPr lang="tr-TR"/>
        </a:p>
      </dgm:t>
    </dgm:pt>
    <dgm:pt modelId="{60B81708-5B6F-44CC-A669-071132985208}" type="pres">
      <dgm:prSet presAssocID="{B716C144-8600-4DF1-93FB-22A93A76525F}" presName="sibTrans" presStyleCnt="0"/>
      <dgm:spPr/>
    </dgm:pt>
    <dgm:pt modelId="{9DEF2988-B87F-4D93-B2F0-F34EF77C8475}" type="pres">
      <dgm:prSet presAssocID="{F212BEF8-F9B0-45D8-91EA-5BABF46B81BB}" presName="node" presStyleLbl="node1" presStyleIdx="2" presStyleCnt="5">
        <dgm:presLayoutVars>
          <dgm:bulletEnabled val="1"/>
        </dgm:presLayoutVars>
      </dgm:prSet>
      <dgm:spPr/>
      <dgm:t>
        <a:bodyPr/>
        <a:lstStyle/>
        <a:p>
          <a:endParaRPr lang="tr-TR"/>
        </a:p>
      </dgm:t>
    </dgm:pt>
    <dgm:pt modelId="{86ACF6CF-81DE-4653-B1FD-25497351E77A}" type="pres">
      <dgm:prSet presAssocID="{61BF8365-F0C1-474A-AF0B-20D947C230E0}" presName="sibTrans" presStyleCnt="0"/>
      <dgm:spPr/>
    </dgm:pt>
    <dgm:pt modelId="{1646CB92-3449-4A6B-B293-8A018734E56D}" type="pres">
      <dgm:prSet presAssocID="{A1EA57BA-5985-424F-ACAA-B82FE3EB5001}" presName="node" presStyleLbl="node1" presStyleIdx="3" presStyleCnt="5">
        <dgm:presLayoutVars>
          <dgm:bulletEnabled val="1"/>
        </dgm:presLayoutVars>
      </dgm:prSet>
      <dgm:spPr/>
      <dgm:t>
        <a:bodyPr/>
        <a:lstStyle/>
        <a:p>
          <a:endParaRPr lang="tr-TR"/>
        </a:p>
      </dgm:t>
    </dgm:pt>
    <dgm:pt modelId="{B4F55AC6-F97A-481C-91FC-D022BCFF6FE7}" type="pres">
      <dgm:prSet presAssocID="{B2E6B7B6-7711-420E-AF6D-9E107F91FA85}" presName="sibTrans" presStyleCnt="0"/>
      <dgm:spPr/>
    </dgm:pt>
    <dgm:pt modelId="{C15C6647-186F-48B5-80B3-815B5FDAC148}" type="pres">
      <dgm:prSet presAssocID="{54D20440-36AC-4B43-AB0B-9BED21951506}" presName="node" presStyleLbl="node1" presStyleIdx="4" presStyleCnt="5">
        <dgm:presLayoutVars>
          <dgm:bulletEnabled val="1"/>
        </dgm:presLayoutVars>
      </dgm:prSet>
      <dgm:spPr/>
      <dgm:t>
        <a:bodyPr/>
        <a:lstStyle/>
        <a:p>
          <a:endParaRPr lang="tr-TR"/>
        </a:p>
      </dgm:t>
    </dgm:pt>
  </dgm:ptLst>
  <dgm:cxnLst>
    <dgm:cxn modelId="{91600870-0E32-4E15-BB1D-0072456F3D95}" srcId="{1099657E-062A-41E9-91E6-83346D9D3161}" destId="{328086FF-0C06-4FA3-AADC-7E87EE138BFC}" srcOrd="0" destOrd="0" parTransId="{4781FD5A-ED82-4D77-963B-C30A5C6258DA}" sibTransId="{5C359B66-A0B8-4580-B28E-485E21A17173}"/>
    <dgm:cxn modelId="{A6862289-512E-4131-94A3-DDB805C4CB67}" type="presOf" srcId="{F212BEF8-F9B0-45D8-91EA-5BABF46B81BB}" destId="{9DEF2988-B87F-4D93-B2F0-F34EF77C8475}" srcOrd="0" destOrd="0" presId="urn:microsoft.com/office/officeart/2005/8/layout/default"/>
    <dgm:cxn modelId="{F5AE390C-7CD3-4A86-90E7-1676FF200B62}" srcId="{1099657E-062A-41E9-91E6-83346D9D3161}" destId="{F212BEF8-F9B0-45D8-91EA-5BABF46B81BB}" srcOrd="2" destOrd="0" parTransId="{05B1BAE5-0533-433D-9735-23745FBCC260}" sibTransId="{61BF8365-F0C1-474A-AF0B-20D947C230E0}"/>
    <dgm:cxn modelId="{16868963-DC8F-4F6D-A614-A33F5148B2E5}" type="presOf" srcId="{A1EA57BA-5985-424F-ACAA-B82FE3EB5001}" destId="{1646CB92-3449-4A6B-B293-8A018734E56D}" srcOrd="0" destOrd="0" presId="urn:microsoft.com/office/officeart/2005/8/layout/default"/>
    <dgm:cxn modelId="{18FEF3EC-00A6-444F-99E6-F13A25A8FCE8}" type="presOf" srcId="{1099657E-062A-41E9-91E6-83346D9D3161}" destId="{807992B7-D37C-405E-9D86-AF8067568C8E}" srcOrd="0" destOrd="0" presId="urn:microsoft.com/office/officeart/2005/8/layout/default"/>
    <dgm:cxn modelId="{B3914395-18E3-406D-BCA4-0C94E423FD89}" type="presOf" srcId="{54D20440-36AC-4B43-AB0B-9BED21951506}" destId="{C15C6647-186F-48B5-80B3-815B5FDAC148}" srcOrd="0" destOrd="0" presId="urn:microsoft.com/office/officeart/2005/8/layout/default"/>
    <dgm:cxn modelId="{9F071674-4490-4FF3-BA0D-424A9442AAA2}" srcId="{1099657E-062A-41E9-91E6-83346D9D3161}" destId="{54D20440-36AC-4B43-AB0B-9BED21951506}" srcOrd="4" destOrd="0" parTransId="{46AFF970-59B0-4818-8DFD-B57752F8F900}" sibTransId="{C093A753-EA9D-40AD-9A5C-363456C288B9}"/>
    <dgm:cxn modelId="{6718F8B6-0BBA-49A4-9C2D-F120070C6422}" type="presOf" srcId="{328086FF-0C06-4FA3-AADC-7E87EE138BFC}" destId="{80F9E1E7-C7A3-4128-93DF-A10490E9EB49}" srcOrd="0" destOrd="0" presId="urn:microsoft.com/office/officeart/2005/8/layout/default"/>
    <dgm:cxn modelId="{D96FA9F6-E159-4BCC-A6F8-DCC7A59BD6B1}" type="presOf" srcId="{4EC18976-AEFE-4312-BB81-9F966EAF2B96}" destId="{198DFAEE-F600-4D14-AF9E-B0973380C101}" srcOrd="0" destOrd="0" presId="urn:microsoft.com/office/officeart/2005/8/layout/default"/>
    <dgm:cxn modelId="{9430B595-EB6F-4E4D-B73C-B1660C6FF77E}" srcId="{1099657E-062A-41E9-91E6-83346D9D3161}" destId="{A1EA57BA-5985-424F-ACAA-B82FE3EB5001}" srcOrd="3" destOrd="0" parTransId="{B32A3A09-4D0A-4AE0-84AB-4612F101CD15}" sibTransId="{B2E6B7B6-7711-420E-AF6D-9E107F91FA85}"/>
    <dgm:cxn modelId="{611CE834-A642-4EAA-8748-15FBF5DC2039}" srcId="{1099657E-062A-41E9-91E6-83346D9D3161}" destId="{4EC18976-AEFE-4312-BB81-9F966EAF2B96}" srcOrd="1" destOrd="0" parTransId="{9D41FC6E-E1DB-48CA-A202-7C90DF00320E}" sibTransId="{B716C144-8600-4DF1-93FB-22A93A76525F}"/>
    <dgm:cxn modelId="{85CDA7C7-318E-45C9-B6CE-81F70A1DD197}" type="presParOf" srcId="{807992B7-D37C-405E-9D86-AF8067568C8E}" destId="{80F9E1E7-C7A3-4128-93DF-A10490E9EB49}" srcOrd="0" destOrd="0" presId="urn:microsoft.com/office/officeart/2005/8/layout/default"/>
    <dgm:cxn modelId="{1B26183A-32A0-4647-A00B-937616D82953}" type="presParOf" srcId="{807992B7-D37C-405E-9D86-AF8067568C8E}" destId="{8A3F36B5-94A5-433E-B06A-410E3E855CA3}" srcOrd="1" destOrd="0" presId="urn:microsoft.com/office/officeart/2005/8/layout/default"/>
    <dgm:cxn modelId="{9AC98C87-23E7-413B-BB1A-4E4024194C11}" type="presParOf" srcId="{807992B7-D37C-405E-9D86-AF8067568C8E}" destId="{198DFAEE-F600-4D14-AF9E-B0973380C101}" srcOrd="2" destOrd="0" presId="urn:microsoft.com/office/officeart/2005/8/layout/default"/>
    <dgm:cxn modelId="{45DEF7B0-8BEB-4DA9-A5BD-A886B3E4E4A2}" type="presParOf" srcId="{807992B7-D37C-405E-9D86-AF8067568C8E}" destId="{60B81708-5B6F-44CC-A669-071132985208}" srcOrd="3" destOrd="0" presId="urn:microsoft.com/office/officeart/2005/8/layout/default"/>
    <dgm:cxn modelId="{F71EAB04-3672-4718-AEE1-1074370B8B45}" type="presParOf" srcId="{807992B7-D37C-405E-9D86-AF8067568C8E}" destId="{9DEF2988-B87F-4D93-B2F0-F34EF77C8475}" srcOrd="4" destOrd="0" presId="urn:microsoft.com/office/officeart/2005/8/layout/default"/>
    <dgm:cxn modelId="{368BDFF5-6EE4-4AE1-BA7D-16D26A505AC8}" type="presParOf" srcId="{807992B7-D37C-405E-9D86-AF8067568C8E}" destId="{86ACF6CF-81DE-4653-B1FD-25497351E77A}" srcOrd="5" destOrd="0" presId="urn:microsoft.com/office/officeart/2005/8/layout/default"/>
    <dgm:cxn modelId="{85904B4F-D132-4C20-996D-D0195CB913F7}" type="presParOf" srcId="{807992B7-D37C-405E-9D86-AF8067568C8E}" destId="{1646CB92-3449-4A6B-B293-8A018734E56D}" srcOrd="6" destOrd="0" presId="urn:microsoft.com/office/officeart/2005/8/layout/default"/>
    <dgm:cxn modelId="{3A589FCD-6622-40B2-AF71-76F42BF5769A}" type="presParOf" srcId="{807992B7-D37C-405E-9D86-AF8067568C8E}" destId="{B4F55AC6-F97A-481C-91FC-D022BCFF6FE7}" srcOrd="7" destOrd="0" presId="urn:microsoft.com/office/officeart/2005/8/layout/default"/>
    <dgm:cxn modelId="{82DD35D5-181A-4C0C-A3EA-D5CA63765FD5}" type="presParOf" srcId="{807992B7-D37C-405E-9D86-AF8067568C8E}" destId="{C15C6647-186F-48B5-80B3-815B5FDAC148}"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ECB5EDF-73A0-4B4D-BB03-AE836D0A9D6A}" type="doc">
      <dgm:prSet loTypeId="urn:microsoft.com/office/officeart/2005/8/layout/arrow5" loCatId="process" qsTypeId="urn:microsoft.com/office/officeart/2005/8/quickstyle/simple1" qsCatId="simple" csTypeId="urn:microsoft.com/office/officeart/2005/8/colors/accent2_1" csCatId="accent2" phldr="1"/>
      <dgm:spPr/>
      <dgm:t>
        <a:bodyPr/>
        <a:lstStyle/>
        <a:p>
          <a:endParaRPr lang="tr-TR"/>
        </a:p>
      </dgm:t>
    </dgm:pt>
    <dgm:pt modelId="{F50EF28C-E601-46AA-A08F-C474CD30235B}">
      <dgm:prSet phldrT="[Metin]"/>
      <dgm:spPr/>
      <dgm:t>
        <a:bodyPr/>
        <a:lstStyle/>
        <a:p>
          <a:r>
            <a:rPr lang="tr-TR" dirty="0"/>
            <a:t>Bilim</a:t>
          </a:r>
        </a:p>
      </dgm:t>
    </dgm:pt>
    <dgm:pt modelId="{0C6253D6-20FF-4592-8F2D-A571C6486FAC}" type="parTrans" cxnId="{C0A81FFE-465B-447E-8473-2B697E0E1D7E}">
      <dgm:prSet/>
      <dgm:spPr/>
      <dgm:t>
        <a:bodyPr/>
        <a:lstStyle/>
        <a:p>
          <a:endParaRPr lang="tr-TR"/>
        </a:p>
      </dgm:t>
    </dgm:pt>
    <dgm:pt modelId="{2D75EE41-4272-4E94-A9DA-E7263036CFCF}" type="sibTrans" cxnId="{C0A81FFE-465B-447E-8473-2B697E0E1D7E}">
      <dgm:prSet/>
      <dgm:spPr/>
      <dgm:t>
        <a:bodyPr/>
        <a:lstStyle/>
        <a:p>
          <a:endParaRPr lang="tr-TR"/>
        </a:p>
      </dgm:t>
    </dgm:pt>
    <dgm:pt modelId="{66C6BDCD-5E95-41C4-A5CB-0F64C890F6A5}">
      <dgm:prSet phldrT="[Metin]"/>
      <dgm:spPr/>
      <dgm:t>
        <a:bodyPr/>
        <a:lstStyle/>
        <a:p>
          <a:r>
            <a:rPr lang="tr-TR" dirty="0"/>
            <a:t>Sözde bilim</a:t>
          </a:r>
        </a:p>
      </dgm:t>
    </dgm:pt>
    <dgm:pt modelId="{A9A0CFDC-B74C-4030-AE91-03C468D6FC17}" type="parTrans" cxnId="{2EA7C840-B0D3-4EE8-A4C0-08B7CF5E8883}">
      <dgm:prSet/>
      <dgm:spPr/>
      <dgm:t>
        <a:bodyPr/>
        <a:lstStyle/>
        <a:p>
          <a:endParaRPr lang="tr-TR"/>
        </a:p>
      </dgm:t>
    </dgm:pt>
    <dgm:pt modelId="{DBDDFF9D-3943-4366-A998-97285BF25191}" type="sibTrans" cxnId="{2EA7C840-B0D3-4EE8-A4C0-08B7CF5E8883}">
      <dgm:prSet/>
      <dgm:spPr/>
      <dgm:t>
        <a:bodyPr/>
        <a:lstStyle/>
        <a:p>
          <a:endParaRPr lang="tr-TR"/>
        </a:p>
      </dgm:t>
    </dgm:pt>
    <dgm:pt modelId="{EE4B5755-70C4-4BCE-B87D-6BD946863C43}" type="pres">
      <dgm:prSet presAssocID="{5ECB5EDF-73A0-4B4D-BB03-AE836D0A9D6A}" presName="diagram" presStyleCnt="0">
        <dgm:presLayoutVars>
          <dgm:dir/>
          <dgm:resizeHandles val="exact"/>
        </dgm:presLayoutVars>
      </dgm:prSet>
      <dgm:spPr/>
      <dgm:t>
        <a:bodyPr/>
        <a:lstStyle/>
        <a:p>
          <a:endParaRPr lang="tr-TR"/>
        </a:p>
      </dgm:t>
    </dgm:pt>
    <dgm:pt modelId="{2591ECFE-212E-495E-B4B4-D03CBBB17CCB}" type="pres">
      <dgm:prSet presAssocID="{F50EF28C-E601-46AA-A08F-C474CD30235B}" presName="arrow" presStyleLbl="node1" presStyleIdx="0" presStyleCnt="2">
        <dgm:presLayoutVars>
          <dgm:bulletEnabled val="1"/>
        </dgm:presLayoutVars>
      </dgm:prSet>
      <dgm:spPr/>
      <dgm:t>
        <a:bodyPr/>
        <a:lstStyle/>
        <a:p>
          <a:endParaRPr lang="tr-TR"/>
        </a:p>
      </dgm:t>
    </dgm:pt>
    <dgm:pt modelId="{EE53CDEA-D17B-4F45-9974-2C5017F1D088}" type="pres">
      <dgm:prSet presAssocID="{66C6BDCD-5E95-41C4-A5CB-0F64C890F6A5}" presName="arrow" presStyleLbl="node1" presStyleIdx="1" presStyleCnt="2">
        <dgm:presLayoutVars>
          <dgm:bulletEnabled val="1"/>
        </dgm:presLayoutVars>
      </dgm:prSet>
      <dgm:spPr/>
      <dgm:t>
        <a:bodyPr/>
        <a:lstStyle/>
        <a:p>
          <a:endParaRPr lang="tr-TR"/>
        </a:p>
      </dgm:t>
    </dgm:pt>
  </dgm:ptLst>
  <dgm:cxnLst>
    <dgm:cxn modelId="{6790491F-2D56-4D39-97D4-07B0F3656F79}" type="presOf" srcId="{F50EF28C-E601-46AA-A08F-C474CD30235B}" destId="{2591ECFE-212E-495E-B4B4-D03CBBB17CCB}" srcOrd="0" destOrd="0" presId="urn:microsoft.com/office/officeart/2005/8/layout/arrow5"/>
    <dgm:cxn modelId="{DA46800D-D408-4F6D-9782-103574B69AD4}" type="presOf" srcId="{66C6BDCD-5E95-41C4-A5CB-0F64C890F6A5}" destId="{EE53CDEA-D17B-4F45-9974-2C5017F1D088}" srcOrd="0" destOrd="0" presId="urn:microsoft.com/office/officeart/2005/8/layout/arrow5"/>
    <dgm:cxn modelId="{C0A81FFE-465B-447E-8473-2B697E0E1D7E}" srcId="{5ECB5EDF-73A0-4B4D-BB03-AE836D0A9D6A}" destId="{F50EF28C-E601-46AA-A08F-C474CD30235B}" srcOrd="0" destOrd="0" parTransId="{0C6253D6-20FF-4592-8F2D-A571C6486FAC}" sibTransId="{2D75EE41-4272-4E94-A9DA-E7263036CFCF}"/>
    <dgm:cxn modelId="{2EA7C840-B0D3-4EE8-A4C0-08B7CF5E8883}" srcId="{5ECB5EDF-73A0-4B4D-BB03-AE836D0A9D6A}" destId="{66C6BDCD-5E95-41C4-A5CB-0F64C890F6A5}" srcOrd="1" destOrd="0" parTransId="{A9A0CFDC-B74C-4030-AE91-03C468D6FC17}" sibTransId="{DBDDFF9D-3943-4366-A998-97285BF25191}"/>
    <dgm:cxn modelId="{DBF41DEF-0AE0-4705-A0BC-43C44D0FED5A}" type="presOf" srcId="{5ECB5EDF-73A0-4B4D-BB03-AE836D0A9D6A}" destId="{EE4B5755-70C4-4BCE-B87D-6BD946863C43}" srcOrd="0" destOrd="0" presId="urn:microsoft.com/office/officeart/2005/8/layout/arrow5"/>
    <dgm:cxn modelId="{50C84FA8-AB93-4919-A0CC-93207FDA3E60}" type="presParOf" srcId="{EE4B5755-70C4-4BCE-B87D-6BD946863C43}" destId="{2591ECFE-212E-495E-B4B4-D03CBBB17CCB}" srcOrd="0" destOrd="0" presId="urn:microsoft.com/office/officeart/2005/8/layout/arrow5"/>
    <dgm:cxn modelId="{BD193BAB-857C-4EEC-B0EC-4112B937C823}" type="presParOf" srcId="{EE4B5755-70C4-4BCE-B87D-6BD946863C43}" destId="{EE53CDEA-D17B-4F45-9974-2C5017F1D088}" srcOrd="1" destOrd="0" presId="urn:microsoft.com/office/officeart/2005/8/layout/arrow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02A3A80-850B-414C-9657-F38DD2C13B76}" type="doc">
      <dgm:prSet loTypeId="urn:microsoft.com/office/officeart/2005/8/layout/default" loCatId="list" qsTypeId="urn:microsoft.com/office/officeart/2005/8/quickstyle/simple1" qsCatId="simple" csTypeId="urn:microsoft.com/office/officeart/2005/8/colors/accent2_1" csCatId="accent2" phldr="1"/>
      <dgm:spPr/>
      <dgm:t>
        <a:bodyPr/>
        <a:lstStyle/>
        <a:p>
          <a:endParaRPr lang="tr-TR"/>
        </a:p>
      </dgm:t>
    </dgm:pt>
    <dgm:pt modelId="{97CB5700-B6A0-4BAA-BDDB-47230E08A032}">
      <dgm:prSet/>
      <dgm:spPr/>
      <dgm:t>
        <a:bodyPr/>
        <a:lstStyle/>
        <a:p>
          <a:pPr rtl="0"/>
          <a:r>
            <a:rPr lang="tr-TR" dirty="0"/>
            <a:t>Genellikle </a:t>
          </a:r>
          <a:r>
            <a:rPr lang="tr-TR" b="1" dirty="0"/>
            <a:t>bu uygulamalara ilişkin reklamların çok güçlü olması ve bu reklamlarda bu uygulamaların kullanılmasıyla bireylerde görülebilecek iyileşmenin abartılı bir biçimde betimlen</a:t>
          </a:r>
          <a:r>
            <a:rPr lang="tr-TR" dirty="0"/>
            <a:t>mesi (</a:t>
          </a:r>
          <a:r>
            <a:rPr lang="tr-TR" dirty="0" err="1"/>
            <a:t>örn</a:t>
          </a:r>
          <a:r>
            <a:rPr lang="tr-TR" dirty="0"/>
            <a:t>., 2 ayda dikkat eksikliğine çözüm, 15 günde otizmi tedavi ediyoruz)</a:t>
          </a:r>
        </a:p>
      </dgm:t>
    </dgm:pt>
    <dgm:pt modelId="{63AAC0D4-79CE-477A-8B5A-881912B65DAB}" type="parTrans" cxnId="{9277CAE1-E402-470D-B7C9-72DF26923F02}">
      <dgm:prSet/>
      <dgm:spPr/>
      <dgm:t>
        <a:bodyPr/>
        <a:lstStyle/>
        <a:p>
          <a:endParaRPr lang="tr-TR"/>
        </a:p>
      </dgm:t>
    </dgm:pt>
    <dgm:pt modelId="{84115781-A10B-438F-93F4-F8C35F774AE3}" type="sibTrans" cxnId="{9277CAE1-E402-470D-B7C9-72DF26923F02}">
      <dgm:prSet/>
      <dgm:spPr/>
      <dgm:t>
        <a:bodyPr/>
        <a:lstStyle/>
        <a:p>
          <a:endParaRPr lang="tr-TR"/>
        </a:p>
      </dgm:t>
    </dgm:pt>
    <dgm:pt modelId="{9CD3DD32-B594-47BC-9911-FEDFD22D545B}">
      <dgm:prSet/>
      <dgm:spPr/>
      <dgm:t>
        <a:bodyPr/>
        <a:lstStyle/>
        <a:p>
          <a:pPr rtl="0"/>
          <a:r>
            <a:rPr lang="tr-TR" dirty="0"/>
            <a:t>Çoğunlukla önerilen uygulamaların yarattığı “etkiler” üzerine odaklanan nitelikte </a:t>
          </a:r>
          <a:r>
            <a:rPr lang="tr-TR" b="1" dirty="0"/>
            <a:t>görüşe dayalı açıklamalara (</a:t>
          </a:r>
          <a:r>
            <a:rPr lang="tr-TR" b="1" dirty="0" err="1"/>
            <a:t>örn</a:t>
          </a:r>
          <a:r>
            <a:rPr lang="tr-TR" b="1" dirty="0"/>
            <a:t>., aile ya da uzman görüşleri) yer verilerek bu uygulamaların cazip hale getirilmesi</a:t>
          </a:r>
        </a:p>
      </dgm:t>
    </dgm:pt>
    <dgm:pt modelId="{C0B0F29A-B6EC-4003-9F05-4DDB401F317C}" type="parTrans" cxnId="{923EFE6F-1481-4777-BAF2-8FD1D5783200}">
      <dgm:prSet/>
      <dgm:spPr/>
      <dgm:t>
        <a:bodyPr/>
        <a:lstStyle/>
        <a:p>
          <a:endParaRPr lang="tr-TR"/>
        </a:p>
      </dgm:t>
    </dgm:pt>
    <dgm:pt modelId="{4EE19A3F-FF1F-4BD5-99A4-5B174F7B093E}" type="sibTrans" cxnId="{923EFE6F-1481-4777-BAF2-8FD1D5783200}">
      <dgm:prSet/>
      <dgm:spPr/>
      <dgm:t>
        <a:bodyPr/>
        <a:lstStyle/>
        <a:p>
          <a:endParaRPr lang="tr-TR"/>
        </a:p>
      </dgm:t>
    </dgm:pt>
    <dgm:pt modelId="{3BEEB855-F841-424C-A537-8F26BD622A9F}">
      <dgm:prSet/>
      <dgm:spPr/>
      <dgm:t>
        <a:bodyPr/>
        <a:lstStyle/>
        <a:p>
          <a:pPr rtl="0"/>
          <a:r>
            <a:rPr lang="tr-TR" b="1" dirty="0"/>
            <a:t>Çeşitli, toplantı, kongre ve sempozyumlarda bilimsel yollardan elde edilmemiş olan sonuçların tanıtımına olanak sağlanması</a:t>
          </a:r>
        </a:p>
      </dgm:t>
    </dgm:pt>
    <dgm:pt modelId="{2DFF8D8B-5889-4630-AD77-D9F896E7EA12}" type="parTrans" cxnId="{9654C80F-1FE6-4BC2-A6CE-8EF9BDBD472A}">
      <dgm:prSet/>
      <dgm:spPr/>
      <dgm:t>
        <a:bodyPr/>
        <a:lstStyle/>
        <a:p>
          <a:endParaRPr lang="tr-TR"/>
        </a:p>
      </dgm:t>
    </dgm:pt>
    <dgm:pt modelId="{855373B9-6DDD-4BFF-9DF1-94FE3D248EDB}" type="sibTrans" cxnId="{9654C80F-1FE6-4BC2-A6CE-8EF9BDBD472A}">
      <dgm:prSet/>
      <dgm:spPr/>
      <dgm:t>
        <a:bodyPr/>
        <a:lstStyle/>
        <a:p>
          <a:endParaRPr lang="tr-TR"/>
        </a:p>
      </dgm:t>
    </dgm:pt>
    <dgm:pt modelId="{BA26C4BF-F259-4DAE-BA1D-D2C2BD6A04E2}">
      <dgm:prSet/>
      <dgm:spPr/>
      <dgm:t>
        <a:bodyPr/>
        <a:lstStyle/>
        <a:p>
          <a:r>
            <a:rPr lang="tr-TR" b="1" dirty="0"/>
            <a:t>Batık maliyet yanılgısı </a:t>
          </a:r>
          <a:r>
            <a:rPr lang="tr-TR" dirty="0"/>
            <a:t>(zaman ve para harcandığı için eyleme devam etme)</a:t>
          </a:r>
        </a:p>
      </dgm:t>
    </dgm:pt>
    <dgm:pt modelId="{8BC4B0FF-F4E4-4CE6-B7AB-F49BD26BC15A}" type="parTrans" cxnId="{70D967F4-E0E4-442F-AEAE-0ADCF18AFD3E}">
      <dgm:prSet/>
      <dgm:spPr/>
      <dgm:t>
        <a:bodyPr/>
        <a:lstStyle/>
        <a:p>
          <a:endParaRPr lang="tr-TR"/>
        </a:p>
      </dgm:t>
    </dgm:pt>
    <dgm:pt modelId="{8F8207FD-4253-4DA1-A94F-92BB919FED13}" type="sibTrans" cxnId="{70D967F4-E0E4-442F-AEAE-0ADCF18AFD3E}">
      <dgm:prSet/>
      <dgm:spPr/>
      <dgm:t>
        <a:bodyPr/>
        <a:lstStyle/>
        <a:p>
          <a:endParaRPr lang="tr-TR"/>
        </a:p>
      </dgm:t>
    </dgm:pt>
    <dgm:pt modelId="{C8C114C3-E688-4AD8-9719-62809069F5E7}" type="pres">
      <dgm:prSet presAssocID="{B02A3A80-850B-414C-9657-F38DD2C13B76}" presName="diagram" presStyleCnt="0">
        <dgm:presLayoutVars>
          <dgm:dir/>
          <dgm:resizeHandles val="exact"/>
        </dgm:presLayoutVars>
      </dgm:prSet>
      <dgm:spPr/>
      <dgm:t>
        <a:bodyPr/>
        <a:lstStyle/>
        <a:p>
          <a:endParaRPr lang="tr-TR"/>
        </a:p>
      </dgm:t>
    </dgm:pt>
    <dgm:pt modelId="{038447AF-90D0-4A5F-B7E0-F11CF45D7FB4}" type="pres">
      <dgm:prSet presAssocID="{97CB5700-B6A0-4BAA-BDDB-47230E08A032}" presName="node" presStyleLbl="node1" presStyleIdx="0" presStyleCnt="4">
        <dgm:presLayoutVars>
          <dgm:bulletEnabled val="1"/>
        </dgm:presLayoutVars>
      </dgm:prSet>
      <dgm:spPr/>
      <dgm:t>
        <a:bodyPr/>
        <a:lstStyle/>
        <a:p>
          <a:endParaRPr lang="tr-TR"/>
        </a:p>
      </dgm:t>
    </dgm:pt>
    <dgm:pt modelId="{537EA6AD-C5BC-44E8-ACA9-17B7CC3B162F}" type="pres">
      <dgm:prSet presAssocID="{84115781-A10B-438F-93F4-F8C35F774AE3}" presName="sibTrans" presStyleCnt="0"/>
      <dgm:spPr/>
    </dgm:pt>
    <dgm:pt modelId="{DAF7606E-D72D-4037-B921-32468EFA7166}" type="pres">
      <dgm:prSet presAssocID="{9CD3DD32-B594-47BC-9911-FEDFD22D545B}" presName="node" presStyleLbl="node1" presStyleIdx="1" presStyleCnt="4">
        <dgm:presLayoutVars>
          <dgm:bulletEnabled val="1"/>
        </dgm:presLayoutVars>
      </dgm:prSet>
      <dgm:spPr/>
      <dgm:t>
        <a:bodyPr/>
        <a:lstStyle/>
        <a:p>
          <a:endParaRPr lang="tr-TR"/>
        </a:p>
      </dgm:t>
    </dgm:pt>
    <dgm:pt modelId="{60F22833-2B5F-4ADB-9E8F-F0CE1358594C}" type="pres">
      <dgm:prSet presAssocID="{4EE19A3F-FF1F-4BD5-99A4-5B174F7B093E}" presName="sibTrans" presStyleCnt="0"/>
      <dgm:spPr/>
    </dgm:pt>
    <dgm:pt modelId="{DFD31D83-1438-4528-951F-5E42834D42F0}" type="pres">
      <dgm:prSet presAssocID="{BA26C4BF-F259-4DAE-BA1D-D2C2BD6A04E2}" presName="node" presStyleLbl="node1" presStyleIdx="2" presStyleCnt="4">
        <dgm:presLayoutVars>
          <dgm:bulletEnabled val="1"/>
        </dgm:presLayoutVars>
      </dgm:prSet>
      <dgm:spPr/>
      <dgm:t>
        <a:bodyPr/>
        <a:lstStyle/>
        <a:p>
          <a:endParaRPr lang="tr-TR"/>
        </a:p>
      </dgm:t>
    </dgm:pt>
    <dgm:pt modelId="{2F4B4E0B-D316-4838-BB83-F2F44E8F8DC7}" type="pres">
      <dgm:prSet presAssocID="{8F8207FD-4253-4DA1-A94F-92BB919FED13}" presName="sibTrans" presStyleCnt="0"/>
      <dgm:spPr/>
    </dgm:pt>
    <dgm:pt modelId="{E49644AA-19D7-4EA5-B879-D4EFDFE01470}" type="pres">
      <dgm:prSet presAssocID="{3BEEB855-F841-424C-A537-8F26BD622A9F}" presName="node" presStyleLbl="node1" presStyleIdx="3" presStyleCnt="4">
        <dgm:presLayoutVars>
          <dgm:bulletEnabled val="1"/>
        </dgm:presLayoutVars>
      </dgm:prSet>
      <dgm:spPr/>
      <dgm:t>
        <a:bodyPr/>
        <a:lstStyle/>
        <a:p>
          <a:endParaRPr lang="tr-TR"/>
        </a:p>
      </dgm:t>
    </dgm:pt>
  </dgm:ptLst>
  <dgm:cxnLst>
    <dgm:cxn modelId="{3533B8B5-A06A-441E-A6A5-F5B253A29C2A}" type="presOf" srcId="{3BEEB855-F841-424C-A537-8F26BD622A9F}" destId="{E49644AA-19D7-4EA5-B879-D4EFDFE01470}" srcOrd="0" destOrd="0" presId="urn:microsoft.com/office/officeart/2005/8/layout/default"/>
    <dgm:cxn modelId="{923EFE6F-1481-4777-BAF2-8FD1D5783200}" srcId="{B02A3A80-850B-414C-9657-F38DD2C13B76}" destId="{9CD3DD32-B594-47BC-9911-FEDFD22D545B}" srcOrd="1" destOrd="0" parTransId="{C0B0F29A-B6EC-4003-9F05-4DDB401F317C}" sibTransId="{4EE19A3F-FF1F-4BD5-99A4-5B174F7B093E}"/>
    <dgm:cxn modelId="{9277CAE1-E402-470D-B7C9-72DF26923F02}" srcId="{B02A3A80-850B-414C-9657-F38DD2C13B76}" destId="{97CB5700-B6A0-4BAA-BDDB-47230E08A032}" srcOrd="0" destOrd="0" parTransId="{63AAC0D4-79CE-477A-8B5A-881912B65DAB}" sibTransId="{84115781-A10B-438F-93F4-F8C35F774AE3}"/>
    <dgm:cxn modelId="{2840847E-8CB4-4C95-B987-AFDF58C90229}" type="presOf" srcId="{BA26C4BF-F259-4DAE-BA1D-D2C2BD6A04E2}" destId="{DFD31D83-1438-4528-951F-5E42834D42F0}" srcOrd="0" destOrd="0" presId="urn:microsoft.com/office/officeart/2005/8/layout/default"/>
    <dgm:cxn modelId="{7921B534-E417-471B-85F2-2A29353214B8}" type="presOf" srcId="{97CB5700-B6A0-4BAA-BDDB-47230E08A032}" destId="{038447AF-90D0-4A5F-B7E0-F11CF45D7FB4}" srcOrd="0" destOrd="0" presId="urn:microsoft.com/office/officeart/2005/8/layout/default"/>
    <dgm:cxn modelId="{0C2CE056-1155-40D1-80AA-F86FE3D57880}" type="presOf" srcId="{9CD3DD32-B594-47BC-9911-FEDFD22D545B}" destId="{DAF7606E-D72D-4037-B921-32468EFA7166}" srcOrd="0" destOrd="0" presId="urn:microsoft.com/office/officeart/2005/8/layout/default"/>
    <dgm:cxn modelId="{C4997A67-2337-4B5C-9B36-48402AD94A44}" type="presOf" srcId="{B02A3A80-850B-414C-9657-F38DD2C13B76}" destId="{C8C114C3-E688-4AD8-9719-62809069F5E7}" srcOrd="0" destOrd="0" presId="urn:microsoft.com/office/officeart/2005/8/layout/default"/>
    <dgm:cxn modelId="{9654C80F-1FE6-4BC2-A6CE-8EF9BDBD472A}" srcId="{B02A3A80-850B-414C-9657-F38DD2C13B76}" destId="{3BEEB855-F841-424C-A537-8F26BD622A9F}" srcOrd="3" destOrd="0" parTransId="{2DFF8D8B-5889-4630-AD77-D9F896E7EA12}" sibTransId="{855373B9-6DDD-4BFF-9DF1-94FE3D248EDB}"/>
    <dgm:cxn modelId="{70D967F4-E0E4-442F-AEAE-0ADCF18AFD3E}" srcId="{B02A3A80-850B-414C-9657-F38DD2C13B76}" destId="{BA26C4BF-F259-4DAE-BA1D-D2C2BD6A04E2}" srcOrd="2" destOrd="0" parTransId="{8BC4B0FF-F4E4-4CE6-B7AB-F49BD26BC15A}" sibTransId="{8F8207FD-4253-4DA1-A94F-92BB919FED13}"/>
    <dgm:cxn modelId="{2FB1660D-63EF-443D-B9C6-0388C2B5CAE2}" type="presParOf" srcId="{C8C114C3-E688-4AD8-9719-62809069F5E7}" destId="{038447AF-90D0-4A5F-B7E0-F11CF45D7FB4}" srcOrd="0" destOrd="0" presId="urn:microsoft.com/office/officeart/2005/8/layout/default"/>
    <dgm:cxn modelId="{3CA62479-74B0-4567-B4CC-ED19604563D6}" type="presParOf" srcId="{C8C114C3-E688-4AD8-9719-62809069F5E7}" destId="{537EA6AD-C5BC-44E8-ACA9-17B7CC3B162F}" srcOrd="1" destOrd="0" presId="urn:microsoft.com/office/officeart/2005/8/layout/default"/>
    <dgm:cxn modelId="{E652E00A-67C9-4EFA-81E3-507DD0362D1D}" type="presParOf" srcId="{C8C114C3-E688-4AD8-9719-62809069F5E7}" destId="{DAF7606E-D72D-4037-B921-32468EFA7166}" srcOrd="2" destOrd="0" presId="urn:microsoft.com/office/officeart/2005/8/layout/default"/>
    <dgm:cxn modelId="{E53BD56C-9BDE-43F6-B672-79A33D74FFDB}" type="presParOf" srcId="{C8C114C3-E688-4AD8-9719-62809069F5E7}" destId="{60F22833-2B5F-4ADB-9E8F-F0CE1358594C}" srcOrd="3" destOrd="0" presId="urn:microsoft.com/office/officeart/2005/8/layout/default"/>
    <dgm:cxn modelId="{09634815-9E6B-47B4-9F08-9A36077C39BF}" type="presParOf" srcId="{C8C114C3-E688-4AD8-9719-62809069F5E7}" destId="{DFD31D83-1438-4528-951F-5E42834D42F0}" srcOrd="4" destOrd="0" presId="urn:microsoft.com/office/officeart/2005/8/layout/default"/>
    <dgm:cxn modelId="{5D192906-1DA7-4CB8-9139-39F51C8E9CD0}" type="presParOf" srcId="{C8C114C3-E688-4AD8-9719-62809069F5E7}" destId="{2F4B4E0B-D316-4838-BB83-F2F44E8F8DC7}" srcOrd="5" destOrd="0" presId="urn:microsoft.com/office/officeart/2005/8/layout/default"/>
    <dgm:cxn modelId="{0302B3FC-9766-4A1B-9021-B21F4BFD009F}" type="presParOf" srcId="{C8C114C3-E688-4AD8-9719-62809069F5E7}" destId="{E49644AA-19D7-4EA5-B879-D4EFDFE01470}"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434A609-4E81-478D-950C-DB25938CEA1B}" type="doc">
      <dgm:prSet loTypeId="urn:microsoft.com/office/officeart/2005/8/layout/default" loCatId="list" qsTypeId="urn:microsoft.com/office/officeart/2005/8/quickstyle/simple1" qsCatId="simple" csTypeId="urn:microsoft.com/office/officeart/2005/8/colors/accent2_1" csCatId="accent2" phldr="1"/>
      <dgm:spPr/>
      <dgm:t>
        <a:bodyPr/>
        <a:lstStyle/>
        <a:p>
          <a:endParaRPr lang="tr-TR"/>
        </a:p>
      </dgm:t>
    </dgm:pt>
    <dgm:pt modelId="{D64346E0-1D23-4DCC-B441-A16F0B1E713E}">
      <dgm:prSet/>
      <dgm:spPr/>
      <dgm:t>
        <a:bodyPr/>
        <a:lstStyle/>
        <a:p>
          <a:pPr rtl="0"/>
          <a:r>
            <a:rPr lang="tr-TR" b="1" dirty="0"/>
            <a:t>Çocukların kendileri için belirlenen amaçlara daha kısa sürede ulaşmalarını, dolayısıyla bağımsızlaşmalarını sağlayacaktır. </a:t>
          </a:r>
        </a:p>
      </dgm:t>
    </dgm:pt>
    <dgm:pt modelId="{599C276B-E000-4A08-B62D-F1BBA5EC5CDA}" type="parTrans" cxnId="{87148E4B-E103-4182-BA60-E0DE9C3331E4}">
      <dgm:prSet/>
      <dgm:spPr/>
      <dgm:t>
        <a:bodyPr/>
        <a:lstStyle/>
        <a:p>
          <a:endParaRPr lang="tr-TR"/>
        </a:p>
      </dgm:t>
    </dgm:pt>
    <dgm:pt modelId="{8991ED82-3FC2-4A3B-AD74-808126CD4949}" type="sibTrans" cxnId="{87148E4B-E103-4182-BA60-E0DE9C3331E4}">
      <dgm:prSet/>
      <dgm:spPr/>
      <dgm:t>
        <a:bodyPr/>
        <a:lstStyle/>
        <a:p>
          <a:endParaRPr lang="tr-TR"/>
        </a:p>
      </dgm:t>
    </dgm:pt>
    <dgm:pt modelId="{0DE7EEE5-E848-4DC4-9ADE-6F0DFE85D8CA}">
      <dgm:prSet/>
      <dgm:spPr/>
      <dgm:t>
        <a:bodyPr/>
        <a:lstStyle/>
        <a:p>
          <a:pPr rtl="0"/>
          <a:r>
            <a:rPr lang="tr-TR" b="1" dirty="0"/>
            <a:t>Zaman, enerji ve para kaybını önleyecek; kaynakların doğru kanallara yöneltilmesini sağlayacaktır. </a:t>
          </a:r>
        </a:p>
      </dgm:t>
    </dgm:pt>
    <dgm:pt modelId="{483EFA03-2A85-4DBB-B130-B73D77061B8A}" type="parTrans" cxnId="{14585339-1467-477C-8D5E-C317F3EA44BD}">
      <dgm:prSet/>
      <dgm:spPr/>
      <dgm:t>
        <a:bodyPr/>
        <a:lstStyle/>
        <a:p>
          <a:endParaRPr lang="tr-TR"/>
        </a:p>
      </dgm:t>
    </dgm:pt>
    <dgm:pt modelId="{D63C6ECA-8987-484F-847A-052846033117}" type="sibTrans" cxnId="{14585339-1467-477C-8D5E-C317F3EA44BD}">
      <dgm:prSet/>
      <dgm:spPr/>
      <dgm:t>
        <a:bodyPr/>
        <a:lstStyle/>
        <a:p>
          <a:endParaRPr lang="tr-TR"/>
        </a:p>
      </dgm:t>
    </dgm:pt>
    <dgm:pt modelId="{CD2470B7-CE65-44C8-87F8-47836EFC3119}">
      <dgm:prSet/>
      <dgm:spPr/>
      <dgm:t>
        <a:bodyPr/>
        <a:lstStyle/>
        <a:p>
          <a:pPr rtl="0"/>
          <a:r>
            <a:rPr lang="tr-TR" b="1" dirty="0"/>
            <a:t>Ailelerin, uzmanların yaşadıkları kaygı, stres, tükenmişlik gibi tepkilerinin azalmasını</a:t>
          </a:r>
          <a:r>
            <a:rPr lang="tr-TR" dirty="0"/>
            <a:t> </a:t>
          </a:r>
          <a:r>
            <a:rPr lang="tr-TR" b="1" dirty="0"/>
            <a:t>sağlayacaktır. </a:t>
          </a:r>
        </a:p>
      </dgm:t>
    </dgm:pt>
    <dgm:pt modelId="{ABC8AAB2-4D49-4105-8E26-9F5EEB5D1C92}" type="parTrans" cxnId="{758E7332-1624-4890-98F8-985D194644B2}">
      <dgm:prSet/>
      <dgm:spPr/>
      <dgm:t>
        <a:bodyPr/>
        <a:lstStyle/>
        <a:p>
          <a:endParaRPr lang="tr-TR"/>
        </a:p>
      </dgm:t>
    </dgm:pt>
    <dgm:pt modelId="{E7C72A90-3E0D-4FE4-824C-A633DD56690E}" type="sibTrans" cxnId="{758E7332-1624-4890-98F8-985D194644B2}">
      <dgm:prSet/>
      <dgm:spPr/>
      <dgm:t>
        <a:bodyPr/>
        <a:lstStyle/>
        <a:p>
          <a:endParaRPr lang="tr-TR"/>
        </a:p>
      </dgm:t>
    </dgm:pt>
    <dgm:pt modelId="{94D7FAA2-4CC3-4455-91F8-61999F66DEAD}">
      <dgm:prSet/>
      <dgm:spPr/>
      <dgm:t>
        <a:bodyPr/>
        <a:lstStyle/>
        <a:p>
          <a:pPr rtl="0"/>
          <a:r>
            <a:rPr lang="tr-TR" b="1" dirty="0"/>
            <a:t>Olumsuz sonuçları olan uygulamaların kullanımını önleyecektir.</a:t>
          </a:r>
          <a:endParaRPr lang="tr-TR" dirty="0"/>
        </a:p>
      </dgm:t>
    </dgm:pt>
    <dgm:pt modelId="{59D02E47-920B-41DA-9321-E2BE2AEE6AC6}" type="parTrans" cxnId="{12324C3A-A586-4C3F-95BC-418C7CFD5835}">
      <dgm:prSet/>
      <dgm:spPr/>
      <dgm:t>
        <a:bodyPr/>
        <a:lstStyle/>
        <a:p>
          <a:endParaRPr lang="tr-TR"/>
        </a:p>
      </dgm:t>
    </dgm:pt>
    <dgm:pt modelId="{21D121F9-F620-466A-9304-E979FFEA071F}" type="sibTrans" cxnId="{12324C3A-A586-4C3F-95BC-418C7CFD5835}">
      <dgm:prSet/>
      <dgm:spPr/>
      <dgm:t>
        <a:bodyPr/>
        <a:lstStyle/>
        <a:p>
          <a:endParaRPr lang="tr-TR"/>
        </a:p>
      </dgm:t>
    </dgm:pt>
    <dgm:pt modelId="{FE1415AE-7F6E-4ED2-8D5E-20201E6FE548}" type="pres">
      <dgm:prSet presAssocID="{7434A609-4E81-478D-950C-DB25938CEA1B}" presName="diagram" presStyleCnt="0">
        <dgm:presLayoutVars>
          <dgm:dir/>
          <dgm:resizeHandles val="exact"/>
        </dgm:presLayoutVars>
      </dgm:prSet>
      <dgm:spPr/>
      <dgm:t>
        <a:bodyPr/>
        <a:lstStyle/>
        <a:p>
          <a:endParaRPr lang="tr-TR"/>
        </a:p>
      </dgm:t>
    </dgm:pt>
    <dgm:pt modelId="{945AB565-42A8-430A-9025-F38E4192C486}" type="pres">
      <dgm:prSet presAssocID="{D64346E0-1D23-4DCC-B441-A16F0B1E713E}" presName="node" presStyleLbl="node1" presStyleIdx="0" presStyleCnt="4">
        <dgm:presLayoutVars>
          <dgm:bulletEnabled val="1"/>
        </dgm:presLayoutVars>
      </dgm:prSet>
      <dgm:spPr/>
      <dgm:t>
        <a:bodyPr/>
        <a:lstStyle/>
        <a:p>
          <a:endParaRPr lang="tr-TR"/>
        </a:p>
      </dgm:t>
    </dgm:pt>
    <dgm:pt modelId="{A5B938D0-FAC8-4950-89CB-B1F094856FE9}" type="pres">
      <dgm:prSet presAssocID="{8991ED82-3FC2-4A3B-AD74-808126CD4949}" presName="sibTrans" presStyleCnt="0"/>
      <dgm:spPr/>
    </dgm:pt>
    <dgm:pt modelId="{3DF90E0F-9B22-4D08-9907-1FADFF5A75E2}" type="pres">
      <dgm:prSet presAssocID="{0DE7EEE5-E848-4DC4-9ADE-6F0DFE85D8CA}" presName="node" presStyleLbl="node1" presStyleIdx="1" presStyleCnt="4">
        <dgm:presLayoutVars>
          <dgm:bulletEnabled val="1"/>
        </dgm:presLayoutVars>
      </dgm:prSet>
      <dgm:spPr/>
      <dgm:t>
        <a:bodyPr/>
        <a:lstStyle/>
        <a:p>
          <a:endParaRPr lang="tr-TR"/>
        </a:p>
      </dgm:t>
    </dgm:pt>
    <dgm:pt modelId="{EED5FCF9-FA74-45E4-A2C6-C76E1E744078}" type="pres">
      <dgm:prSet presAssocID="{D63C6ECA-8987-484F-847A-052846033117}" presName="sibTrans" presStyleCnt="0"/>
      <dgm:spPr/>
    </dgm:pt>
    <dgm:pt modelId="{14B99ADA-770B-41AE-B991-7030C467988B}" type="pres">
      <dgm:prSet presAssocID="{CD2470B7-CE65-44C8-87F8-47836EFC3119}" presName="node" presStyleLbl="node1" presStyleIdx="2" presStyleCnt="4">
        <dgm:presLayoutVars>
          <dgm:bulletEnabled val="1"/>
        </dgm:presLayoutVars>
      </dgm:prSet>
      <dgm:spPr/>
      <dgm:t>
        <a:bodyPr/>
        <a:lstStyle/>
        <a:p>
          <a:endParaRPr lang="tr-TR"/>
        </a:p>
      </dgm:t>
    </dgm:pt>
    <dgm:pt modelId="{24D3531F-64B7-4F2E-883C-F1ACFBB55F45}" type="pres">
      <dgm:prSet presAssocID="{E7C72A90-3E0D-4FE4-824C-A633DD56690E}" presName="sibTrans" presStyleCnt="0"/>
      <dgm:spPr/>
    </dgm:pt>
    <dgm:pt modelId="{763DB54F-7C97-41B8-BB78-C02F2F7F6308}" type="pres">
      <dgm:prSet presAssocID="{94D7FAA2-4CC3-4455-91F8-61999F66DEAD}" presName="node" presStyleLbl="node1" presStyleIdx="3" presStyleCnt="4">
        <dgm:presLayoutVars>
          <dgm:bulletEnabled val="1"/>
        </dgm:presLayoutVars>
      </dgm:prSet>
      <dgm:spPr/>
      <dgm:t>
        <a:bodyPr/>
        <a:lstStyle/>
        <a:p>
          <a:endParaRPr lang="tr-TR"/>
        </a:p>
      </dgm:t>
    </dgm:pt>
  </dgm:ptLst>
  <dgm:cxnLst>
    <dgm:cxn modelId="{758E7332-1624-4890-98F8-985D194644B2}" srcId="{7434A609-4E81-478D-950C-DB25938CEA1B}" destId="{CD2470B7-CE65-44C8-87F8-47836EFC3119}" srcOrd="2" destOrd="0" parTransId="{ABC8AAB2-4D49-4105-8E26-9F5EEB5D1C92}" sibTransId="{E7C72A90-3E0D-4FE4-824C-A633DD56690E}"/>
    <dgm:cxn modelId="{0EE1B482-AB0C-42B4-B0FB-F6D837E4CA6C}" type="presOf" srcId="{D64346E0-1D23-4DCC-B441-A16F0B1E713E}" destId="{945AB565-42A8-430A-9025-F38E4192C486}" srcOrd="0" destOrd="0" presId="urn:microsoft.com/office/officeart/2005/8/layout/default"/>
    <dgm:cxn modelId="{775E3317-5A05-48F8-8C58-69279ABACB5C}" type="presOf" srcId="{7434A609-4E81-478D-950C-DB25938CEA1B}" destId="{FE1415AE-7F6E-4ED2-8D5E-20201E6FE548}" srcOrd="0" destOrd="0" presId="urn:microsoft.com/office/officeart/2005/8/layout/default"/>
    <dgm:cxn modelId="{14585339-1467-477C-8D5E-C317F3EA44BD}" srcId="{7434A609-4E81-478D-950C-DB25938CEA1B}" destId="{0DE7EEE5-E848-4DC4-9ADE-6F0DFE85D8CA}" srcOrd="1" destOrd="0" parTransId="{483EFA03-2A85-4DBB-B130-B73D77061B8A}" sibTransId="{D63C6ECA-8987-484F-847A-052846033117}"/>
    <dgm:cxn modelId="{D0D44D2B-F7A3-49C7-BF3B-46DE91DBFD23}" type="presOf" srcId="{0DE7EEE5-E848-4DC4-9ADE-6F0DFE85D8CA}" destId="{3DF90E0F-9B22-4D08-9907-1FADFF5A75E2}" srcOrd="0" destOrd="0" presId="urn:microsoft.com/office/officeart/2005/8/layout/default"/>
    <dgm:cxn modelId="{12324C3A-A586-4C3F-95BC-418C7CFD5835}" srcId="{7434A609-4E81-478D-950C-DB25938CEA1B}" destId="{94D7FAA2-4CC3-4455-91F8-61999F66DEAD}" srcOrd="3" destOrd="0" parTransId="{59D02E47-920B-41DA-9321-E2BE2AEE6AC6}" sibTransId="{21D121F9-F620-466A-9304-E979FFEA071F}"/>
    <dgm:cxn modelId="{87148E4B-E103-4182-BA60-E0DE9C3331E4}" srcId="{7434A609-4E81-478D-950C-DB25938CEA1B}" destId="{D64346E0-1D23-4DCC-B441-A16F0B1E713E}" srcOrd="0" destOrd="0" parTransId="{599C276B-E000-4A08-B62D-F1BBA5EC5CDA}" sibTransId="{8991ED82-3FC2-4A3B-AD74-808126CD4949}"/>
    <dgm:cxn modelId="{2FAB6B64-18A8-40FB-9BD2-2A35A153265A}" type="presOf" srcId="{94D7FAA2-4CC3-4455-91F8-61999F66DEAD}" destId="{763DB54F-7C97-41B8-BB78-C02F2F7F6308}" srcOrd="0" destOrd="0" presId="urn:microsoft.com/office/officeart/2005/8/layout/default"/>
    <dgm:cxn modelId="{F9ED44DD-B030-40FE-9E3B-75531AA604B3}" type="presOf" srcId="{CD2470B7-CE65-44C8-87F8-47836EFC3119}" destId="{14B99ADA-770B-41AE-B991-7030C467988B}" srcOrd="0" destOrd="0" presId="urn:microsoft.com/office/officeart/2005/8/layout/default"/>
    <dgm:cxn modelId="{DA57317E-BC53-43CD-A5E7-78BF27B1DCFE}" type="presParOf" srcId="{FE1415AE-7F6E-4ED2-8D5E-20201E6FE548}" destId="{945AB565-42A8-430A-9025-F38E4192C486}" srcOrd="0" destOrd="0" presId="urn:microsoft.com/office/officeart/2005/8/layout/default"/>
    <dgm:cxn modelId="{F98C6978-0CD3-4443-88D4-CAEFC733CBE5}" type="presParOf" srcId="{FE1415AE-7F6E-4ED2-8D5E-20201E6FE548}" destId="{A5B938D0-FAC8-4950-89CB-B1F094856FE9}" srcOrd="1" destOrd="0" presId="urn:microsoft.com/office/officeart/2005/8/layout/default"/>
    <dgm:cxn modelId="{5B27552F-9C34-420F-B9D7-DE67C8AEFCBB}" type="presParOf" srcId="{FE1415AE-7F6E-4ED2-8D5E-20201E6FE548}" destId="{3DF90E0F-9B22-4D08-9907-1FADFF5A75E2}" srcOrd="2" destOrd="0" presId="urn:microsoft.com/office/officeart/2005/8/layout/default"/>
    <dgm:cxn modelId="{B821A4C1-10F5-4A69-8656-F805EB2C7EBC}" type="presParOf" srcId="{FE1415AE-7F6E-4ED2-8D5E-20201E6FE548}" destId="{EED5FCF9-FA74-45E4-A2C6-C76E1E744078}" srcOrd="3" destOrd="0" presId="urn:microsoft.com/office/officeart/2005/8/layout/default"/>
    <dgm:cxn modelId="{4F0617F4-CD8A-4F72-9B5B-04DE94057A07}" type="presParOf" srcId="{FE1415AE-7F6E-4ED2-8D5E-20201E6FE548}" destId="{14B99ADA-770B-41AE-B991-7030C467988B}" srcOrd="4" destOrd="0" presId="urn:microsoft.com/office/officeart/2005/8/layout/default"/>
    <dgm:cxn modelId="{B3DBBA0F-EA77-4630-B77D-673F00F94C37}" type="presParOf" srcId="{FE1415AE-7F6E-4ED2-8D5E-20201E6FE548}" destId="{24D3531F-64B7-4F2E-883C-F1ACFBB55F45}" srcOrd="5" destOrd="0" presId="urn:microsoft.com/office/officeart/2005/8/layout/default"/>
    <dgm:cxn modelId="{672AB11A-3CAB-4D97-BFF6-B95FD997DA0E}" type="presParOf" srcId="{FE1415AE-7F6E-4ED2-8D5E-20201E6FE548}" destId="{763DB54F-7C97-41B8-BB78-C02F2F7F6308}"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35CE00-6054-8B46-BFD2-CC953C416854}">
      <dsp:nvSpPr>
        <dsp:cNvPr id="0" name=""/>
        <dsp:cNvSpPr/>
      </dsp:nvSpPr>
      <dsp:spPr>
        <a:xfrm>
          <a:off x="756619" y="0"/>
          <a:ext cx="6747892" cy="4217433"/>
        </a:xfrm>
        <a:prstGeom prst="swooshArrow">
          <a:avLst>
            <a:gd name="adj1" fmla="val 25000"/>
            <a:gd name="adj2" fmla="val 25000"/>
          </a:avLst>
        </a:prstGeom>
        <a:gradFill rotWithShape="0">
          <a:gsLst>
            <a:gs pos="0">
              <a:schemeClr val="accent2">
                <a:tint val="40000"/>
                <a:hueOff val="0"/>
                <a:satOff val="0"/>
                <a:lumOff val="0"/>
                <a:alphaOff val="0"/>
                <a:satMod val="103000"/>
                <a:lumMod val="102000"/>
                <a:tint val="94000"/>
              </a:schemeClr>
            </a:gs>
            <a:gs pos="50000">
              <a:schemeClr val="accent2">
                <a:tint val="40000"/>
                <a:hueOff val="0"/>
                <a:satOff val="0"/>
                <a:lumOff val="0"/>
                <a:alphaOff val="0"/>
                <a:satMod val="110000"/>
                <a:lumMod val="100000"/>
                <a:shade val="100000"/>
              </a:schemeClr>
            </a:gs>
            <a:gs pos="100000">
              <a:schemeClr val="accent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81C5E5DF-563B-284D-AE10-E56A3378141C}">
      <dsp:nvSpPr>
        <dsp:cNvPr id="0" name=""/>
        <dsp:cNvSpPr/>
      </dsp:nvSpPr>
      <dsp:spPr>
        <a:xfrm>
          <a:off x="1421286" y="3136083"/>
          <a:ext cx="155201" cy="155201"/>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7F4C0FE9-85ED-A04E-A638-CF9A49E22989}">
      <dsp:nvSpPr>
        <dsp:cNvPr id="0" name=""/>
        <dsp:cNvSpPr/>
      </dsp:nvSpPr>
      <dsp:spPr>
        <a:xfrm>
          <a:off x="1498887" y="3213683"/>
          <a:ext cx="883973" cy="10037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238" tIns="0" rIns="0" bIns="0" numCol="1" spcCol="1270" anchor="t" anchorCtr="0">
          <a:noAutofit/>
        </a:bodyPr>
        <a:lstStyle/>
        <a:p>
          <a:pPr lvl="0" algn="l" defTabSz="577850">
            <a:lnSpc>
              <a:spcPct val="90000"/>
            </a:lnSpc>
            <a:spcBef>
              <a:spcPct val="0"/>
            </a:spcBef>
            <a:spcAft>
              <a:spcPct val="35000"/>
            </a:spcAft>
          </a:pPr>
          <a:r>
            <a:rPr lang="en-US" sz="1300" kern="1200" dirty="0" err="1"/>
            <a:t>Şok</a:t>
          </a:r>
          <a:r>
            <a:rPr lang="en-US" sz="1300" kern="1200" dirty="0"/>
            <a:t>, </a:t>
          </a:r>
          <a:r>
            <a:rPr lang="en-US" sz="1300" kern="1200" dirty="0" err="1"/>
            <a:t>İnanmama</a:t>
          </a:r>
          <a:r>
            <a:rPr lang="en-US" sz="1300" kern="1200" dirty="0"/>
            <a:t>, </a:t>
          </a:r>
          <a:r>
            <a:rPr lang="en-US" sz="1300" kern="1200" dirty="0" err="1"/>
            <a:t>Yadsıma</a:t>
          </a:r>
          <a:endParaRPr lang="en-US" sz="1300" kern="1200" dirty="0"/>
        </a:p>
      </dsp:txBody>
      <dsp:txXfrm>
        <a:off x="1498887" y="3213683"/>
        <a:ext cx="883973" cy="1003749"/>
      </dsp:txXfrm>
    </dsp:sp>
    <dsp:sp modelId="{8DB84DED-4F05-5A44-9B37-C7DB2171F76F}">
      <dsp:nvSpPr>
        <dsp:cNvPr id="0" name=""/>
        <dsp:cNvSpPr/>
      </dsp:nvSpPr>
      <dsp:spPr>
        <a:xfrm>
          <a:off x="2261399" y="2328866"/>
          <a:ext cx="242924" cy="242924"/>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790BD37E-F7FC-294B-AD75-17D284C0FBE5}">
      <dsp:nvSpPr>
        <dsp:cNvPr id="0" name=""/>
        <dsp:cNvSpPr/>
      </dsp:nvSpPr>
      <dsp:spPr>
        <a:xfrm>
          <a:off x="2382861" y="2450328"/>
          <a:ext cx="1120150" cy="17671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720" tIns="0" rIns="0" bIns="0" numCol="1" spcCol="1270" anchor="t" anchorCtr="0">
          <a:noAutofit/>
        </a:bodyPr>
        <a:lstStyle/>
        <a:p>
          <a:pPr lvl="0" algn="l" defTabSz="577850">
            <a:lnSpc>
              <a:spcPct val="90000"/>
            </a:lnSpc>
            <a:spcBef>
              <a:spcPct val="0"/>
            </a:spcBef>
            <a:spcAft>
              <a:spcPct val="35000"/>
            </a:spcAft>
          </a:pPr>
          <a:r>
            <a:rPr lang="en-US" sz="1300" kern="1200" dirty="0" err="1"/>
            <a:t>Öfke</a:t>
          </a:r>
          <a:r>
            <a:rPr lang="en-US" sz="1300" kern="1200" dirty="0"/>
            <a:t> </a:t>
          </a:r>
          <a:r>
            <a:rPr lang="en-US" sz="1300" kern="1200" dirty="0" err="1"/>
            <a:t>ve</a:t>
          </a:r>
          <a:r>
            <a:rPr lang="en-US" sz="1300" kern="1200" dirty="0"/>
            <a:t> </a:t>
          </a:r>
          <a:r>
            <a:rPr lang="en-US" sz="1300" kern="1200" dirty="0" err="1"/>
            <a:t>İçerleme</a:t>
          </a:r>
          <a:endParaRPr lang="en-US" sz="1300" kern="1200" dirty="0"/>
        </a:p>
      </dsp:txBody>
      <dsp:txXfrm>
        <a:off x="2382861" y="2450328"/>
        <a:ext cx="1120150" cy="1767104"/>
      </dsp:txXfrm>
    </dsp:sp>
    <dsp:sp modelId="{D6445DFE-C9C8-0841-9511-2B0D114D0108}">
      <dsp:nvSpPr>
        <dsp:cNvPr id="0" name=""/>
        <dsp:cNvSpPr/>
      </dsp:nvSpPr>
      <dsp:spPr>
        <a:xfrm>
          <a:off x="3341062" y="1685286"/>
          <a:ext cx="323898" cy="323898"/>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3298260E-2EC8-1140-A3D8-C17E7377F3C5}">
      <dsp:nvSpPr>
        <dsp:cNvPr id="0" name=""/>
        <dsp:cNvSpPr/>
      </dsp:nvSpPr>
      <dsp:spPr>
        <a:xfrm>
          <a:off x="3503011" y="1847235"/>
          <a:ext cx="1302343" cy="23701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627" tIns="0" rIns="0" bIns="0" numCol="1" spcCol="1270" anchor="t" anchorCtr="0">
          <a:noAutofit/>
        </a:bodyPr>
        <a:lstStyle/>
        <a:p>
          <a:pPr lvl="0" algn="l" defTabSz="577850">
            <a:lnSpc>
              <a:spcPct val="90000"/>
            </a:lnSpc>
            <a:spcBef>
              <a:spcPct val="0"/>
            </a:spcBef>
            <a:spcAft>
              <a:spcPct val="35000"/>
            </a:spcAft>
          </a:pPr>
          <a:r>
            <a:rPr lang="en-US" sz="1300" kern="1200" dirty="0" err="1"/>
            <a:t>Pazarlık</a:t>
          </a:r>
          <a:endParaRPr lang="en-US" sz="1300" kern="1200" dirty="0"/>
        </a:p>
      </dsp:txBody>
      <dsp:txXfrm>
        <a:off x="3503011" y="1847235"/>
        <a:ext cx="1302343" cy="2370197"/>
      </dsp:txXfrm>
    </dsp:sp>
    <dsp:sp modelId="{7184B8A0-2863-854B-AA88-2FBC4D83A6D9}">
      <dsp:nvSpPr>
        <dsp:cNvPr id="0" name=""/>
        <dsp:cNvSpPr/>
      </dsp:nvSpPr>
      <dsp:spPr>
        <a:xfrm>
          <a:off x="4596170" y="1182568"/>
          <a:ext cx="418369" cy="418369"/>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3A355DA1-9F4C-B349-A939-639EA67C9105}">
      <dsp:nvSpPr>
        <dsp:cNvPr id="0" name=""/>
        <dsp:cNvSpPr/>
      </dsp:nvSpPr>
      <dsp:spPr>
        <a:xfrm>
          <a:off x="4805354" y="1391752"/>
          <a:ext cx="1349578" cy="2825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1685" tIns="0" rIns="0" bIns="0" numCol="1" spcCol="1270" anchor="t" anchorCtr="0">
          <a:noAutofit/>
        </a:bodyPr>
        <a:lstStyle/>
        <a:p>
          <a:pPr lvl="0" algn="l" defTabSz="577850">
            <a:lnSpc>
              <a:spcPct val="90000"/>
            </a:lnSpc>
            <a:spcBef>
              <a:spcPct val="0"/>
            </a:spcBef>
            <a:spcAft>
              <a:spcPct val="35000"/>
            </a:spcAft>
          </a:pPr>
          <a:r>
            <a:rPr lang="en-US" sz="1300" kern="1200" dirty="0" err="1"/>
            <a:t>Depresyon</a:t>
          </a:r>
          <a:r>
            <a:rPr lang="en-US" sz="1300" kern="1200" dirty="0"/>
            <a:t> </a:t>
          </a:r>
          <a:r>
            <a:rPr lang="en-US" sz="1300" kern="1200" dirty="0" err="1"/>
            <a:t>ve</a:t>
          </a:r>
          <a:r>
            <a:rPr lang="en-US" sz="1300" kern="1200" dirty="0"/>
            <a:t> </a:t>
          </a:r>
          <a:r>
            <a:rPr lang="en-US" sz="1300" kern="1200" dirty="0" err="1"/>
            <a:t>Umutsuzluk</a:t>
          </a:r>
          <a:endParaRPr lang="en-US" sz="1300" kern="1200" dirty="0"/>
        </a:p>
      </dsp:txBody>
      <dsp:txXfrm>
        <a:off x="4805354" y="1391752"/>
        <a:ext cx="1349578" cy="2825680"/>
      </dsp:txXfrm>
    </dsp:sp>
    <dsp:sp modelId="{9EB98ECA-BF4A-6F4C-98B1-0ACE5469173C}">
      <dsp:nvSpPr>
        <dsp:cNvPr id="0" name=""/>
        <dsp:cNvSpPr/>
      </dsp:nvSpPr>
      <dsp:spPr>
        <a:xfrm>
          <a:off x="5888391" y="846860"/>
          <a:ext cx="533083" cy="533083"/>
        </a:xfrm>
        <a:prstGeom prst="ellips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358D9CBB-B020-8A48-91A7-0D3B475560FF}">
      <dsp:nvSpPr>
        <dsp:cNvPr id="0" name=""/>
        <dsp:cNvSpPr/>
      </dsp:nvSpPr>
      <dsp:spPr>
        <a:xfrm>
          <a:off x="6154933" y="1113402"/>
          <a:ext cx="1349578" cy="31040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2470" tIns="0" rIns="0" bIns="0" numCol="1" spcCol="1270" anchor="t" anchorCtr="0">
          <a:noAutofit/>
        </a:bodyPr>
        <a:lstStyle/>
        <a:p>
          <a:pPr lvl="0" algn="l" defTabSz="577850">
            <a:lnSpc>
              <a:spcPct val="90000"/>
            </a:lnSpc>
            <a:spcBef>
              <a:spcPct val="0"/>
            </a:spcBef>
            <a:spcAft>
              <a:spcPct val="35000"/>
            </a:spcAft>
          </a:pPr>
          <a:r>
            <a:rPr lang="en-US" sz="1300" kern="1200" dirty="0"/>
            <a:t>Kabul </a:t>
          </a:r>
          <a:r>
            <a:rPr lang="en-US" sz="1300" kern="1200" dirty="0" err="1"/>
            <a:t>ve</a:t>
          </a:r>
          <a:r>
            <a:rPr lang="en-US" sz="1300" kern="1200" dirty="0"/>
            <a:t> </a:t>
          </a:r>
          <a:r>
            <a:rPr lang="en-US" sz="1300" kern="1200" dirty="0" err="1"/>
            <a:t>Umut</a:t>
          </a:r>
          <a:endParaRPr lang="en-US" sz="1300" kern="1200" dirty="0"/>
        </a:p>
      </dsp:txBody>
      <dsp:txXfrm>
        <a:off x="6154933" y="1113402"/>
        <a:ext cx="1349578" cy="310403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7770C7-C34D-4143-9858-DF52B4137239}">
      <dsp:nvSpPr>
        <dsp:cNvPr id="0" name=""/>
        <dsp:cNvSpPr/>
      </dsp:nvSpPr>
      <dsp:spPr>
        <a:xfrm>
          <a:off x="0" y="0"/>
          <a:ext cx="10515600" cy="1566475"/>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tr-TR" sz="1800" kern="1200" dirty="0"/>
            <a:t>Bir araştırma toplumun bilimsel dayanaklı olmayan uygulamalara bilimsel dayanaklı uygulamalardan daha fazla aşina olduklarını ve bu uygulamaların daha fazla farkında olduklarını ancak bilimsel dayanaklı uygulamaları daha güvenilir bulduklarını göstermiştir </a:t>
          </a:r>
          <a:r>
            <a:rPr lang="tr-TR" sz="1200" kern="1200" dirty="0"/>
            <a:t>(</a:t>
          </a:r>
          <a:r>
            <a:rPr lang="tr-TR" sz="1100" kern="1200" dirty="0" err="1"/>
            <a:t>Fleury</a:t>
          </a:r>
          <a:r>
            <a:rPr lang="tr-TR" sz="1100" kern="1200" dirty="0"/>
            <a:t> vd., 2009).</a:t>
          </a:r>
        </a:p>
      </dsp:txBody>
      <dsp:txXfrm>
        <a:off x="2259767" y="0"/>
        <a:ext cx="8255832" cy="1566475"/>
      </dsp:txXfrm>
    </dsp:sp>
    <dsp:sp modelId="{17360512-E0A7-40D2-B7E1-B3D35CC787C7}">
      <dsp:nvSpPr>
        <dsp:cNvPr id="0" name=""/>
        <dsp:cNvSpPr/>
      </dsp:nvSpPr>
      <dsp:spPr>
        <a:xfrm>
          <a:off x="496900" y="156647"/>
          <a:ext cx="1422613" cy="1253180"/>
        </a:xfrm>
        <a:prstGeom prst="roundRect">
          <a:avLst>
            <a:gd name="adj" fmla="val 10000"/>
          </a:avLst>
        </a:prstGeom>
        <a:gradFill rotWithShape="0">
          <a:gsLst>
            <a:gs pos="0">
              <a:schemeClr val="dk1">
                <a:tint val="40000"/>
                <a:hueOff val="0"/>
                <a:satOff val="0"/>
                <a:lumOff val="0"/>
                <a:alphaOff val="0"/>
                <a:satMod val="103000"/>
                <a:lumMod val="102000"/>
                <a:tint val="94000"/>
              </a:schemeClr>
            </a:gs>
            <a:gs pos="50000">
              <a:schemeClr val="dk1">
                <a:tint val="40000"/>
                <a:hueOff val="0"/>
                <a:satOff val="0"/>
                <a:lumOff val="0"/>
                <a:alphaOff val="0"/>
                <a:satMod val="110000"/>
                <a:lumMod val="100000"/>
                <a:shade val="100000"/>
              </a:schemeClr>
            </a:gs>
            <a:gs pos="100000">
              <a:schemeClr val="dk1">
                <a:tint val="40000"/>
                <a:hueOff val="0"/>
                <a:satOff val="0"/>
                <a:lumOff val="0"/>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EDCA94C9-D80C-4447-831C-4A1B9C462285}">
      <dsp:nvSpPr>
        <dsp:cNvPr id="0" name=""/>
        <dsp:cNvSpPr/>
      </dsp:nvSpPr>
      <dsp:spPr>
        <a:xfrm>
          <a:off x="0" y="1723123"/>
          <a:ext cx="10515600" cy="1566475"/>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tr-TR" sz="1800" kern="1200" dirty="0"/>
            <a:t>Ailelerin OSB olan çocuklarıyla gerçekleştirdikleri öğretim uygulamalarının incelendiği bir araştırmada ailelerin etkili uygulamalara ve bilimsel dayanaklı uygulamalara ilişkin yeterince bilgi sahibi olmadığı hatta kimi bazı doğru olmayan görüşlerde bulundukları görülmüştür </a:t>
          </a:r>
          <a:r>
            <a:rPr lang="tr-TR" sz="1200" kern="1200" dirty="0"/>
            <a:t>(</a:t>
          </a:r>
          <a:r>
            <a:rPr lang="tr-TR" sz="1100" kern="1200" dirty="0" err="1"/>
            <a:t>Orum</a:t>
          </a:r>
          <a:r>
            <a:rPr lang="tr-TR" sz="1100" kern="1200" dirty="0"/>
            <a:t>-Çattık et al., 2021).</a:t>
          </a:r>
        </a:p>
      </dsp:txBody>
      <dsp:txXfrm>
        <a:off x="2259767" y="1723123"/>
        <a:ext cx="8255832" cy="1566475"/>
      </dsp:txXfrm>
    </dsp:sp>
    <dsp:sp modelId="{3141C965-97A8-4674-8C13-86835AA36B07}">
      <dsp:nvSpPr>
        <dsp:cNvPr id="0" name=""/>
        <dsp:cNvSpPr/>
      </dsp:nvSpPr>
      <dsp:spPr>
        <a:xfrm>
          <a:off x="496900" y="1879770"/>
          <a:ext cx="1422613" cy="1253180"/>
        </a:xfrm>
        <a:prstGeom prst="roundRect">
          <a:avLst>
            <a:gd name="adj" fmla="val 10000"/>
          </a:avLst>
        </a:prstGeom>
        <a:gradFill rotWithShape="0">
          <a:gsLst>
            <a:gs pos="0">
              <a:schemeClr val="dk1">
                <a:tint val="40000"/>
                <a:hueOff val="0"/>
                <a:satOff val="0"/>
                <a:lumOff val="0"/>
                <a:alphaOff val="0"/>
                <a:satMod val="103000"/>
                <a:lumMod val="102000"/>
                <a:tint val="94000"/>
              </a:schemeClr>
            </a:gs>
            <a:gs pos="50000">
              <a:schemeClr val="dk1">
                <a:tint val="40000"/>
                <a:hueOff val="0"/>
                <a:satOff val="0"/>
                <a:lumOff val="0"/>
                <a:alphaOff val="0"/>
                <a:satMod val="110000"/>
                <a:lumMod val="100000"/>
                <a:shade val="100000"/>
              </a:schemeClr>
            </a:gs>
            <a:gs pos="100000">
              <a:schemeClr val="dk1">
                <a:tint val="40000"/>
                <a:hueOff val="0"/>
                <a:satOff val="0"/>
                <a:lumOff val="0"/>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2441D024-C424-481A-AFA9-B57BD7453797}">
      <dsp:nvSpPr>
        <dsp:cNvPr id="0" name=""/>
        <dsp:cNvSpPr/>
      </dsp:nvSpPr>
      <dsp:spPr>
        <a:xfrm>
          <a:off x="0" y="3446246"/>
          <a:ext cx="10515600" cy="2251980"/>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tr-TR" sz="1400" kern="1200" dirty="0"/>
            <a:t>Ailelerin Ulusal Otizm Merkezi tarafından yayımlanan raporda yer alan uygulamalara ilişkin değerlendirmelerinin alındığı bir araştırmada %35’inin ise raporda yer alan uygulamalar dışındaki uygulamalardan yararlandıkları görülmüştür.</a:t>
          </a:r>
        </a:p>
        <a:p>
          <a:pPr lvl="0" algn="l" defTabSz="622300">
            <a:lnSpc>
              <a:spcPct val="90000"/>
            </a:lnSpc>
            <a:spcBef>
              <a:spcPct val="0"/>
            </a:spcBef>
            <a:spcAft>
              <a:spcPct val="35000"/>
            </a:spcAft>
          </a:pPr>
          <a:r>
            <a:rPr lang="tr-TR" sz="1400" kern="1200" dirty="0"/>
            <a:t>Aileler ayrıca raporda yer alan bilimsel dayanaklı uygulamalardan yalnızca </a:t>
          </a:r>
          <a:r>
            <a:rPr lang="tr-TR" sz="1400" b="1" kern="1200" dirty="0"/>
            <a:t>temel tepki öğretimini </a:t>
          </a:r>
          <a:r>
            <a:rPr lang="tr-TR" sz="1400" kern="1200" dirty="0"/>
            <a:t>çok etkili olarak değerlendirmişlerdir. Ailelerin çok etkili olarak değerlendirdikleri diğer uygulamalar ise rapordaki bilimsel dayanaklı uygulamalar arasında yer almamaktadır </a:t>
          </a:r>
          <a:r>
            <a:rPr lang="tr-TR" sz="1000" kern="1200" dirty="0"/>
            <a:t>(</a:t>
          </a:r>
          <a:r>
            <a:rPr lang="tr-TR" sz="1000" kern="1200" dirty="0" err="1"/>
            <a:t>Deyro</a:t>
          </a:r>
          <a:r>
            <a:rPr lang="tr-TR" sz="1000" kern="1200" dirty="0"/>
            <a:t> vd., 2016).</a:t>
          </a:r>
        </a:p>
      </dsp:txBody>
      <dsp:txXfrm>
        <a:off x="2259767" y="3446246"/>
        <a:ext cx="8255832" cy="2251980"/>
      </dsp:txXfrm>
    </dsp:sp>
    <dsp:sp modelId="{685D0410-6811-4D37-BD91-742B6735A343}">
      <dsp:nvSpPr>
        <dsp:cNvPr id="0" name=""/>
        <dsp:cNvSpPr/>
      </dsp:nvSpPr>
      <dsp:spPr>
        <a:xfrm>
          <a:off x="496900" y="3945646"/>
          <a:ext cx="1422613" cy="1253180"/>
        </a:xfrm>
        <a:prstGeom prst="roundRect">
          <a:avLst>
            <a:gd name="adj" fmla="val 10000"/>
          </a:avLst>
        </a:prstGeom>
        <a:gradFill rotWithShape="0">
          <a:gsLst>
            <a:gs pos="0">
              <a:schemeClr val="dk1">
                <a:tint val="40000"/>
                <a:hueOff val="0"/>
                <a:satOff val="0"/>
                <a:lumOff val="0"/>
                <a:alphaOff val="0"/>
                <a:satMod val="103000"/>
                <a:lumMod val="102000"/>
                <a:tint val="94000"/>
              </a:schemeClr>
            </a:gs>
            <a:gs pos="50000">
              <a:schemeClr val="dk1">
                <a:tint val="40000"/>
                <a:hueOff val="0"/>
                <a:satOff val="0"/>
                <a:lumOff val="0"/>
                <a:alphaOff val="0"/>
                <a:satMod val="110000"/>
                <a:lumMod val="100000"/>
                <a:shade val="100000"/>
              </a:schemeClr>
            </a:gs>
            <a:gs pos="100000">
              <a:schemeClr val="dk1">
                <a:tint val="40000"/>
                <a:hueOff val="0"/>
                <a:satOff val="0"/>
                <a:lumOff val="0"/>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E0EBD7-2E75-4AEB-8510-8A4CAEF7C3D5}">
      <dsp:nvSpPr>
        <dsp:cNvPr id="0" name=""/>
        <dsp:cNvSpPr/>
      </dsp:nvSpPr>
      <dsp:spPr>
        <a:xfrm>
          <a:off x="1283" y="673807"/>
          <a:ext cx="5006206" cy="3003723"/>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tr-TR" sz="1900" kern="1200" dirty="0"/>
            <a:t>“henüz geleneksel tıp içinde yer almayan çeşitli tıbbi ve sağlık uygulamaları” </a:t>
          </a:r>
          <a:r>
            <a:rPr lang="tr-TR" sz="1200" kern="1200" dirty="0"/>
            <a:t>(Destekleyici ve Alternatif Tıp Ulusal Merkezi-</a:t>
          </a:r>
          <a:r>
            <a:rPr lang="tr-TR" sz="1200" kern="1200" dirty="0" err="1"/>
            <a:t>National</a:t>
          </a:r>
          <a:r>
            <a:rPr lang="tr-TR" sz="1200" kern="1200" dirty="0"/>
            <a:t> Center </a:t>
          </a:r>
          <a:r>
            <a:rPr lang="tr-TR" sz="1200" kern="1200" dirty="0" err="1"/>
            <a:t>for</a:t>
          </a:r>
          <a:r>
            <a:rPr lang="tr-TR" sz="1200" kern="1200" dirty="0"/>
            <a:t> </a:t>
          </a:r>
          <a:r>
            <a:rPr lang="tr-TR" sz="1200" kern="1200" dirty="0" err="1"/>
            <a:t>Complementary</a:t>
          </a:r>
          <a:r>
            <a:rPr lang="tr-TR" sz="1200" kern="1200" dirty="0"/>
            <a:t> </a:t>
          </a:r>
          <a:r>
            <a:rPr lang="tr-TR" sz="1200" kern="1200" dirty="0" err="1"/>
            <a:t>and</a:t>
          </a:r>
          <a:r>
            <a:rPr lang="tr-TR" sz="1200" kern="1200" dirty="0"/>
            <a:t> </a:t>
          </a:r>
          <a:r>
            <a:rPr lang="tr-TR" sz="1200" kern="1200" dirty="0" err="1"/>
            <a:t>Alternative</a:t>
          </a:r>
          <a:r>
            <a:rPr lang="tr-TR" sz="1200" kern="1200" dirty="0"/>
            <a:t> </a:t>
          </a:r>
          <a:r>
            <a:rPr lang="tr-TR" sz="1200" kern="1200" dirty="0" err="1"/>
            <a:t>Medicine</a:t>
          </a:r>
          <a:r>
            <a:rPr lang="tr-TR" sz="1200" kern="1200" dirty="0"/>
            <a:t>)</a:t>
          </a:r>
        </a:p>
      </dsp:txBody>
      <dsp:txXfrm>
        <a:off x="1283" y="673807"/>
        <a:ext cx="5006206" cy="3003723"/>
      </dsp:txXfrm>
    </dsp:sp>
    <dsp:sp modelId="{76B144D3-17FA-494E-BEBE-6CB670DFACC3}">
      <dsp:nvSpPr>
        <dsp:cNvPr id="0" name=""/>
        <dsp:cNvSpPr/>
      </dsp:nvSpPr>
      <dsp:spPr>
        <a:xfrm>
          <a:off x="5508110" y="673807"/>
          <a:ext cx="5006206" cy="3003723"/>
        </a:xfrm>
        <a:prstGeom prst="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tr-TR" sz="1900" kern="1200" dirty="0"/>
            <a:t>«geleneksel ve geleneksel olmayan tıp ve farklı inanç felsefelerine dayalı geniş bir şemsiye kavram» </a:t>
          </a:r>
          <a:r>
            <a:rPr lang="tr-TR" sz="1200" kern="1200" dirty="0"/>
            <a:t>(</a:t>
          </a:r>
          <a:r>
            <a:rPr lang="tr-TR" sz="1200" kern="1200" dirty="0" err="1"/>
            <a:t>Hanson</a:t>
          </a:r>
          <a:r>
            <a:rPr lang="tr-TR" sz="1200" kern="1200" dirty="0"/>
            <a:t> vd., 2006). </a:t>
          </a:r>
        </a:p>
      </dsp:txBody>
      <dsp:txXfrm>
        <a:off x="5508110" y="673807"/>
        <a:ext cx="5006206" cy="300372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78016E-6570-4DF1-8353-820CCBD29357}">
      <dsp:nvSpPr>
        <dsp:cNvPr id="0" name=""/>
        <dsp:cNvSpPr/>
      </dsp:nvSpPr>
      <dsp:spPr>
        <a:xfrm>
          <a:off x="0" y="0"/>
          <a:ext cx="10515600" cy="1359793"/>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tr-TR" sz="2700" kern="1200" dirty="0" err="1"/>
            <a:t>DAU’ların</a:t>
          </a:r>
          <a:r>
            <a:rPr lang="tr-TR" sz="2700" kern="1200" dirty="0"/>
            <a:t> en çok özel </a:t>
          </a:r>
          <a:r>
            <a:rPr lang="tr-TR" sz="2700" kern="1200" dirty="0" err="1"/>
            <a:t>gereksinimli</a:t>
          </a:r>
          <a:r>
            <a:rPr lang="tr-TR" sz="2700" kern="1200" dirty="0"/>
            <a:t> bireyler için tercih edildiği, bu grup içerisinde ilk sırada OSB tanısı olan bireylerin yer aldığı belirtilmektedir </a:t>
          </a:r>
          <a:r>
            <a:rPr lang="tr-TR" sz="1200" kern="1200" dirty="0"/>
            <a:t>(</a:t>
          </a:r>
          <a:r>
            <a:rPr lang="tr-TR" sz="1200" kern="1200" dirty="0" err="1"/>
            <a:t>Wong</a:t>
          </a:r>
          <a:r>
            <a:rPr lang="tr-TR" sz="1200" kern="1200" dirty="0"/>
            <a:t> &amp; Smith, 2006). </a:t>
          </a:r>
        </a:p>
      </dsp:txBody>
      <dsp:txXfrm>
        <a:off x="2239099" y="0"/>
        <a:ext cx="8276500" cy="1359793"/>
      </dsp:txXfrm>
    </dsp:sp>
    <dsp:sp modelId="{4F0A359C-6D36-4049-99A7-A3DAED22F0FA}">
      <dsp:nvSpPr>
        <dsp:cNvPr id="0" name=""/>
        <dsp:cNvSpPr/>
      </dsp:nvSpPr>
      <dsp:spPr>
        <a:xfrm>
          <a:off x="135979" y="135979"/>
          <a:ext cx="2103120" cy="1087834"/>
        </a:xfrm>
        <a:prstGeom prst="roundRect">
          <a:avLst>
            <a:gd name="adj" fmla="val 10000"/>
          </a:avLst>
        </a:prstGeom>
        <a:solidFill>
          <a:schemeClr val="accent2">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A4CB806-A4E1-46BB-AFD8-E8F14303102F}">
      <dsp:nvSpPr>
        <dsp:cNvPr id="0" name=""/>
        <dsp:cNvSpPr/>
      </dsp:nvSpPr>
      <dsp:spPr>
        <a:xfrm>
          <a:off x="0" y="1495772"/>
          <a:ext cx="10515600" cy="1359793"/>
        </a:xfrm>
        <a:prstGeom prst="roundRect">
          <a:avLst>
            <a:gd name="adj" fmla="val 10000"/>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tr-TR" sz="2200" kern="1200" dirty="0"/>
            <a:t>Bir araştırmada OSB tanısı olan bireylerin </a:t>
          </a:r>
          <a:r>
            <a:rPr lang="tr-TR" sz="2200" b="1" kern="1200" dirty="0"/>
            <a:t>%31.7’sinin </a:t>
          </a:r>
          <a:r>
            <a:rPr lang="tr-TR" sz="1200" b="0" kern="1200" dirty="0"/>
            <a:t>(</a:t>
          </a:r>
          <a:r>
            <a:rPr lang="tr-TR" sz="1200" b="0" kern="1200" dirty="0" err="1"/>
            <a:t>Levy</a:t>
          </a:r>
          <a:r>
            <a:rPr lang="tr-TR" sz="1200" b="0" kern="1200" dirty="0"/>
            <a:t> vd., 2003)</a:t>
          </a:r>
          <a:r>
            <a:rPr lang="tr-TR" sz="2200" kern="1200" dirty="0"/>
            <a:t>; bir diğer araştırmada ise </a:t>
          </a:r>
          <a:r>
            <a:rPr lang="tr-TR" sz="2200" b="1" kern="1200" dirty="0"/>
            <a:t>%74’ünün </a:t>
          </a:r>
          <a:r>
            <a:rPr lang="tr-TR" sz="1200" b="0" kern="1200" dirty="0"/>
            <a:t>(</a:t>
          </a:r>
          <a:r>
            <a:rPr lang="tr-TR" sz="1200" b="0" kern="1200" dirty="0" err="1"/>
            <a:t>Hanson</a:t>
          </a:r>
          <a:r>
            <a:rPr lang="tr-TR" sz="1200" b="0" kern="1200" dirty="0"/>
            <a:t> vd., 2007)</a:t>
          </a:r>
          <a:r>
            <a:rPr lang="tr-TR" sz="2200" kern="1200" dirty="0"/>
            <a:t> ise bu uygulamalardan yararlandıklarını rapor etmektedir. </a:t>
          </a:r>
        </a:p>
      </dsp:txBody>
      <dsp:txXfrm>
        <a:off x="2239099" y="1495772"/>
        <a:ext cx="8276500" cy="1359793"/>
      </dsp:txXfrm>
    </dsp:sp>
    <dsp:sp modelId="{FD193EE8-887F-442A-96AF-4850CEE87452}">
      <dsp:nvSpPr>
        <dsp:cNvPr id="0" name=""/>
        <dsp:cNvSpPr/>
      </dsp:nvSpPr>
      <dsp:spPr>
        <a:xfrm>
          <a:off x="135979" y="1631751"/>
          <a:ext cx="2103120" cy="1087834"/>
        </a:xfrm>
        <a:prstGeom prst="roundRect">
          <a:avLst>
            <a:gd name="adj" fmla="val 10000"/>
          </a:avLst>
        </a:prstGeom>
        <a:solidFill>
          <a:schemeClr val="accent2">
            <a:tint val="50000"/>
            <a:hueOff val="-440331"/>
            <a:satOff val="-38085"/>
            <a:lumOff val="-3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CB52AE0-F438-4FEF-9620-548C536F02AD}">
      <dsp:nvSpPr>
        <dsp:cNvPr id="0" name=""/>
        <dsp:cNvSpPr/>
      </dsp:nvSpPr>
      <dsp:spPr>
        <a:xfrm>
          <a:off x="0" y="2991544"/>
          <a:ext cx="10515600" cy="1359793"/>
        </a:xfrm>
        <a:prstGeom prst="roundRect">
          <a:avLst>
            <a:gd name="adj" fmla="val 10000"/>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tr-TR" sz="2600" kern="1200" dirty="0"/>
            <a:t>248 aile ile yürütülen bir araştırmada, ailelerin yarısından fazlasının bu uygulamaları çocukları için “etkili” bulduğu görülmüştür </a:t>
          </a:r>
          <a:r>
            <a:rPr lang="tr-TR" sz="1200" kern="1200" dirty="0"/>
            <a:t>(</a:t>
          </a:r>
          <a:r>
            <a:rPr lang="tr-TR" sz="1200" kern="1200" dirty="0" err="1"/>
            <a:t>Christon</a:t>
          </a:r>
          <a:r>
            <a:rPr lang="tr-TR" sz="1200" kern="1200" dirty="0"/>
            <a:t> vd., 2010).</a:t>
          </a:r>
        </a:p>
      </dsp:txBody>
      <dsp:txXfrm>
        <a:off x="2239099" y="2991544"/>
        <a:ext cx="8276500" cy="1359793"/>
      </dsp:txXfrm>
    </dsp:sp>
    <dsp:sp modelId="{62E31869-E7F2-48AD-9017-C71F80BEAF37}">
      <dsp:nvSpPr>
        <dsp:cNvPr id="0" name=""/>
        <dsp:cNvSpPr/>
      </dsp:nvSpPr>
      <dsp:spPr>
        <a:xfrm>
          <a:off x="135979" y="3127524"/>
          <a:ext cx="2103120" cy="1087834"/>
        </a:xfrm>
        <a:prstGeom prst="roundRect">
          <a:avLst>
            <a:gd name="adj" fmla="val 10000"/>
          </a:avLst>
        </a:prstGeom>
        <a:solidFill>
          <a:schemeClr val="accent2">
            <a:tint val="50000"/>
            <a:hueOff val="-880662"/>
            <a:satOff val="-76170"/>
            <a:lumOff val="-76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C26182-B4D0-4A62-9027-2059769A486F}">
      <dsp:nvSpPr>
        <dsp:cNvPr id="0" name=""/>
        <dsp:cNvSpPr/>
      </dsp:nvSpPr>
      <dsp:spPr>
        <a:xfrm rot="5400000">
          <a:off x="1899632" y="139424"/>
          <a:ext cx="1247623" cy="1085432"/>
        </a:xfrm>
        <a:prstGeom prst="hexagon">
          <a:avLst>
            <a:gd name="adj" fmla="val 25000"/>
            <a:gd name="vf" fmla="val 11547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tr-TR" sz="1000" kern="1200" dirty="0"/>
            <a:t>Beklenen etkiyi yaratmaması</a:t>
          </a:r>
        </a:p>
      </dsp:txBody>
      <dsp:txXfrm rot="-5400000">
        <a:off x="2149873" y="252750"/>
        <a:ext cx="747140" cy="858781"/>
      </dsp:txXfrm>
    </dsp:sp>
    <dsp:sp modelId="{7E317042-7C6C-4705-BEB7-9FB0390A8490}">
      <dsp:nvSpPr>
        <dsp:cNvPr id="0" name=""/>
        <dsp:cNvSpPr/>
      </dsp:nvSpPr>
      <dsp:spPr>
        <a:xfrm>
          <a:off x="3099097" y="307854"/>
          <a:ext cx="1392348" cy="7485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l" defTabSz="444500">
            <a:lnSpc>
              <a:spcPct val="90000"/>
            </a:lnSpc>
            <a:spcBef>
              <a:spcPct val="0"/>
            </a:spcBef>
            <a:spcAft>
              <a:spcPct val="35000"/>
            </a:spcAft>
          </a:pPr>
          <a:endParaRPr lang="tr-TR" sz="1000" kern="1200" dirty="0"/>
        </a:p>
      </dsp:txBody>
      <dsp:txXfrm>
        <a:off x="3099097" y="307854"/>
        <a:ext cx="1392348" cy="748574"/>
      </dsp:txXfrm>
    </dsp:sp>
    <dsp:sp modelId="{D312234D-4E7B-4E89-ADEB-EA8399D86570}">
      <dsp:nvSpPr>
        <dsp:cNvPr id="0" name=""/>
        <dsp:cNvSpPr/>
      </dsp:nvSpPr>
      <dsp:spPr>
        <a:xfrm rot="5400000">
          <a:off x="727364" y="139424"/>
          <a:ext cx="1247623" cy="1085432"/>
        </a:xfrm>
        <a:prstGeom prst="hexagon">
          <a:avLst>
            <a:gd name="adj" fmla="val 25000"/>
            <a:gd name="vf" fmla="val 115470"/>
          </a:avLst>
        </a:prstGeom>
        <a:gradFill rotWithShape="0">
          <a:gsLst>
            <a:gs pos="0">
              <a:schemeClr val="accent2">
                <a:hueOff val="-291073"/>
                <a:satOff val="-16786"/>
                <a:lumOff val="1726"/>
                <a:alphaOff val="0"/>
                <a:satMod val="103000"/>
                <a:lumMod val="102000"/>
                <a:tint val="94000"/>
              </a:schemeClr>
            </a:gs>
            <a:gs pos="50000">
              <a:schemeClr val="accent2">
                <a:hueOff val="-291073"/>
                <a:satOff val="-16786"/>
                <a:lumOff val="1726"/>
                <a:alphaOff val="0"/>
                <a:satMod val="110000"/>
                <a:lumMod val="100000"/>
                <a:shade val="100000"/>
              </a:schemeClr>
            </a:gs>
            <a:gs pos="100000">
              <a:schemeClr val="accent2">
                <a:hueOff val="-291073"/>
                <a:satOff val="-16786"/>
                <a:lumOff val="1726"/>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tr-TR" sz="3600" kern="1200"/>
        </a:p>
      </dsp:txBody>
      <dsp:txXfrm rot="-5400000">
        <a:off x="977605" y="252750"/>
        <a:ext cx="747140" cy="858781"/>
      </dsp:txXfrm>
    </dsp:sp>
    <dsp:sp modelId="{B2AE3F54-D520-4227-88E6-B22B199F7AFA}">
      <dsp:nvSpPr>
        <dsp:cNvPr id="0" name=""/>
        <dsp:cNvSpPr/>
      </dsp:nvSpPr>
      <dsp:spPr>
        <a:xfrm rot="5400000">
          <a:off x="1358631" y="1214203"/>
          <a:ext cx="1247623" cy="1085432"/>
        </a:xfrm>
        <a:prstGeom prst="hexagon">
          <a:avLst>
            <a:gd name="adj" fmla="val 25000"/>
            <a:gd name="vf" fmla="val 115470"/>
          </a:avLst>
        </a:prstGeom>
        <a:gradFill rotWithShape="0">
          <a:gsLst>
            <a:gs pos="0">
              <a:schemeClr val="accent2">
                <a:hueOff val="-582145"/>
                <a:satOff val="-33571"/>
                <a:lumOff val="3451"/>
                <a:alphaOff val="0"/>
                <a:satMod val="103000"/>
                <a:lumMod val="102000"/>
                <a:tint val="94000"/>
              </a:schemeClr>
            </a:gs>
            <a:gs pos="50000">
              <a:schemeClr val="accent2">
                <a:hueOff val="-582145"/>
                <a:satOff val="-33571"/>
                <a:lumOff val="3451"/>
                <a:alphaOff val="0"/>
                <a:satMod val="110000"/>
                <a:lumMod val="100000"/>
                <a:shade val="100000"/>
              </a:schemeClr>
            </a:gs>
            <a:gs pos="100000">
              <a:schemeClr val="accent2">
                <a:hueOff val="-582145"/>
                <a:satOff val="-33571"/>
                <a:lumOff val="3451"/>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tr-TR" sz="1000" kern="1200" dirty="0"/>
            <a:t>Erişimde yaşanan güçlükler</a:t>
          </a:r>
        </a:p>
      </dsp:txBody>
      <dsp:txXfrm rot="-5400000">
        <a:off x="1608872" y="1327529"/>
        <a:ext cx="747140" cy="858781"/>
      </dsp:txXfrm>
    </dsp:sp>
    <dsp:sp modelId="{22F2F13A-57F7-40E5-AFD3-11FBA906218B}">
      <dsp:nvSpPr>
        <dsp:cNvPr id="0" name=""/>
        <dsp:cNvSpPr/>
      </dsp:nvSpPr>
      <dsp:spPr>
        <a:xfrm>
          <a:off x="0" y="1366837"/>
          <a:ext cx="1347433" cy="7485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r" defTabSz="444500">
            <a:lnSpc>
              <a:spcPct val="90000"/>
            </a:lnSpc>
            <a:spcBef>
              <a:spcPct val="0"/>
            </a:spcBef>
            <a:spcAft>
              <a:spcPct val="35000"/>
            </a:spcAft>
          </a:pPr>
          <a:endParaRPr lang="tr-TR" sz="1000" kern="1200" dirty="0"/>
        </a:p>
      </dsp:txBody>
      <dsp:txXfrm>
        <a:off x="0" y="1366837"/>
        <a:ext cx="1347433" cy="748574"/>
      </dsp:txXfrm>
    </dsp:sp>
    <dsp:sp modelId="{29963BC0-01A5-403F-A451-7F0192DF9EAF}">
      <dsp:nvSpPr>
        <dsp:cNvPr id="0" name=""/>
        <dsp:cNvSpPr/>
      </dsp:nvSpPr>
      <dsp:spPr>
        <a:xfrm rot="5400000">
          <a:off x="2483520" y="1198408"/>
          <a:ext cx="1247623" cy="1085432"/>
        </a:xfrm>
        <a:prstGeom prst="hexagon">
          <a:avLst>
            <a:gd name="adj" fmla="val 25000"/>
            <a:gd name="vf" fmla="val 115470"/>
          </a:avLst>
        </a:prstGeom>
        <a:gradFill rotWithShape="0">
          <a:gsLst>
            <a:gs pos="0">
              <a:schemeClr val="accent2">
                <a:hueOff val="-873218"/>
                <a:satOff val="-50357"/>
                <a:lumOff val="5177"/>
                <a:alphaOff val="0"/>
                <a:satMod val="103000"/>
                <a:lumMod val="102000"/>
                <a:tint val="94000"/>
              </a:schemeClr>
            </a:gs>
            <a:gs pos="50000">
              <a:schemeClr val="accent2">
                <a:hueOff val="-873218"/>
                <a:satOff val="-50357"/>
                <a:lumOff val="5177"/>
                <a:alphaOff val="0"/>
                <a:satMod val="110000"/>
                <a:lumMod val="100000"/>
                <a:shade val="100000"/>
              </a:schemeClr>
            </a:gs>
            <a:gs pos="100000">
              <a:schemeClr val="accent2">
                <a:hueOff val="-873218"/>
                <a:satOff val="-50357"/>
                <a:lumOff val="5177"/>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tr-TR" sz="3600" kern="1200"/>
        </a:p>
      </dsp:txBody>
      <dsp:txXfrm rot="-5400000">
        <a:off x="2733761" y="1311734"/>
        <a:ext cx="747140" cy="858781"/>
      </dsp:txXfrm>
    </dsp:sp>
    <dsp:sp modelId="{64E37FE9-C6E5-4476-99F5-21620CC73BA8}">
      <dsp:nvSpPr>
        <dsp:cNvPr id="0" name=""/>
        <dsp:cNvSpPr/>
      </dsp:nvSpPr>
      <dsp:spPr>
        <a:xfrm rot="5400000">
          <a:off x="1899632" y="2257391"/>
          <a:ext cx="1247623" cy="1085432"/>
        </a:xfrm>
        <a:prstGeom prst="hexagon">
          <a:avLst>
            <a:gd name="adj" fmla="val 25000"/>
            <a:gd name="vf" fmla="val 115470"/>
          </a:avLst>
        </a:prstGeom>
        <a:gradFill rotWithShape="0">
          <a:gsLst>
            <a:gs pos="0">
              <a:schemeClr val="accent2">
                <a:hueOff val="-1164290"/>
                <a:satOff val="-67142"/>
                <a:lumOff val="6902"/>
                <a:alphaOff val="0"/>
                <a:satMod val="103000"/>
                <a:lumMod val="102000"/>
                <a:tint val="94000"/>
              </a:schemeClr>
            </a:gs>
            <a:gs pos="50000">
              <a:schemeClr val="accent2">
                <a:hueOff val="-1164290"/>
                <a:satOff val="-67142"/>
                <a:lumOff val="6902"/>
                <a:alphaOff val="0"/>
                <a:satMod val="110000"/>
                <a:lumMod val="100000"/>
                <a:shade val="100000"/>
              </a:schemeClr>
            </a:gs>
            <a:gs pos="100000">
              <a:schemeClr val="accent2">
                <a:hueOff val="-1164290"/>
                <a:satOff val="-67142"/>
                <a:lumOff val="6902"/>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tr-TR" sz="1000" kern="1200" dirty="0"/>
            <a:t>Maliyet</a:t>
          </a:r>
        </a:p>
      </dsp:txBody>
      <dsp:txXfrm rot="-5400000">
        <a:off x="2149873" y="2370717"/>
        <a:ext cx="747140" cy="858781"/>
      </dsp:txXfrm>
    </dsp:sp>
    <dsp:sp modelId="{71FDF903-E76F-48D5-98A0-501C862E0FDE}">
      <dsp:nvSpPr>
        <dsp:cNvPr id="0" name=""/>
        <dsp:cNvSpPr/>
      </dsp:nvSpPr>
      <dsp:spPr>
        <a:xfrm>
          <a:off x="3099097" y="2425820"/>
          <a:ext cx="1392348" cy="7485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l" defTabSz="444500">
            <a:lnSpc>
              <a:spcPct val="90000"/>
            </a:lnSpc>
            <a:spcBef>
              <a:spcPct val="0"/>
            </a:spcBef>
            <a:spcAft>
              <a:spcPct val="35000"/>
            </a:spcAft>
          </a:pPr>
          <a:endParaRPr lang="tr-TR" sz="1000" kern="1200"/>
        </a:p>
      </dsp:txBody>
      <dsp:txXfrm>
        <a:off x="3099097" y="2425820"/>
        <a:ext cx="1392348" cy="748574"/>
      </dsp:txXfrm>
    </dsp:sp>
    <dsp:sp modelId="{FDD017ED-12C6-4D50-B27E-5E29797028BD}">
      <dsp:nvSpPr>
        <dsp:cNvPr id="0" name=""/>
        <dsp:cNvSpPr/>
      </dsp:nvSpPr>
      <dsp:spPr>
        <a:xfrm rot="5400000">
          <a:off x="727364" y="2257391"/>
          <a:ext cx="1247623" cy="1085432"/>
        </a:xfrm>
        <a:prstGeom prst="hexagon">
          <a:avLst>
            <a:gd name="adj" fmla="val 25000"/>
            <a:gd name="vf" fmla="val 115470"/>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tr-TR" sz="3600" kern="1200"/>
        </a:p>
      </dsp:txBody>
      <dsp:txXfrm rot="-5400000">
        <a:off x="977605" y="2370717"/>
        <a:ext cx="747140" cy="858781"/>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C26182-B4D0-4A62-9027-2059769A486F}">
      <dsp:nvSpPr>
        <dsp:cNvPr id="0" name=""/>
        <dsp:cNvSpPr/>
      </dsp:nvSpPr>
      <dsp:spPr>
        <a:xfrm rot="5400000">
          <a:off x="1899632" y="250459"/>
          <a:ext cx="1247623" cy="1085432"/>
        </a:xfrm>
        <a:prstGeom prst="hexagon">
          <a:avLst>
            <a:gd name="adj" fmla="val 25000"/>
            <a:gd name="vf" fmla="val 11547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tr-TR" sz="1200" kern="1200" dirty="0"/>
            <a:t>Uzmanın özellikleri</a:t>
          </a:r>
        </a:p>
      </dsp:txBody>
      <dsp:txXfrm rot="-5400000">
        <a:off x="2149873" y="363785"/>
        <a:ext cx="747140" cy="858781"/>
      </dsp:txXfrm>
    </dsp:sp>
    <dsp:sp modelId="{7E317042-7C6C-4705-BEB7-9FB0390A8490}">
      <dsp:nvSpPr>
        <dsp:cNvPr id="0" name=""/>
        <dsp:cNvSpPr/>
      </dsp:nvSpPr>
      <dsp:spPr>
        <a:xfrm>
          <a:off x="3099097" y="418888"/>
          <a:ext cx="1392348" cy="7485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l" defTabSz="488950">
            <a:lnSpc>
              <a:spcPct val="90000"/>
            </a:lnSpc>
            <a:spcBef>
              <a:spcPct val="0"/>
            </a:spcBef>
            <a:spcAft>
              <a:spcPct val="35000"/>
            </a:spcAft>
          </a:pPr>
          <a:r>
            <a:rPr lang="tr-TR" sz="1100" b="1" kern="1200" dirty="0"/>
            <a:t>İnternet ve sosyal medya</a:t>
          </a:r>
        </a:p>
      </dsp:txBody>
      <dsp:txXfrm>
        <a:off x="3099097" y="418888"/>
        <a:ext cx="1392348" cy="748574"/>
      </dsp:txXfrm>
    </dsp:sp>
    <dsp:sp modelId="{D312234D-4E7B-4E89-ADEB-EA8399D86570}">
      <dsp:nvSpPr>
        <dsp:cNvPr id="0" name=""/>
        <dsp:cNvSpPr/>
      </dsp:nvSpPr>
      <dsp:spPr>
        <a:xfrm rot="5400000">
          <a:off x="727364" y="250459"/>
          <a:ext cx="1247623" cy="1085432"/>
        </a:xfrm>
        <a:prstGeom prst="hexagon">
          <a:avLst>
            <a:gd name="adj" fmla="val 25000"/>
            <a:gd name="vf" fmla="val 115470"/>
          </a:avLst>
        </a:prstGeom>
        <a:gradFill rotWithShape="0">
          <a:gsLst>
            <a:gs pos="0">
              <a:schemeClr val="accent2">
                <a:hueOff val="-291073"/>
                <a:satOff val="-16786"/>
                <a:lumOff val="1726"/>
                <a:alphaOff val="0"/>
                <a:satMod val="103000"/>
                <a:lumMod val="102000"/>
                <a:tint val="94000"/>
              </a:schemeClr>
            </a:gs>
            <a:gs pos="50000">
              <a:schemeClr val="accent2">
                <a:hueOff val="-291073"/>
                <a:satOff val="-16786"/>
                <a:lumOff val="1726"/>
                <a:alphaOff val="0"/>
                <a:satMod val="110000"/>
                <a:lumMod val="100000"/>
                <a:shade val="100000"/>
              </a:schemeClr>
            </a:gs>
            <a:gs pos="100000">
              <a:schemeClr val="accent2">
                <a:hueOff val="-291073"/>
                <a:satOff val="-16786"/>
                <a:lumOff val="1726"/>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tr-TR" sz="3600" kern="1200"/>
        </a:p>
      </dsp:txBody>
      <dsp:txXfrm rot="-5400000">
        <a:off x="977605" y="363785"/>
        <a:ext cx="747140" cy="858781"/>
      </dsp:txXfrm>
    </dsp:sp>
    <dsp:sp modelId="{B2AE3F54-D520-4227-88E6-B22B199F7AFA}">
      <dsp:nvSpPr>
        <dsp:cNvPr id="0" name=""/>
        <dsp:cNvSpPr/>
      </dsp:nvSpPr>
      <dsp:spPr>
        <a:xfrm rot="5400000">
          <a:off x="1358631" y="1325237"/>
          <a:ext cx="1247623" cy="1085432"/>
        </a:xfrm>
        <a:prstGeom prst="hexagon">
          <a:avLst>
            <a:gd name="adj" fmla="val 25000"/>
            <a:gd name="vf" fmla="val 115470"/>
          </a:avLst>
        </a:prstGeom>
        <a:gradFill rotWithShape="0">
          <a:gsLst>
            <a:gs pos="0">
              <a:schemeClr val="accent2">
                <a:hueOff val="-582145"/>
                <a:satOff val="-33571"/>
                <a:lumOff val="3451"/>
                <a:alphaOff val="0"/>
                <a:satMod val="103000"/>
                <a:lumMod val="102000"/>
                <a:tint val="94000"/>
              </a:schemeClr>
            </a:gs>
            <a:gs pos="50000">
              <a:schemeClr val="accent2">
                <a:hueOff val="-582145"/>
                <a:satOff val="-33571"/>
                <a:lumOff val="3451"/>
                <a:alphaOff val="0"/>
                <a:satMod val="110000"/>
                <a:lumMod val="100000"/>
                <a:shade val="100000"/>
              </a:schemeClr>
            </a:gs>
            <a:gs pos="100000">
              <a:schemeClr val="accent2">
                <a:hueOff val="-582145"/>
                <a:satOff val="-33571"/>
                <a:lumOff val="3451"/>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tr-TR" sz="1200" kern="1200" dirty="0"/>
            <a:t>OSB tanısı olan çocukların özellikleri</a:t>
          </a:r>
        </a:p>
      </dsp:txBody>
      <dsp:txXfrm rot="-5400000">
        <a:off x="1608872" y="1438563"/>
        <a:ext cx="747140" cy="858781"/>
      </dsp:txXfrm>
    </dsp:sp>
    <dsp:sp modelId="{22F2F13A-57F7-40E5-AFD3-11FBA906218B}">
      <dsp:nvSpPr>
        <dsp:cNvPr id="0" name=""/>
        <dsp:cNvSpPr/>
      </dsp:nvSpPr>
      <dsp:spPr>
        <a:xfrm>
          <a:off x="0" y="1477871"/>
          <a:ext cx="1347433" cy="7485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r" defTabSz="488950">
            <a:lnSpc>
              <a:spcPct val="90000"/>
            </a:lnSpc>
            <a:spcBef>
              <a:spcPct val="0"/>
            </a:spcBef>
            <a:spcAft>
              <a:spcPct val="35000"/>
            </a:spcAft>
          </a:pPr>
          <a:r>
            <a:rPr lang="tr-TR" sz="1100" b="1" kern="1200" dirty="0"/>
            <a:t>Çare/Umut olarak görülmesi</a:t>
          </a:r>
        </a:p>
      </dsp:txBody>
      <dsp:txXfrm>
        <a:off x="0" y="1477871"/>
        <a:ext cx="1347433" cy="748574"/>
      </dsp:txXfrm>
    </dsp:sp>
    <dsp:sp modelId="{29963BC0-01A5-403F-A451-7F0192DF9EAF}">
      <dsp:nvSpPr>
        <dsp:cNvPr id="0" name=""/>
        <dsp:cNvSpPr/>
      </dsp:nvSpPr>
      <dsp:spPr>
        <a:xfrm rot="5400000">
          <a:off x="2483520" y="1309442"/>
          <a:ext cx="1247623" cy="1085432"/>
        </a:xfrm>
        <a:prstGeom prst="hexagon">
          <a:avLst>
            <a:gd name="adj" fmla="val 25000"/>
            <a:gd name="vf" fmla="val 115470"/>
          </a:avLst>
        </a:prstGeom>
        <a:gradFill rotWithShape="0">
          <a:gsLst>
            <a:gs pos="0">
              <a:schemeClr val="accent2">
                <a:hueOff val="-873218"/>
                <a:satOff val="-50357"/>
                <a:lumOff val="5177"/>
                <a:alphaOff val="0"/>
                <a:satMod val="103000"/>
                <a:lumMod val="102000"/>
                <a:tint val="94000"/>
              </a:schemeClr>
            </a:gs>
            <a:gs pos="50000">
              <a:schemeClr val="accent2">
                <a:hueOff val="-873218"/>
                <a:satOff val="-50357"/>
                <a:lumOff val="5177"/>
                <a:alphaOff val="0"/>
                <a:satMod val="110000"/>
                <a:lumMod val="100000"/>
                <a:shade val="100000"/>
              </a:schemeClr>
            </a:gs>
            <a:gs pos="100000">
              <a:schemeClr val="accent2">
                <a:hueOff val="-873218"/>
                <a:satOff val="-50357"/>
                <a:lumOff val="5177"/>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tr-TR" sz="3600" kern="1200"/>
        </a:p>
      </dsp:txBody>
      <dsp:txXfrm rot="-5400000">
        <a:off x="2733761" y="1422768"/>
        <a:ext cx="747140" cy="858781"/>
      </dsp:txXfrm>
    </dsp:sp>
    <dsp:sp modelId="{64E37FE9-C6E5-4476-99F5-21620CC73BA8}">
      <dsp:nvSpPr>
        <dsp:cNvPr id="0" name=""/>
        <dsp:cNvSpPr/>
      </dsp:nvSpPr>
      <dsp:spPr>
        <a:xfrm rot="5400000">
          <a:off x="1899632" y="2368425"/>
          <a:ext cx="1247623" cy="1085432"/>
        </a:xfrm>
        <a:prstGeom prst="hexagon">
          <a:avLst>
            <a:gd name="adj" fmla="val 25000"/>
            <a:gd name="vf" fmla="val 115470"/>
          </a:avLst>
        </a:prstGeom>
        <a:gradFill rotWithShape="0">
          <a:gsLst>
            <a:gs pos="0">
              <a:schemeClr val="accent2">
                <a:hueOff val="-1164290"/>
                <a:satOff val="-67142"/>
                <a:lumOff val="6902"/>
                <a:alphaOff val="0"/>
                <a:satMod val="103000"/>
                <a:lumMod val="102000"/>
                <a:tint val="94000"/>
              </a:schemeClr>
            </a:gs>
            <a:gs pos="50000">
              <a:schemeClr val="accent2">
                <a:hueOff val="-1164290"/>
                <a:satOff val="-67142"/>
                <a:lumOff val="6902"/>
                <a:alphaOff val="0"/>
                <a:satMod val="110000"/>
                <a:lumMod val="100000"/>
                <a:shade val="100000"/>
              </a:schemeClr>
            </a:gs>
            <a:gs pos="100000">
              <a:schemeClr val="accent2">
                <a:hueOff val="-1164290"/>
                <a:satOff val="-67142"/>
                <a:lumOff val="6902"/>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tr-TR" sz="1200" b="1" kern="1200" dirty="0">
              <a:solidFill>
                <a:schemeClr val="tx1"/>
              </a:solidFill>
            </a:rPr>
            <a:t>Öneriler</a:t>
          </a:r>
        </a:p>
      </dsp:txBody>
      <dsp:txXfrm rot="-5400000">
        <a:off x="2149873" y="2481751"/>
        <a:ext cx="747140" cy="858781"/>
      </dsp:txXfrm>
    </dsp:sp>
    <dsp:sp modelId="{71FDF903-E76F-48D5-98A0-501C862E0FDE}">
      <dsp:nvSpPr>
        <dsp:cNvPr id="0" name=""/>
        <dsp:cNvSpPr/>
      </dsp:nvSpPr>
      <dsp:spPr>
        <a:xfrm>
          <a:off x="3099097" y="2536854"/>
          <a:ext cx="1392348" cy="7485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l" defTabSz="488950">
            <a:lnSpc>
              <a:spcPct val="90000"/>
            </a:lnSpc>
            <a:spcBef>
              <a:spcPct val="0"/>
            </a:spcBef>
            <a:spcAft>
              <a:spcPct val="35000"/>
            </a:spcAft>
          </a:pPr>
          <a:r>
            <a:rPr lang="tr-TR" sz="1100" b="1" kern="1200" dirty="0"/>
            <a:t>Eğitsel ve davranışsal uygulamaları “etkisiz” bulunması</a:t>
          </a:r>
        </a:p>
      </dsp:txBody>
      <dsp:txXfrm>
        <a:off x="3099097" y="2536854"/>
        <a:ext cx="1392348" cy="748574"/>
      </dsp:txXfrm>
    </dsp:sp>
    <dsp:sp modelId="{FDD017ED-12C6-4D50-B27E-5E29797028BD}">
      <dsp:nvSpPr>
        <dsp:cNvPr id="0" name=""/>
        <dsp:cNvSpPr/>
      </dsp:nvSpPr>
      <dsp:spPr>
        <a:xfrm rot="5400000">
          <a:off x="727364" y="2368425"/>
          <a:ext cx="1247623" cy="1085432"/>
        </a:xfrm>
        <a:prstGeom prst="hexagon">
          <a:avLst>
            <a:gd name="adj" fmla="val 25000"/>
            <a:gd name="vf" fmla="val 115470"/>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tr-TR" sz="3600" kern="1200"/>
        </a:p>
      </dsp:txBody>
      <dsp:txXfrm rot="-5400000">
        <a:off x="977605" y="2481751"/>
        <a:ext cx="747140" cy="858781"/>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22DA9E-2325-4AC6-9730-029CD7138574}">
      <dsp:nvSpPr>
        <dsp:cNvPr id="0" name=""/>
        <dsp:cNvSpPr/>
      </dsp:nvSpPr>
      <dsp:spPr>
        <a:xfrm>
          <a:off x="0" y="319688"/>
          <a:ext cx="10515600" cy="1041862"/>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816127" tIns="437388" rIns="816127" bIns="120904" numCol="1" spcCol="1270" anchor="t" anchorCtr="0">
          <a:noAutofit/>
        </a:bodyPr>
        <a:lstStyle/>
        <a:p>
          <a:pPr marL="171450" lvl="1" indent="-171450" algn="l" defTabSz="755650">
            <a:lnSpc>
              <a:spcPct val="90000"/>
            </a:lnSpc>
            <a:spcBef>
              <a:spcPct val="0"/>
            </a:spcBef>
            <a:spcAft>
              <a:spcPct val="15000"/>
            </a:spcAft>
            <a:buChar char="••"/>
          </a:pPr>
          <a:r>
            <a:rPr lang="tr-TR" sz="1700" kern="1200" dirty="0"/>
            <a:t>OSB belirtilerinin hafifletilmesinde ya da ortadan kaldırılmasında kısmen ya da tamamen etkisiz sonuçlar alınması </a:t>
          </a:r>
          <a:r>
            <a:rPr lang="tr-TR" sz="1050" kern="1200" dirty="0"/>
            <a:t>(</a:t>
          </a:r>
          <a:r>
            <a:rPr lang="tr-TR" sz="1050" kern="1200" dirty="0" err="1"/>
            <a:t>Lindly</a:t>
          </a:r>
          <a:r>
            <a:rPr lang="tr-TR" sz="1050" kern="1200" dirty="0"/>
            <a:t> vd., 2018).</a:t>
          </a:r>
        </a:p>
      </dsp:txBody>
      <dsp:txXfrm>
        <a:off x="0" y="319688"/>
        <a:ext cx="10515600" cy="1041862"/>
      </dsp:txXfrm>
    </dsp:sp>
    <dsp:sp modelId="{5F7D7366-09EF-4ADB-8A9F-6A0835C4A2F5}">
      <dsp:nvSpPr>
        <dsp:cNvPr id="0" name=""/>
        <dsp:cNvSpPr/>
      </dsp:nvSpPr>
      <dsp:spPr>
        <a:xfrm>
          <a:off x="525780" y="9728"/>
          <a:ext cx="7360920" cy="61992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78225" tIns="0" rIns="278225" bIns="0" numCol="1" spcCol="1270" anchor="ctr" anchorCtr="0">
          <a:noAutofit/>
        </a:bodyPr>
        <a:lstStyle/>
        <a:p>
          <a:pPr lvl="0" algn="l" defTabSz="933450">
            <a:lnSpc>
              <a:spcPct val="90000"/>
            </a:lnSpc>
            <a:spcBef>
              <a:spcPct val="0"/>
            </a:spcBef>
            <a:spcAft>
              <a:spcPct val="35000"/>
            </a:spcAft>
          </a:pPr>
          <a:r>
            <a:rPr lang="tr-TR" sz="2100" kern="1200" dirty="0"/>
            <a:t>1</a:t>
          </a:r>
        </a:p>
      </dsp:txBody>
      <dsp:txXfrm>
        <a:off x="556042" y="39990"/>
        <a:ext cx="7300396" cy="559396"/>
      </dsp:txXfrm>
    </dsp:sp>
    <dsp:sp modelId="{D4F4FF12-FD17-4ED0-B274-0B6DF5FE62C9}">
      <dsp:nvSpPr>
        <dsp:cNvPr id="0" name=""/>
        <dsp:cNvSpPr/>
      </dsp:nvSpPr>
      <dsp:spPr>
        <a:xfrm>
          <a:off x="0" y="1770397"/>
          <a:ext cx="10515600" cy="810337"/>
        </a:xfrm>
        <a:prstGeom prst="rect">
          <a:avLst/>
        </a:prstGeom>
        <a:solidFill>
          <a:schemeClr val="lt1">
            <a:alpha val="90000"/>
            <a:hueOff val="0"/>
            <a:satOff val="0"/>
            <a:lumOff val="0"/>
            <a:alphaOff val="0"/>
          </a:schemeClr>
        </a:solidFill>
        <a:ln w="6350" cap="flat" cmpd="sng" algn="ctr">
          <a:solidFill>
            <a:schemeClr val="accent2">
              <a:hueOff val="-727682"/>
              <a:satOff val="-41964"/>
              <a:lumOff val="4314"/>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816127" tIns="437388" rIns="816127" bIns="120904" numCol="1" spcCol="1270" anchor="t" anchorCtr="0">
          <a:noAutofit/>
        </a:bodyPr>
        <a:lstStyle/>
        <a:p>
          <a:pPr marL="171450" lvl="1" indent="-171450" algn="l" defTabSz="755650">
            <a:lnSpc>
              <a:spcPct val="90000"/>
            </a:lnSpc>
            <a:spcBef>
              <a:spcPct val="0"/>
            </a:spcBef>
            <a:spcAft>
              <a:spcPct val="15000"/>
            </a:spcAft>
            <a:buChar char="••"/>
          </a:pPr>
          <a:r>
            <a:rPr lang="tr-TR" sz="1700" kern="1200" dirty="0"/>
            <a:t>Zaman ve maliyet açısından yük getirmesi </a:t>
          </a:r>
          <a:r>
            <a:rPr lang="tr-TR" sz="1050" kern="1200" dirty="0"/>
            <a:t>(</a:t>
          </a:r>
          <a:r>
            <a:rPr lang="tr-TR" sz="1050" kern="1200" dirty="0" err="1"/>
            <a:t>Lindly</a:t>
          </a:r>
          <a:r>
            <a:rPr lang="tr-TR" sz="1050" kern="1200" dirty="0"/>
            <a:t> vd., 2018).</a:t>
          </a:r>
        </a:p>
      </dsp:txBody>
      <dsp:txXfrm>
        <a:off x="0" y="1770397"/>
        <a:ext cx="10515600" cy="810337"/>
      </dsp:txXfrm>
    </dsp:sp>
    <dsp:sp modelId="{E1B8DE71-87FC-4804-AB6F-DEC4E42F1827}">
      <dsp:nvSpPr>
        <dsp:cNvPr id="0" name=""/>
        <dsp:cNvSpPr/>
      </dsp:nvSpPr>
      <dsp:spPr>
        <a:xfrm>
          <a:off x="525780" y="1474951"/>
          <a:ext cx="7360920" cy="619920"/>
        </a:xfrm>
        <a:prstGeom prst="roundRect">
          <a:avLst/>
        </a:prstGeom>
        <a:gradFill rotWithShape="0">
          <a:gsLst>
            <a:gs pos="0">
              <a:schemeClr val="accent2">
                <a:hueOff val="-727682"/>
                <a:satOff val="-41964"/>
                <a:lumOff val="4314"/>
                <a:alphaOff val="0"/>
                <a:satMod val="103000"/>
                <a:lumMod val="102000"/>
                <a:tint val="94000"/>
              </a:schemeClr>
            </a:gs>
            <a:gs pos="50000">
              <a:schemeClr val="accent2">
                <a:hueOff val="-727682"/>
                <a:satOff val="-41964"/>
                <a:lumOff val="4314"/>
                <a:alphaOff val="0"/>
                <a:satMod val="110000"/>
                <a:lumMod val="100000"/>
                <a:shade val="100000"/>
              </a:schemeClr>
            </a:gs>
            <a:gs pos="100000">
              <a:schemeClr val="accent2">
                <a:hueOff val="-727682"/>
                <a:satOff val="-41964"/>
                <a:lumOff val="4314"/>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78225" tIns="0" rIns="278225" bIns="0" numCol="1" spcCol="1270" anchor="ctr" anchorCtr="0">
          <a:noAutofit/>
        </a:bodyPr>
        <a:lstStyle/>
        <a:p>
          <a:pPr lvl="0" algn="l" defTabSz="933450">
            <a:lnSpc>
              <a:spcPct val="90000"/>
            </a:lnSpc>
            <a:spcBef>
              <a:spcPct val="0"/>
            </a:spcBef>
            <a:spcAft>
              <a:spcPct val="35000"/>
            </a:spcAft>
          </a:pPr>
          <a:r>
            <a:rPr lang="tr-TR" sz="2100" kern="1200" dirty="0"/>
            <a:t>2</a:t>
          </a:r>
        </a:p>
      </dsp:txBody>
      <dsp:txXfrm>
        <a:off x="556042" y="1505213"/>
        <a:ext cx="7300396" cy="559396"/>
      </dsp:txXfrm>
    </dsp:sp>
    <dsp:sp modelId="{0DE41682-A538-4827-8A09-5D085DFE3CE8}">
      <dsp:nvSpPr>
        <dsp:cNvPr id="0" name=""/>
        <dsp:cNvSpPr/>
      </dsp:nvSpPr>
      <dsp:spPr>
        <a:xfrm>
          <a:off x="0" y="3018609"/>
          <a:ext cx="10515600" cy="1323000"/>
        </a:xfrm>
        <a:prstGeom prst="rect">
          <a:avLst/>
        </a:prstGeom>
        <a:solidFill>
          <a:schemeClr val="lt1">
            <a:alpha val="90000"/>
            <a:hueOff val="0"/>
            <a:satOff val="0"/>
            <a:lumOff val="0"/>
            <a:alphaOff val="0"/>
          </a:schemeClr>
        </a:solidFill>
        <a:ln w="6350" cap="flat" cmpd="sng" algn="ctr">
          <a:solidFill>
            <a:schemeClr val="accent2">
              <a:hueOff val="-1455363"/>
              <a:satOff val="-83928"/>
              <a:lumOff val="8628"/>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816127" tIns="437388" rIns="816127" bIns="128016" numCol="1" spcCol="1270" anchor="t" anchorCtr="0">
          <a:noAutofit/>
        </a:bodyPr>
        <a:lstStyle/>
        <a:p>
          <a:pPr marL="171450" lvl="1" indent="-171450" algn="l" defTabSz="800100">
            <a:lnSpc>
              <a:spcPct val="90000"/>
            </a:lnSpc>
            <a:spcBef>
              <a:spcPct val="0"/>
            </a:spcBef>
            <a:spcAft>
              <a:spcPct val="15000"/>
            </a:spcAft>
            <a:buChar char="••"/>
          </a:pPr>
          <a:r>
            <a:rPr lang="tr-TR" sz="1800" kern="1200" dirty="0"/>
            <a:t>Bu uygulamalara harcanan zaman ve enerjinin OSB tanısı olan bireylerin, eğitimlerinde yaşamsal önem taşıyan yoğun eğitsel ve davranışsal uygulamalardan yoksun kalmalarına ya da erken dönemde yararlanamamalarına yol açması </a:t>
          </a:r>
          <a:r>
            <a:rPr lang="tr-TR" sz="1050" kern="1200" dirty="0"/>
            <a:t>(</a:t>
          </a:r>
          <a:r>
            <a:rPr lang="tr-TR" sz="1050" kern="1200" dirty="0" err="1"/>
            <a:t>Howard</a:t>
          </a:r>
          <a:r>
            <a:rPr lang="tr-TR" sz="1050" kern="1200" dirty="0"/>
            <a:t>., 2005; Smith, 1999).</a:t>
          </a:r>
        </a:p>
      </dsp:txBody>
      <dsp:txXfrm>
        <a:off x="0" y="3018609"/>
        <a:ext cx="10515600" cy="1323000"/>
      </dsp:txXfrm>
    </dsp:sp>
    <dsp:sp modelId="{6A45AB98-C735-4C68-932A-934ADBEE7B9B}">
      <dsp:nvSpPr>
        <dsp:cNvPr id="0" name=""/>
        <dsp:cNvSpPr/>
      </dsp:nvSpPr>
      <dsp:spPr>
        <a:xfrm>
          <a:off x="525780" y="2708649"/>
          <a:ext cx="7360920" cy="619920"/>
        </a:xfrm>
        <a:prstGeom prst="round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78225" tIns="0" rIns="278225" bIns="0" numCol="1" spcCol="1270" anchor="ctr" anchorCtr="0">
          <a:noAutofit/>
        </a:bodyPr>
        <a:lstStyle/>
        <a:p>
          <a:pPr lvl="0" algn="l" defTabSz="933450">
            <a:lnSpc>
              <a:spcPct val="90000"/>
            </a:lnSpc>
            <a:spcBef>
              <a:spcPct val="0"/>
            </a:spcBef>
            <a:spcAft>
              <a:spcPct val="35000"/>
            </a:spcAft>
          </a:pPr>
          <a:r>
            <a:rPr lang="tr-TR" sz="2100" kern="1200" dirty="0"/>
            <a:t>3</a:t>
          </a:r>
        </a:p>
      </dsp:txBody>
      <dsp:txXfrm>
        <a:off x="556042" y="2738911"/>
        <a:ext cx="7300396" cy="559396"/>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CC7937-266B-42A1-ADCE-6C62B3FF46C9}">
      <dsp:nvSpPr>
        <dsp:cNvPr id="0" name=""/>
        <dsp:cNvSpPr/>
      </dsp:nvSpPr>
      <dsp:spPr>
        <a:xfrm>
          <a:off x="3286" y="115570"/>
          <a:ext cx="3203971" cy="661497"/>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lvl="0" algn="ctr" defTabSz="800100">
            <a:lnSpc>
              <a:spcPct val="90000"/>
            </a:lnSpc>
            <a:spcBef>
              <a:spcPct val="0"/>
            </a:spcBef>
            <a:spcAft>
              <a:spcPct val="35000"/>
            </a:spcAft>
          </a:pPr>
          <a:r>
            <a:rPr lang="tr-TR" sz="1800" b="1" kern="1200" dirty="0"/>
            <a:t>Şefkat Yorgunluğuna İlişkin Risk Faktörleri</a:t>
          </a:r>
          <a:endParaRPr lang="tr-TR" sz="1800" kern="1200" dirty="0"/>
        </a:p>
      </dsp:txBody>
      <dsp:txXfrm>
        <a:off x="3286" y="115570"/>
        <a:ext cx="3203971" cy="661497"/>
      </dsp:txXfrm>
    </dsp:sp>
    <dsp:sp modelId="{ED25EE27-3C15-4FF1-A99B-C618BFCE0DF5}">
      <dsp:nvSpPr>
        <dsp:cNvPr id="0" name=""/>
        <dsp:cNvSpPr/>
      </dsp:nvSpPr>
      <dsp:spPr>
        <a:xfrm>
          <a:off x="3286" y="777067"/>
          <a:ext cx="3203971" cy="3458699"/>
        </a:xfrm>
        <a:prstGeom prst="rect">
          <a:avLst/>
        </a:prstGeom>
        <a:solidFill>
          <a:schemeClr val="lt1">
            <a:alpha val="90000"/>
            <a:tint val="40000"/>
            <a:hueOff val="0"/>
            <a:satOff val="0"/>
            <a:lumOff val="0"/>
            <a:alphaOff val="0"/>
          </a:schemeClr>
        </a:solidFill>
        <a:ln w="12700" cap="flat" cmpd="sng" algn="ctr">
          <a:solidFill>
            <a:schemeClr val="accent2">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tr-TR" sz="1800" b="0" kern="1200" dirty="0"/>
            <a:t>Kişisel Risk Faktörleri (</a:t>
          </a:r>
          <a:r>
            <a:rPr lang="tr-TR" sz="1800" b="0" kern="1200" dirty="0" err="1"/>
            <a:t>örn</a:t>
          </a:r>
          <a:r>
            <a:rPr lang="tr-TR" sz="1800" b="0" kern="1200" dirty="0"/>
            <a:t>. özveri, empati, deneyimsizlik)</a:t>
          </a:r>
        </a:p>
        <a:p>
          <a:pPr marL="171450" lvl="1" indent="-171450" algn="l" defTabSz="800100">
            <a:lnSpc>
              <a:spcPct val="90000"/>
            </a:lnSpc>
            <a:spcBef>
              <a:spcPct val="0"/>
            </a:spcBef>
            <a:spcAft>
              <a:spcPct val="15000"/>
            </a:spcAft>
            <a:buChar char="••"/>
          </a:pPr>
          <a:r>
            <a:rPr lang="tr-TR" sz="1800" b="0" kern="1200" dirty="0"/>
            <a:t>OSB’ye Özgü Risk Faktörleri (</a:t>
          </a:r>
          <a:r>
            <a:rPr lang="tr-TR" sz="1800" b="0" kern="1200" dirty="0" err="1"/>
            <a:t>örn</a:t>
          </a:r>
          <a:r>
            <a:rPr lang="tr-TR" sz="1800" b="0" kern="1200" dirty="0"/>
            <a:t>. gelişimde yaşanan zorluklar, problem davranışlar)</a:t>
          </a:r>
        </a:p>
        <a:p>
          <a:pPr marL="171450" lvl="1" indent="-171450" algn="l" defTabSz="800100">
            <a:lnSpc>
              <a:spcPct val="90000"/>
            </a:lnSpc>
            <a:spcBef>
              <a:spcPct val="0"/>
            </a:spcBef>
            <a:spcAft>
              <a:spcPct val="15000"/>
            </a:spcAft>
            <a:buChar char="••"/>
          </a:pPr>
          <a:r>
            <a:rPr lang="tr-TR" sz="1800" b="0" kern="1200" dirty="0"/>
            <a:t>Ailelerden Kaynaklanan Risk Faktörleri (</a:t>
          </a:r>
          <a:r>
            <a:rPr lang="tr-TR" sz="1800" b="0" kern="1200" dirty="0" err="1"/>
            <a:t>örn</a:t>
          </a:r>
          <a:r>
            <a:rPr lang="tr-TR" sz="1800" b="0" kern="1200" dirty="0"/>
            <a:t>. İrrasyonel beklentiler)</a:t>
          </a:r>
        </a:p>
        <a:p>
          <a:pPr marL="171450" lvl="1" indent="-171450" algn="l" defTabSz="800100">
            <a:lnSpc>
              <a:spcPct val="90000"/>
            </a:lnSpc>
            <a:spcBef>
              <a:spcPct val="0"/>
            </a:spcBef>
            <a:spcAft>
              <a:spcPct val="15000"/>
            </a:spcAft>
            <a:buChar char="••"/>
          </a:pPr>
          <a:r>
            <a:rPr lang="tr-TR" sz="1800" b="0" kern="1200" dirty="0"/>
            <a:t>Kurum Kaynaklı Risk Faktörleri (</a:t>
          </a:r>
          <a:r>
            <a:rPr lang="tr-TR" sz="1800" b="0" kern="1200" dirty="0" err="1"/>
            <a:t>örn</a:t>
          </a:r>
          <a:r>
            <a:rPr lang="tr-TR" sz="1800" b="0" kern="1200" dirty="0"/>
            <a:t>. İş yükü, sınırlı kurumsal destek)</a:t>
          </a:r>
        </a:p>
      </dsp:txBody>
      <dsp:txXfrm>
        <a:off x="3286" y="777067"/>
        <a:ext cx="3203971" cy="3458699"/>
      </dsp:txXfrm>
    </dsp:sp>
    <dsp:sp modelId="{82DAA5A6-4FA5-4ED4-B1A5-94B1FB672679}">
      <dsp:nvSpPr>
        <dsp:cNvPr id="0" name=""/>
        <dsp:cNvSpPr/>
      </dsp:nvSpPr>
      <dsp:spPr>
        <a:xfrm>
          <a:off x="3655814" y="115570"/>
          <a:ext cx="3203971" cy="661497"/>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lvl="0" algn="ctr" defTabSz="800100">
            <a:lnSpc>
              <a:spcPct val="90000"/>
            </a:lnSpc>
            <a:spcBef>
              <a:spcPct val="0"/>
            </a:spcBef>
            <a:spcAft>
              <a:spcPct val="35000"/>
            </a:spcAft>
          </a:pPr>
          <a:r>
            <a:rPr lang="tr-TR" sz="1800" b="1" kern="1200" dirty="0"/>
            <a:t>Şefkat Yorgunluğu Belirtileri</a:t>
          </a:r>
          <a:endParaRPr lang="tr-TR" sz="1800" kern="1200" dirty="0"/>
        </a:p>
      </dsp:txBody>
      <dsp:txXfrm>
        <a:off x="3655814" y="115570"/>
        <a:ext cx="3203971" cy="661497"/>
      </dsp:txXfrm>
    </dsp:sp>
    <dsp:sp modelId="{BD04A18C-5DF9-4E3B-B953-627C5152819F}">
      <dsp:nvSpPr>
        <dsp:cNvPr id="0" name=""/>
        <dsp:cNvSpPr/>
      </dsp:nvSpPr>
      <dsp:spPr>
        <a:xfrm>
          <a:off x="3655814" y="777067"/>
          <a:ext cx="3203971" cy="3458699"/>
        </a:xfrm>
        <a:prstGeom prst="rect">
          <a:avLst/>
        </a:prstGeom>
        <a:solidFill>
          <a:schemeClr val="lt1">
            <a:alpha val="90000"/>
            <a:tint val="40000"/>
            <a:hueOff val="0"/>
            <a:satOff val="0"/>
            <a:lumOff val="0"/>
            <a:alphaOff val="0"/>
          </a:schemeClr>
        </a:solidFill>
        <a:ln w="12700" cap="flat" cmpd="sng" algn="ctr">
          <a:solidFill>
            <a:schemeClr val="accent2">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tr-TR" sz="1800" b="0" kern="1200" dirty="0"/>
            <a:t>Fizyolojik Belirtiler (Aşırı yorgunluk)</a:t>
          </a:r>
        </a:p>
        <a:p>
          <a:pPr marL="171450" lvl="1" indent="-171450" algn="l" defTabSz="800100">
            <a:lnSpc>
              <a:spcPct val="90000"/>
            </a:lnSpc>
            <a:spcBef>
              <a:spcPct val="0"/>
            </a:spcBef>
            <a:spcAft>
              <a:spcPct val="15000"/>
            </a:spcAft>
            <a:buChar char="••"/>
          </a:pPr>
          <a:r>
            <a:rPr lang="tr-TR" sz="1800" b="0" kern="1200" dirty="0"/>
            <a:t>Psikolojik Belirtiler (</a:t>
          </a:r>
          <a:r>
            <a:rPr lang="tr-TR" sz="1800" b="0" kern="1200" dirty="0" err="1"/>
            <a:t>örn</a:t>
          </a:r>
          <a:r>
            <a:rPr lang="tr-TR" sz="1800" b="0" kern="1200" dirty="0"/>
            <a:t>. hissizleşme, çaresizlik, zihinsel yorgunluk, tükenmişlik)</a:t>
          </a:r>
        </a:p>
        <a:p>
          <a:pPr marL="171450" lvl="1" indent="-171450" algn="l" defTabSz="800100">
            <a:lnSpc>
              <a:spcPct val="90000"/>
            </a:lnSpc>
            <a:spcBef>
              <a:spcPct val="0"/>
            </a:spcBef>
            <a:spcAft>
              <a:spcPct val="15000"/>
            </a:spcAft>
            <a:buChar char="••"/>
          </a:pPr>
          <a:r>
            <a:rPr lang="tr-TR" sz="1800" b="0" kern="1200" dirty="0"/>
            <a:t>İş ile Bağlantılı Belirtiler (</a:t>
          </a:r>
          <a:r>
            <a:rPr lang="tr-TR" sz="1800" b="0" kern="1200" dirty="0" err="1"/>
            <a:t>örn</a:t>
          </a:r>
          <a:r>
            <a:rPr lang="tr-TR" sz="1800" b="0" kern="1200" dirty="0"/>
            <a:t>. mesleki doyumda azalma, işten uzaklaşma, a</a:t>
          </a:r>
          <a:r>
            <a:rPr lang="tr-TR" sz="1800" kern="1200" dirty="0"/>
            <a:t>ilelere yönelik empati ve sempati duygularında azalma</a:t>
          </a:r>
          <a:r>
            <a:rPr lang="tr-TR" sz="1800" b="0" kern="1200" dirty="0"/>
            <a:t>)</a:t>
          </a:r>
        </a:p>
      </dsp:txBody>
      <dsp:txXfrm>
        <a:off x="3655814" y="777067"/>
        <a:ext cx="3203971" cy="3458699"/>
      </dsp:txXfrm>
    </dsp:sp>
    <dsp:sp modelId="{541B69CE-1748-48FC-A723-15B9E06A122D}">
      <dsp:nvSpPr>
        <dsp:cNvPr id="0" name=""/>
        <dsp:cNvSpPr/>
      </dsp:nvSpPr>
      <dsp:spPr>
        <a:xfrm>
          <a:off x="7308342" y="115570"/>
          <a:ext cx="3203971" cy="661497"/>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lvl="0" algn="ctr" defTabSz="800100">
            <a:lnSpc>
              <a:spcPct val="90000"/>
            </a:lnSpc>
            <a:spcBef>
              <a:spcPct val="0"/>
            </a:spcBef>
            <a:spcAft>
              <a:spcPct val="35000"/>
            </a:spcAft>
          </a:pPr>
          <a:r>
            <a:rPr lang="tr-TR" sz="1800" b="1" kern="1200" dirty="0"/>
            <a:t>Şefkat Yorgunluğu ile Baş Etme Stratejileri</a:t>
          </a:r>
          <a:endParaRPr lang="tr-TR" sz="1800" kern="1200" dirty="0"/>
        </a:p>
      </dsp:txBody>
      <dsp:txXfrm>
        <a:off x="7308342" y="115570"/>
        <a:ext cx="3203971" cy="661497"/>
      </dsp:txXfrm>
    </dsp:sp>
    <dsp:sp modelId="{84AF0481-D7F8-4A6B-8503-9E8DD3A524E6}">
      <dsp:nvSpPr>
        <dsp:cNvPr id="0" name=""/>
        <dsp:cNvSpPr/>
      </dsp:nvSpPr>
      <dsp:spPr>
        <a:xfrm>
          <a:off x="7308342" y="777067"/>
          <a:ext cx="3203971" cy="3458699"/>
        </a:xfrm>
        <a:prstGeom prst="rect">
          <a:avLst/>
        </a:prstGeom>
        <a:solidFill>
          <a:schemeClr val="lt1">
            <a:alpha val="90000"/>
            <a:tint val="40000"/>
            <a:hueOff val="0"/>
            <a:satOff val="0"/>
            <a:lumOff val="0"/>
            <a:alphaOff val="0"/>
          </a:schemeClr>
        </a:solidFill>
        <a:ln w="12700" cap="flat" cmpd="sng" algn="ctr">
          <a:solidFill>
            <a:schemeClr val="accent2">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tr-TR" sz="1800" b="0" kern="1200" dirty="0"/>
            <a:t>Destek alma (sosyal)</a:t>
          </a:r>
        </a:p>
        <a:p>
          <a:pPr marL="171450" lvl="1" indent="-171450" algn="l" defTabSz="800100">
            <a:lnSpc>
              <a:spcPct val="90000"/>
            </a:lnSpc>
            <a:spcBef>
              <a:spcPct val="0"/>
            </a:spcBef>
            <a:spcAft>
              <a:spcPct val="15000"/>
            </a:spcAft>
            <a:buChar char="••"/>
          </a:pPr>
          <a:r>
            <a:rPr lang="tr-TR" sz="1800" b="0" kern="1200" dirty="0"/>
            <a:t>Etkili iletişim kurma</a:t>
          </a:r>
        </a:p>
        <a:p>
          <a:pPr marL="171450" lvl="1" indent="-171450" algn="l" defTabSz="800100">
            <a:lnSpc>
              <a:spcPct val="90000"/>
            </a:lnSpc>
            <a:spcBef>
              <a:spcPct val="0"/>
            </a:spcBef>
            <a:spcAft>
              <a:spcPct val="15000"/>
            </a:spcAft>
            <a:buChar char="••"/>
          </a:pPr>
          <a:r>
            <a:rPr lang="tr-TR" sz="1800" b="0" kern="1200" dirty="0"/>
            <a:t>Mesleki değişiklik fırsatlarını değerlendirme</a:t>
          </a:r>
        </a:p>
        <a:p>
          <a:pPr marL="171450" lvl="1" indent="-171450" algn="l" defTabSz="800100">
            <a:lnSpc>
              <a:spcPct val="90000"/>
            </a:lnSpc>
            <a:spcBef>
              <a:spcPct val="0"/>
            </a:spcBef>
            <a:spcAft>
              <a:spcPct val="15000"/>
            </a:spcAft>
            <a:buChar char="••"/>
          </a:pPr>
          <a:r>
            <a:rPr lang="tr-TR" sz="1800" b="0" kern="1200" dirty="0"/>
            <a:t>Mesleki yeterliliği artırma</a:t>
          </a:r>
        </a:p>
        <a:p>
          <a:pPr marL="171450" lvl="1" indent="-171450" algn="l" defTabSz="800100">
            <a:lnSpc>
              <a:spcPct val="90000"/>
            </a:lnSpc>
            <a:spcBef>
              <a:spcPct val="0"/>
            </a:spcBef>
            <a:spcAft>
              <a:spcPct val="15000"/>
            </a:spcAft>
            <a:buChar char="••"/>
          </a:pPr>
          <a:r>
            <a:rPr lang="tr-TR" sz="1800" b="0" kern="1200" dirty="0"/>
            <a:t>Sınır çizme</a:t>
          </a:r>
        </a:p>
        <a:p>
          <a:pPr marL="171450" lvl="1" indent="-171450" algn="l" defTabSz="800100">
            <a:lnSpc>
              <a:spcPct val="90000"/>
            </a:lnSpc>
            <a:spcBef>
              <a:spcPct val="0"/>
            </a:spcBef>
            <a:spcAft>
              <a:spcPct val="15000"/>
            </a:spcAft>
            <a:buChar char="••"/>
          </a:pPr>
          <a:r>
            <a:rPr lang="tr-TR" sz="1800" b="0" kern="1200" dirty="0"/>
            <a:t>Olumsuz yaşantı içeren kitap, film vb. kaynaklardan kaçınma</a:t>
          </a:r>
        </a:p>
      </dsp:txBody>
      <dsp:txXfrm>
        <a:off x="7308342" y="777067"/>
        <a:ext cx="3203971" cy="34586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6CE1AF-7AAC-CA41-BA17-81FBEF854E10}">
      <dsp:nvSpPr>
        <dsp:cNvPr id="0" name=""/>
        <dsp:cNvSpPr/>
      </dsp:nvSpPr>
      <dsp:spPr>
        <a:xfrm rot="5400000">
          <a:off x="-347384" y="347877"/>
          <a:ext cx="2315897" cy="1621128"/>
        </a:xfrm>
        <a:prstGeom prst="chevron">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n-US" sz="2300" kern="1200" dirty="0" err="1"/>
            <a:t>Katılımcılar</a:t>
          </a:r>
          <a:r>
            <a:rPr lang="tr-TR" sz="2300" kern="1200" dirty="0" err="1"/>
            <a:t>ın</a:t>
          </a:r>
          <a:r>
            <a:rPr lang="tr-TR" sz="2300" kern="1200" dirty="0"/>
            <a:t> Özellikleri</a:t>
          </a:r>
          <a:endParaRPr lang="en-US" sz="2300" kern="1200" dirty="0"/>
        </a:p>
      </dsp:txBody>
      <dsp:txXfrm rot="-5400000">
        <a:off x="1" y="811056"/>
        <a:ext cx="1621128" cy="694769"/>
      </dsp:txXfrm>
    </dsp:sp>
    <dsp:sp modelId="{A29CFFDE-F532-AB41-ADB6-AF02918F83D4}">
      <dsp:nvSpPr>
        <dsp:cNvPr id="0" name=""/>
        <dsp:cNvSpPr/>
      </dsp:nvSpPr>
      <dsp:spPr>
        <a:xfrm rot="5400000">
          <a:off x="5315697" y="-3692246"/>
          <a:ext cx="1505333" cy="8894471"/>
        </a:xfrm>
        <a:prstGeom prst="round2Same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1-5 </a:t>
          </a:r>
          <a:r>
            <a:rPr lang="en-US" sz="1400" kern="1200" dirty="0" err="1"/>
            <a:t>yıl</a:t>
          </a:r>
          <a:r>
            <a:rPr lang="en-US" sz="1400" kern="1200" dirty="0"/>
            <a:t> </a:t>
          </a:r>
          <a:r>
            <a:rPr lang="en-US" sz="1400" kern="1200" dirty="0" err="1"/>
            <a:t>arası</a:t>
          </a:r>
          <a:r>
            <a:rPr lang="en-US" sz="1400" kern="1200" dirty="0"/>
            <a:t> 5 </a:t>
          </a:r>
          <a:r>
            <a:rPr lang="en-US" sz="1400" kern="1200" dirty="0" err="1"/>
            <a:t>anne</a:t>
          </a:r>
          <a:endParaRPr lang="en-US" sz="1400" kern="1200" dirty="0"/>
        </a:p>
        <a:p>
          <a:pPr marL="114300" lvl="1" indent="-114300" algn="l" defTabSz="622300">
            <a:lnSpc>
              <a:spcPct val="90000"/>
            </a:lnSpc>
            <a:spcBef>
              <a:spcPct val="0"/>
            </a:spcBef>
            <a:spcAft>
              <a:spcPct val="15000"/>
            </a:spcAft>
            <a:buChar char="••"/>
          </a:pPr>
          <a:r>
            <a:rPr lang="en-US" sz="1400" kern="1200" dirty="0"/>
            <a:t>6-10 </a:t>
          </a:r>
          <a:r>
            <a:rPr lang="en-US" sz="1400" kern="1200" dirty="0" err="1"/>
            <a:t>yıl</a:t>
          </a:r>
          <a:r>
            <a:rPr lang="en-US" sz="1400" kern="1200" dirty="0"/>
            <a:t> </a:t>
          </a:r>
          <a:r>
            <a:rPr lang="en-US" sz="1400" kern="1200" dirty="0" err="1"/>
            <a:t>arası</a:t>
          </a:r>
          <a:r>
            <a:rPr lang="en-US" sz="1400" kern="1200" dirty="0"/>
            <a:t> </a:t>
          </a:r>
          <a:r>
            <a:rPr lang="tr-TR" sz="1400" kern="1200" dirty="0"/>
            <a:t>4</a:t>
          </a:r>
          <a:r>
            <a:rPr lang="en-US" sz="1400" kern="1200" dirty="0"/>
            <a:t> </a:t>
          </a:r>
          <a:r>
            <a:rPr lang="en-US" sz="1400" kern="1200" dirty="0" err="1"/>
            <a:t>anne</a:t>
          </a:r>
          <a:endParaRPr lang="en-US" sz="1400" kern="1200" dirty="0"/>
        </a:p>
        <a:p>
          <a:pPr marL="114300" lvl="1" indent="-114300" algn="l" defTabSz="622300">
            <a:lnSpc>
              <a:spcPct val="90000"/>
            </a:lnSpc>
            <a:spcBef>
              <a:spcPct val="0"/>
            </a:spcBef>
            <a:spcAft>
              <a:spcPct val="15000"/>
            </a:spcAft>
            <a:buChar char="••"/>
          </a:pPr>
          <a:r>
            <a:rPr lang="en-US" sz="1400" kern="1200" dirty="0"/>
            <a:t>11-15 </a:t>
          </a:r>
          <a:r>
            <a:rPr lang="en-US" sz="1400" kern="1200" dirty="0" err="1"/>
            <a:t>yıl</a:t>
          </a:r>
          <a:r>
            <a:rPr lang="en-US" sz="1400" kern="1200" dirty="0"/>
            <a:t> </a:t>
          </a:r>
          <a:r>
            <a:rPr lang="en-US" sz="1400" kern="1200" dirty="0" err="1"/>
            <a:t>arası</a:t>
          </a:r>
          <a:r>
            <a:rPr lang="en-US" sz="1400" kern="1200" dirty="0"/>
            <a:t> 5 </a:t>
          </a:r>
          <a:r>
            <a:rPr lang="en-US" sz="1400" kern="1200" dirty="0" err="1"/>
            <a:t>anne</a:t>
          </a:r>
          <a:endParaRPr lang="en-US" sz="1400" kern="1200" dirty="0"/>
        </a:p>
        <a:p>
          <a:pPr marL="114300" lvl="1" indent="-114300" algn="l" defTabSz="622300">
            <a:lnSpc>
              <a:spcPct val="90000"/>
            </a:lnSpc>
            <a:spcBef>
              <a:spcPct val="0"/>
            </a:spcBef>
            <a:spcAft>
              <a:spcPct val="15000"/>
            </a:spcAft>
            <a:buChar char="••"/>
          </a:pPr>
          <a:r>
            <a:rPr lang="tr-TR" sz="1400" kern="1200" dirty="0"/>
            <a:t>Çocukları tanı alma aşamasında olan 2 anne</a:t>
          </a:r>
          <a:r>
            <a:rPr lang="en-US" sz="1400" kern="1200" dirty="0"/>
            <a:t> </a:t>
          </a:r>
        </a:p>
        <a:p>
          <a:pPr marL="114300" lvl="1" indent="-114300" algn="l" defTabSz="622300">
            <a:lnSpc>
              <a:spcPct val="90000"/>
            </a:lnSpc>
            <a:spcBef>
              <a:spcPct val="0"/>
            </a:spcBef>
            <a:spcAft>
              <a:spcPct val="15000"/>
            </a:spcAft>
            <a:buChar char="••"/>
          </a:pPr>
          <a:r>
            <a:rPr lang="en-US" sz="1400" kern="1200" dirty="0" err="1"/>
            <a:t>Yaş</a:t>
          </a:r>
          <a:r>
            <a:rPr lang="en-US" sz="1400" kern="1200" dirty="0"/>
            <a:t> </a:t>
          </a:r>
          <a:r>
            <a:rPr lang="en-US" sz="1400" kern="1200" dirty="0" err="1"/>
            <a:t>ortalaması</a:t>
          </a:r>
          <a:r>
            <a:rPr lang="en-US" sz="1400" kern="1200" dirty="0"/>
            <a:t> 38.20</a:t>
          </a:r>
          <a:r>
            <a:rPr lang="tr-TR" sz="1400" kern="1200" dirty="0"/>
            <a:t> (27-48 yaş)</a:t>
          </a:r>
          <a:endParaRPr lang="en-US" sz="1400" kern="1200" dirty="0"/>
        </a:p>
      </dsp:txBody>
      <dsp:txXfrm rot="-5400000">
        <a:off x="1621128" y="75807"/>
        <a:ext cx="8820987" cy="1358365"/>
      </dsp:txXfrm>
    </dsp:sp>
    <dsp:sp modelId="{0FB3924B-1541-584D-A56E-4E664A5C3440}">
      <dsp:nvSpPr>
        <dsp:cNvPr id="0" name=""/>
        <dsp:cNvSpPr/>
      </dsp:nvSpPr>
      <dsp:spPr>
        <a:xfrm rot="5400000">
          <a:off x="-347384" y="2380502"/>
          <a:ext cx="2315897" cy="1621128"/>
        </a:xfrm>
        <a:prstGeom prst="chevron">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w="6350" cap="flat" cmpd="sng" algn="ctr">
          <a:solidFill>
            <a:schemeClr val="accent2">
              <a:hueOff val="-1455363"/>
              <a:satOff val="-83928"/>
              <a:lumOff val="8628"/>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tr-TR" sz="2300" kern="1200" dirty="0"/>
            <a:t>Çocuklarının Özellikleri</a:t>
          </a:r>
          <a:endParaRPr lang="en-US" sz="2300" kern="1200" dirty="0"/>
        </a:p>
      </dsp:txBody>
      <dsp:txXfrm rot="-5400000">
        <a:off x="1" y="2843681"/>
        <a:ext cx="1621128" cy="694769"/>
      </dsp:txXfrm>
    </dsp:sp>
    <dsp:sp modelId="{DD9AF6D1-C10C-2246-AF50-058DB467CA7C}">
      <dsp:nvSpPr>
        <dsp:cNvPr id="0" name=""/>
        <dsp:cNvSpPr/>
      </dsp:nvSpPr>
      <dsp:spPr>
        <a:xfrm rot="5400000">
          <a:off x="5315697" y="-1661451"/>
          <a:ext cx="1505333" cy="8894471"/>
        </a:xfrm>
        <a:prstGeom prst="round2SameRect">
          <a:avLst/>
        </a:prstGeom>
        <a:solidFill>
          <a:schemeClr val="lt1">
            <a:alpha val="90000"/>
            <a:hueOff val="0"/>
            <a:satOff val="0"/>
            <a:lumOff val="0"/>
            <a:alphaOff val="0"/>
          </a:schemeClr>
        </a:solidFill>
        <a:ln w="6350" cap="flat" cmpd="sng" algn="ctr">
          <a:solidFill>
            <a:schemeClr val="accent2">
              <a:hueOff val="-1455363"/>
              <a:satOff val="-83928"/>
              <a:lumOff val="8628"/>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OSB (n= 5)</a:t>
          </a:r>
        </a:p>
        <a:p>
          <a:pPr marL="114300" lvl="1" indent="-114300" algn="l" defTabSz="622300">
            <a:lnSpc>
              <a:spcPct val="90000"/>
            </a:lnSpc>
            <a:spcBef>
              <a:spcPct val="0"/>
            </a:spcBef>
            <a:spcAft>
              <a:spcPct val="15000"/>
            </a:spcAft>
            <a:buChar char="••"/>
          </a:pPr>
          <a:r>
            <a:rPr lang="en-US" sz="1400" kern="1200" dirty="0"/>
            <a:t>ÖG (n=1)</a:t>
          </a:r>
        </a:p>
        <a:p>
          <a:pPr marL="114300" lvl="1" indent="-114300" algn="l" defTabSz="622300">
            <a:lnSpc>
              <a:spcPct val="90000"/>
            </a:lnSpc>
            <a:spcBef>
              <a:spcPct val="0"/>
            </a:spcBef>
            <a:spcAft>
              <a:spcPct val="15000"/>
            </a:spcAft>
            <a:buChar char="••"/>
          </a:pPr>
          <a:r>
            <a:rPr lang="en-US" sz="1400" kern="1200" dirty="0"/>
            <a:t>FY (n=2)</a:t>
          </a:r>
        </a:p>
        <a:p>
          <a:pPr marL="114300" lvl="1" indent="-114300" algn="l" defTabSz="622300">
            <a:lnSpc>
              <a:spcPct val="90000"/>
            </a:lnSpc>
            <a:spcBef>
              <a:spcPct val="0"/>
            </a:spcBef>
            <a:spcAft>
              <a:spcPct val="15000"/>
            </a:spcAft>
            <a:buChar char="••"/>
          </a:pPr>
          <a:r>
            <a:rPr lang="en-US" sz="1400" kern="1200" dirty="0"/>
            <a:t>ZY (n=6)</a:t>
          </a:r>
        </a:p>
        <a:p>
          <a:pPr marL="114300" lvl="1" indent="-114300" algn="l" defTabSz="622300">
            <a:lnSpc>
              <a:spcPct val="90000"/>
            </a:lnSpc>
            <a:spcBef>
              <a:spcPct val="0"/>
            </a:spcBef>
            <a:spcAft>
              <a:spcPct val="15000"/>
            </a:spcAft>
            <a:buChar char="••"/>
          </a:pPr>
          <a:r>
            <a:rPr lang="en-US" sz="1400" kern="1200" dirty="0"/>
            <a:t>CP + ZY (n=2)</a:t>
          </a:r>
        </a:p>
        <a:p>
          <a:pPr marL="114300" lvl="1" indent="-114300" algn="l" defTabSz="622300">
            <a:lnSpc>
              <a:spcPct val="90000"/>
            </a:lnSpc>
            <a:spcBef>
              <a:spcPct val="0"/>
            </a:spcBef>
            <a:spcAft>
              <a:spcPct val="15000"/>
            </a:spcAft>
            <a:buChar char="••"/>
          </a:pPr>
          <a:r>
            <a:rPr lang="en-US" sz="1400" kern="1200" dirty="0" err="1"/>
            <a:t>Erkek</a:t>
          </a:r>
          <a:r>
            <a:rPr lang="en-US" sz="1400" kern="1200" dirty="0"/>
            <a:t> (n=1</a:t>
          </a:r>
          <a:r>
            <a:rPr lang="tr-TR" sz="1400" kern="1200" dirty="0"/>
            <a:t>2</a:t>
          </a:r>
          <a:r>
            <a:rPr lang="en-US" sz="1400" kern="1200" dirty="0"/>
            <a:t>), </a:t>
          </a:r>
          <a:r>
            <a:rPr lang="en-US" sz="1400" kern="1200" dirty="0" err="1"/>
            <a:t>Kadın</a:t>
          </a:r>
          <a:r>
            <a:rPr lang="en-US" sz="1400" kern="1200" dirty="0"/>
            <a:t> (n=4)</a:t>
          </a:r>
        </a:p>
      </dsp:txBody>
      <dsp:txXfrm rot="-5400000">
        <a:off x="1621128" y="2106602"/>
        <a:ext cx="8820987" cy="135836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F5CE63-59A4-46B9-9C59-CAA16B352FEC}">
      <dsp:nvSpPr>
        <dsp:cNvPr id="0" name=""/>
        <dsp:cNvSpPr/>
      </dsp:nvSpPr>
      <dsp:spPr>
        <a:xfrm>
          <a:off x="1530184" y="280854"/>
          <a:ext cx="3514214" cy="2226395"/>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tr-TR" sz="1200" b="1" i="0" kern="1200" dirty="0"/>
            <a:t>ŞOK</a:t>
          </a:r>
          <a:r>
            <a:rPr lang="tr-TR" sz="1050" b="0" i="0" kern="1200" dirty="0"/>
            <a:t> </a:t>
          </a:r>
          <a:endParaRPr lang="en-US" sz="1050" kern="1200" dirty="0"/>
        </a:p>
        <a:p>
          <a:pPr lvl="0" algn="ctr" defTabSz="533400">
            <a:lnSpc>
              <a:spcPct val="90000"/>
            </a:lnSpc>
            <a:spcBef>
              <a:spcPct val="0"/>
            </a:spcBef>
            <a:spcAft>
              <a:spcPct val="35000"/>
            </a:spcAft>
          </a:pPr>
          <a:r>
            <a:rPr lang="tr-TR" sz="1200" b="0" i="0" kern="1200" dirty="0"/>
            <a:t>Çocuğumun hiçbir bir şeyi yok </a:t>
          </a:r>
          <a:endParaRPr lang="en-US" sz="1200" kern="1200" dirty="0"/>
        </a:p>
        <a:p>
          <a:pPr lvl="0" algn="ctr" defTabSz="533400">
            <a:lnSpc>
              <a:spcPct val="90000"/>
            </a:lnSpc>
            <a:spcBef>
              <a:spcPct val="0"/>
            </a:spcBef>
            <a:spcAft>
              <a:spcPct val="35000"/>
            </a:spcAft>
          </a:pPr>
          <a:r>
            <a:rPr lang="tr-TR" sz="1200" kern="1200" dirty="0"/>
            <a:t>Aslında uzmanların yapamadığını söylediği her şeyi evde yapabiliyor</a:t>
          </a:r>
          <a:endParaRPr lang="en-US" sz="1200" kern="1200" dirty="0"/>
        </a:p>
        <a:p>
          <a:pPr lvl="0" algn="ctr" defTabSz="533400">
            <a:lnSpc>
              <a:spcPct val="90000"/>
            </a:lnSpc>
            <a:spcBef>
              <a:spcPct val="0"/>
            </a:spcBef>
            <a:spcAft>
              <a:spcPct val="35000"/>
            </a:spcAft>
          </a:pPr>
          <a:r>
            <a:rPr lang="tr-TR" sz="1200" kern="1200" dirty="0" smtClean="0"/>
            <a:t>Konduramıyorum</a:t>
          </a:r>
          <a:endParaRPr lang="en-US" sz="1200" kern="1200" dirty="0"/>
        </a:p>
        <a:p>
          <a:pPr lvl="0" algn="ctr" defTabSz="533400">
            <a:lnSpc>
              <a:spcPct val="90000"/>
            </a:lnSpc>
            <a:spcBef>
              <a:spcPct val="0"/>
            </a:spcBef>
            <a:spcAft>
              <a:spcPct val="35000"/>
            </a:spcAft>
          </a:pPr>
          <a:r>
            <a:rPr lang="tr-TR" sz="1200" kern="1200" dirty="0"/>
            <a:t>Bu durumu çocuğuma yakıştıramıyorum</a:t>
          </a:r>
        </a:p>
        <a:p>
          <a:pPr lvl="0" algn="ctr" defTabSz="533400">
            <a:lnSpc>
              <a:spcPct val="90000"/>
            </a:lnSpc>
            <a:spcBef>
              <a:spcPct val="0"/>
            </a:spcBef>
            <a:spcAft>
              <a:spcPct val="35000"/>
            </a:spcAft>
          </a:pPr>
          <a:r>
            <a:rPr lang="tr-TR" sz="1200" kern="1200" dirty="0"/>
            <a:t>Çocuğumda her hangi bir farklılık görmüyorum, herkes abartıyor</a:t>
          </a:r>
        </a:p>
      </dsp:txBody>
      <dsp:txXfrm>
        <a:off x="1530184" y="280854"/>
        <a:ext cx="3514214" cy="2226395"/>
      </dsp:txXfrm>
    </dsp:sp>
    <dsp:sp modelId="{CE0BF0AF-58D1-4A28-897B-C2C2D9B64BBC}">
      <dsp:nvSpPr>
        <dsp:cNvPr id="0" name=""/>
        <dsp:cNvSpPr/>
      </dsp:nvSpPr>
      <dsp:spPr>
        <a:xfrm>
          <a:off x="5373011" y="317931"/>
          <a:ext cx="3612404" cy="2152240"/>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tr-TR" sz="1200" b="1" i="0" kern="1200" dirty="0"/>
            <a:t>ÖFKE</a:t>
          </a:r>
        </a:p>
        <a:p>
          <a:pPr lvl="0" algn="ctr" defTabSz="533400">
            <a:lnSpc>
              <a:spcPct val="90000"/>
            </a:lnSpc>
            <a:spcBef>
              <a:spcPct val="0"/>
            </a:spcBef>
            <a:spcAft>
              <a:spcPct val="35000"/>
            </a:spcAft>
          </a:pPr>
          <a:r>
            <a:rPr lang="nb-NO" sz="1200" b="0" i="0" kern="1200" dirty="0"/>
            <a:t>Herkese ve her şeye karşı öfkeliyim </a:t>
          </a:r>
          <a:endParaRPr lang="en-US" sz="1200" kern="1200" dirty="0"/>
        </a:p>
        <a:p>
          <a:pPr lvl="0" algn="ctr" defTabSz="533400">
            <a:lnSpc>
              <a:spcPct val="90000"/>
            </a:lnSpc>
            <a:spcBef>
              <a:spcPct val="0"/>
            </a:spcBef>
            <a:spcAft>
              <a:spcPct val="35000"/>
            </a:spcAft>
          </a:pPr>
          <a:r>
            <a:rPr lang="tr-TR" sz="1200" kern="1200" dirty="0"/>
            <a:t>Çocuğumu değerlendiren uzmanlara karşı çok öfkeliyim</a:t>
          </a:r>
          <a:endParaRPr lang="en-US" sz="1200" kern="1200" dirty="0"/>
        </a:p>
        <a:p>
          <a:pPr lvl="0" algn="ctr" defTabSz="533400">
            <a:lnSpc>
              <a:spcPct val="90000"/>
            </a:lnSpc>
            <a:spcBef>
              <a:spcPct val="0"/>
            </a:spcBef>
            <a:spcAft>
              <a:spcPct val="35000"/>
            </a:spcAft>
          </a:pPr>
          <a:r>
            <a:rPr lang="tr-TR" sz="1200" b="0" i="0" kern="1200" dirty="0"/>
            <a:t>Çevreden aldığım tepkiler beni kızdırıyor </a:t>
          </a:r>
          <a:endParaRPr lang="en-US" sz="1200" kern="1200" dirty="0"/>
        </a:p>
        <a:p>
          <a:pPr lvl="0" algn="ctr" defTabSz="533400">
            <a:lnSpc>
              <a:spcPct val="90000"/>
            </a:lnSpc>
            <a:spcBef>
              <a:spcPct val="0"/>
            </a:spcBef>
            <a:spcAft>
              <a:spcPct val="35000"/>
            </a:spcAft>
          </a:pPr>
          <a:r>
            <a:rPr lang="tr-TR" sz="1200" b="0" i="0" kern="1200" dirty="0"/>
            <a:t>Akrabalarımın bu konuda yaptıkları ve söyledikleri için onlara öfkeliyim</a:t>
          </a:r>
        </a:p>
        <a:p>
          <a:pPr lvl="0" algn="ctr" defTabSz="533400">
            <a:lnSpc>
              <a:spcPct val="90000"/>
            </a:lnSpc>
            <a:spcBef>
              <a:spcPct val="0"/>
            </a:spcBef>
            <a:spcAft>
              <a:spcPct val="35000"/>
            </a:spcAft>
          </a:pPr>
          <a:r>
            <a:rPr lang="tr-TR" sz="1200" kern="1200" dirty="0"/>
            <a:t>Çocuğuma tanı koyan herkesten nefret ediyorum</a:t>
          </a:r>
        </a:p>
      </dsp:txBody>
      <dsp:txXfrm>
        <a:off x="5373011" y="317931"/>
        <a:ext cx="3612404" cy="2152240"/>
      </dsp:txXfrm>
    </dsp:sp>
    <dsp:sp modelId="{AD464811-7354-4E72-B187-32B821DAE69A}">
      <dsp:nvSpPr>
        <dsp:cNvPr id="0" name=""/>
        <dsp:cNvSpPr/>
      </dsp:nvSpPr>
      <dsp:spPr>
        <a:xfrm>
          <a:off x="0" y="2835862"/>
          <a:ext cx="3286125" cy="1971675"/>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tr-TR" sz="1200" b="1" i="0" kern="1200" dirty="0"/>
            <a:t>PAZARLIK</a:t>
          </a:r>
        </a:p>
        <a:p>
          <a:pPr lvl="0" algn="ctr" defTabSz="533400">
            <a:lnSpc>
              <a:spcPct val="90000"/>
            </a:lnSpc>
            <a:spcBef>
              <a:spcPct val="0"/>
            </a:spcBef>
            <a:spcAft>
              <a:spcPct val="35000"/>
            </a:spcAft>
          </a:pPr>
          <a:r>
            <a:rPr lang="tr-TR" sz="1200" b="0" i="0" kern="1200" dirty="0"/>
            <a:t>Allah benim ömrümden alıp çocuğumu düzeltsin </a:t>
          </a:r>
          <a:endParaRPr lang="en-US" sz="1200" kern="1200" dirty="0"/>
        </a:p>
        <a:p>
          <a:pPr lvl="0" algn="ctr" defTabSz="533400">
            <a:lnSpc>
              <a:spcPct val="90000"/>
            </a:lnSpc>
            <a:spcBef>
              <a:spcPct val="0"/>
            </a:spcBef>
            <a:spcAft>
              <a:spcPct val="35000"/>
            </a:spcAft>
          </a:pPr>
          <a:r>
            <a:rPr lang="tr-TR" sz="1200" kern="1200" dirty="0"/>
            <a:t>Çocuğumun hiçbir şeyi olmadığı anlaşılsın ömrümü vermeye hazırım</a:t>
          </a:r>
          <a:endParaRPr lang="en-US" sz="1200" kern="1200" dirty="0"/>
        </a:p>
        <a:p>
          <a:pPr lvl="0" algn="ctr" defTabSz="533400">
            <a:lnSpc>
              <a:spcPct val="90000"/>
            </a:lnSpc>
            <a:spcBef>
              <a:spcPct val="0"/>
            </a:spcBef>
            <a:spcAft>
              <a:spcPct val="35000"/>
            </a:spcAft>
          </a:pPr>
          <a:r>
            <a:rPr lang="tr-TR" sz="1200" b="0" i="0" kern="1200" dirty="0"/>
            <a:t>Doktor bu çocuğu düzeltsin, benden ne dilerse dilesin</a:t>
          </a:r>
          <a:endParaRPr lang="en-US" sz="1200" kern="1200" dirty="0"/>
        </a:p>
        <a:p>
          <a:pPr lvl="0" algn="ctr" defTabSz="533400">
            <a:lnSpc>
              <a:spcPct val="90000"/>
            </a:lnSpc>
            <a:spcBef>
              <a:spcPct val="0"/>
            </a:spcBef>
            <a:spcAft>
              <a:spcPct val="35000"/>
            </a:spcAft>
          </a:pPr>
          <a:r>
            <a:rPr lang="tr-TR" sz="1200" kern="1200" dirty="0"/>
            <a:t>Bir konuşsun, bir yürüsün on fakiri doyuracağım</a:t>
          </a:r>
        </a:p>
      </dsp:txBody>
      <dsp:txXfrm>
        <a:off x="0" y="2835862"/>
        <a:ext cx="3286125" cy="1971675"/>
      </dsp:txXfrm>
    </dsp:sp>
    <dsp:sp modelId="{F81629BF-0ED2-4834-AC23-6832E7E828CA}">
      <dsp:nvSpPr>
        <dsp:cNvPr id="0" name=""/>
        <dsp:cNvSpPr/>
      </dsp:nvSpPr>
      <dsp:spPr>
        <a:xfrm>
          <a:off x="3614737" y="2835862"/>
          <a:ext cx="3286125" cy="1971675"/>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tr-TR" sz="1200" b="1" i="0" kern="1200" dirty="0"/>
            <a:t>DEPRESYON</a:t>
          </a:r>
          <a:endParaRPr lang="tr-TR" sz="1400" b="1" i="0" kern="1200" dirty="0"/>
        </a:p>
        <a:p>
          <a:pPr lvl="0" algn="ctr" defTabSz="533400">
            <a:lnSpc>
              <a:spcPct val="90000"/>
            </a:lnSpc>
            <a:spcBef>
              <a:spcPct val="0"/>
            </a:spcBef>
            <a:spcAft>
              <a:spcPct val="35000"/>
            </a:spcAft>
          </a:pPr>
          <a:r>
            <a:rPr lang="tr-TR" sz="1200" b="0" i="0" kern="1200" dirty="0"/>
            <a:t>Canım hiçbir şey istemiyor</a:t>
          </a:r>
          <a:endParaRPr lang="en-US" sz="1200" kern="1200" dirty="0"/>
        </a:p>
        <a:p>
          <a:pPr lvl="0" algn="ctr" defTabSz="533400">
            <a:lnSpc>
              <a:spcPct val="90000"/>
            </a:lnSpc>
            <a:spcBef>
              <a:spcPct val="0"/>
            </a:spcBef>
            <a:spcAft>
              <a:spcPct val="35000"/>
            </a:spcAft>
          </a:pPr>
          <a:r>
            <a:rPr lang="tr-TR" sz="1200" b="0" i="0" kern="1200" dirty="0"/>
            <a:t>Hayattan hiç bir şeyden zevk almıyorum </a:t>
          </a:r>
          <a:endParaRPr lang="en-US" sz="1200" kern="1200" dirty="0"/>
        </a:p>
        <a:p>
          <a:pPr lvl="0" algn="ctr" defTabSz="533400">
            <a:lnSpc>
              <a:spcPct val="90000"/>
            </a:lnSpc>
            <a:spcBef>
              <a:spcPct val="0"/>
            </a:spcBef>
            <a:spcAft>
              <a:spcPct val="35000"/>
            </a:spcAft>
          </a:pPr>
          <a:r>
            <a:rPr lang="tr-TR" sz="1200" b="0" i="0" kern="1200" dirty="0"/>
            <a:t>Üzüntümden hiç bir şey yapmak istemiyorum, ne olacaksa olsun </a:t>
          </a:r>
          <a:endParaRPr lang="tr-TR" sz="1200" kern="1200" dirty="0"/>
        </a:p>
      </dsp:txBody>
      <dsp:txXfrm>
        <a:off x="3614737" y="2835862"/>
        <a:ext cx="3286125" cy="1971675"/>
      </dsp:txXfrm>
    </dsp:sp>
    <dsp:sp modelId="{A25254BF-0C8E-446E-879E-A193461E40BB}">
      <dsp:nvSpPr>
        <dsp:cNvPr id="0" name=""/>
        <dsp:cNvSpPr/>
      </dsp:nvSpPr>
      <dsp:spPr>
        <a:xfrm>
          <a:off x="7229475" y="2835862"/>
          <a:ext cx="3286125" cy="1971675"/>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tr-TR" sz="1200" b="1" i="0" kern="1200" dirty="0"/>
            <a:t>KABUL</a:t>
          </a:r>
        </a:p>
        <a:p>
          <a:pPr lvl="0" algn="ctr" defTabSz="533400">
            <a:lnSpc>
              <a:spcPct val="90000"/>
            </a:lnSpc>
            <a:spcBef>
              <a:spcPct val="0"/>
            </a:spcBef>
            <a:spcAft>
              <a:spcPct val="35000"/>
            </a:spcAft>
          </a:pPr>
          <a:r>
            <a:rPr lang="tr-TR" sz="1200" b="0" i="0" kern="1200" dirty="0"/>
            <a:t>Artık kabullendim </a:t>
          </a:r>
          <a:endParaRPr lang="en-US" sz="1200" kern="1200" dirty="0"/>
        </a:p>
        <a:p>
          <a:pPr lvl="0" algn="ctr" defTabSz="533400">
            <a:lnSpc>
              <a:spcPct val="90000"/>
            </a:lnSpc>
            <a:spcBef>
              <a:spcPct val="0"/>
            </a:spcBef>
            <a:spcAft>
              <a:spcPct val="35000"/>
            </a:spcAft>
          </a:pPr>
          <a:r>
            <a:rPr lang="tr-TR" sz="1200" b="0" i="0" kern="1200" dirty="0"/>
            <a:t>Artık kimseden gizlemiyorum </a:t>
          </a:r>
        </a:p>
        <a:p>
          <a:pPr lvl="0" algn="ctr" defTabSz="533400">
            <a:lnSpc>
              <a:spcPct val="90000"/>
            </a:lnSpc>
            <a:spcBef>
              <a:spcPct val="0"/>
            </a:spcBef>
            <a:spcAft>
              <a:spcPct val="35000"/>
            </a:spcAft>
          </a:pPr>
          <a:r>
            <a:rPr lang="tr-TR" sz="1200" b="0" i="0" kern="1200" dirty="0"/>
            <a:t>Bizim çocuğumuz artık her şeyiyle bizim </a:t>
          </a:r>
          <a:endParaRPr lang="tr-TR" sz="1200" kern="1200" dirty="0"/>
        </a:p>
      </dsp:txBody>
      <dsp:txXfrm>
        <a:off x="7229475" y="2835862"/>
        <a:ext cx="3286125" cy="197167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45E8A4-5258-44C9-B6AC-361CF9D4C599}">
      <dsp:nvSpPr>
        <dsp:cNvPr id="0" name=""/>
        <dsp:cNvSpPr/>
      </dsp:nvSpPr>
      <dsp:spPr>
        <a:xfrm rot="5400000">
          <a:off x="448734" y="509838"/>
          <a:ext cx="785167" cy="95451"/>
        </a:xfrm>
        <a:prstGeom prst="rect">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B946396-205A-403A-B005-F6B1320517C5}">
      <dsp:nvSpPr>
        <dsp:cNvPr id="0" name=""/>
        <dsp:cNvSpPr/>
      </dsp:nvSpPr>
      <dsp:spPr>
        <a:xfrm>
          <a:off x="624070" y="931"/>
          <a:ext cx="1060577" cy="63634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tr-TR" sz="700" b="0" kern="1200" dirty="0">
              <a:solidFill>
                <a:schemeClr val="tx1"/>
              </a:solidFill>
            </a:rPr>
            <a:t>Zorluklarla mücadele etmede yetersizlik gösteren ebeveynleri bu yetersizliklerinden dolayı suçlamama</a:t>
          </a:r>
        </a:p>
      </dsp:txBody>
      <dsp:txXfrm>
        <a:off x="642708" y="19569"/>
        <a:ext cx="1023301" cy="599070"/>
      </dsp:txXfrm>
    </dsp:sp>
    <dsp:sp modelId="{7B76C0A3-B59C-45AD-8586-D136BBFA2F3E}">
      <dsp:nvSpPr>
        <dsp:cNvPr id="0" name=""/>
        <dsp:cNvSpPr/>
      </dsp:nvSpPr>
      <dsp:spPr>
        <a:xfrm rot="5400000">
          <a:off x="448734" y="1305271"/>
          <a:ext cx="785167" cy="95451"/>
        </a:xfrm>
        <a:prstGeom prst="rect">
          <a:avLst/>
        </a:prstGeom>
        <a:solidFill>
          <a:schemeClr val="accent2">
            <a:hueOff val="-363841"/>
            <a:satOff val="-20982"/>
            <a:lumOff val="2157"/>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E4EF2C6-50DC-4E5A-9CC3-F22C7A72F8ED}">
      <dsp:nvSpPr>
        <dsp:cNvPr id="0" name=""/>
        <dsp:cNvSpPr/>
      </dsp:nvSpPr>
      <dsp:spPr>
        <a:xfrm>
          <a:off x="624070" y="796364"/>
          <a:ext cx="1060577" cy="636346"/>
        </a:xfrm>
        <a:prstGeom prst="roundRect">
          <a:avLst>
            <a:gd name="adj" fmla="val 10000"/>
          </a:avLst>
        </a:prstGeom>
        <a:solidFill>
          <a:schemeClr val="accent2">
            <a:hueOff val="-291073"/>
            <a:satOff val="-16786"/>
            <a:lumOff val="172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tr-TR" sz="700" b="0" kern="1200" dirty="0">
              <a:solidFill>
                <a:schemeClr val="tx1"/>
              </a:solidFill>
            </a:rPr>
            <a:t>Yaşanan güçlüklerin kimsenin suçu olmadığını vurgulama</a:t>
          </a:r>
        </a:p>
      </dsp:txBody>
      <dsp:txXfrm>
        <a:off x="642708" y="815002"/>
        <a:ext cx="1023301" cy="599070"/>
      </dsp:txXfrm>
    </dsp:sp>
    <dsp:sp modelId="{8ED2DB27-562A-4E5E-825F-C8EA3879BD04}">
      <dsp:nvSpPr>
        <dsp:cNvPr id="0" name=""/>
        <dsp:cNvSpPr/>
      </dsp:nvSpPr>
      <dsp:spPr>
        <a:xfrm>
          <a:off x="846451" y="1702988"/>
          <a:ext cx="1400302" cy="95451"/>
        </a:xfrm>
        <a:prstGeom prst="rect">
          <a:avLst/>
        </a:prstGeom>
        <a:solidFill>
          <a:schemeClr val="accent2">
            <a:hueOff val="-727682"/>
            <a:satOff val="-41964"/>
            <a:lumOff val="431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68D49B2-BC76-4F17-BB23-DCF6E31E1739}">
      <dsp:nvSpPr>
        <dsp:cNvPr id="0" name=""/>
        <dsp:cNvSpPr/>
      </dsp:nvSpPr>
      <dsp:spPr>
        <a:xfrm>
          <a:off x="624070" y="1591797"/>
          <a:ext cx="1060577" cy="636346"/>
        </a:xfrm>
        <a:prstGeom prst="roundRect">
          <a:avLst>
            <a:gd name="adj" fmla="val 10000"/>
          </a:avLst>
        </a:prstGeom>
        <a:solidFill>
          <a:schemeClr val="accent2">
            <a:hueOff val="-582145"/>
            <a:satOff val="-33571"/>
            <a:lumOff val="34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tr-TR" sz="700" kern="1200" dirty="0">
              <a:solidFill>
                <a:schemeClr val="tx1"/>
              </a:solidFill>
            </a:rPr>
            <a:t>Sizin onun karşısında değil yanında olduğunuzu anlatma</a:t>
          </a:r>
        </a:p>
      </dsp:txBody>
      <dsp:txXfrm>
        <a:off x="642708" y="1610435"/>
        <a:ext cx="1023301" cy="599070"/>
      </dsp:txXfrm>
    </dsp:sp>
    <dsp:sp modelId="{9D46B3E8-46AE-4485-893D-5AC77B052AF7}">
      <dsp:nvSpPr>
        <dsp:cNvPr id="0" name=""/>
        <dsp:cNvSpPr/>
      </dsp:nvSpPr>
      <dsp:spPr>
        <a:xfrm rot="16200000">
          <a:off x="1859302" y="1305271"/>
          <a:ext cx="785167" cy="95451"/>
        </a:xfrm>
        <a:prstGeom prst="rect">
          <a:avLst/>
        </a:prstGeom>
        <a:solidFill>
          <a:schemeClr val="accent2">
            <a:hueOff val="-1091522"/>
            <a:satOff val="-62946"/>
            <a:lumOff val="647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48A3EC3-683A-456E-94D4-D9D1C1074B01}">
      <dsp:nvSpPr>
        <dsp:cNvPr id="0" name=""/>
        <dsp:cNvSpPr/>
      </dsp:nvSpPr>
      <dsp:spPr>
        <a:xfrm>
          <a:off x="2034638" y="1591797"/>
          <a:ext cx="1060577" cy="636346"/>
        </a:xfrm>
        <a:prstGeom prst="roundRect">
          <a:avLst>
            <a:gd name="adj" fmla="val 10000"/>
          </a:avLst>
        </a:prstGeom>
        <a:solidFill>
          <a:schemeClr val="accent2">
            <a:hueOff val="-873218"/>
            <a:satOff val="-50357"/>
            <a:lumOff val="5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tr-TR" sz="700" kern="1200" dirty="0">
              <a:solidFill>
                <a:schemeClr val="tx1"/>
              </a:solidFill>
            </a:rPr>
            <a:t>Aktif dinleyici olma</a:t>
          </a:r>
        </a:p>
      </dsp:txBody>
      <dsp:txXfrm>
        <a:off x="2053276" y="1610435"/>
        <a:ext cx="1023301" cy="599070"/>
      </dsp:txXfrm>
    </dsp:sp>
    <dsp:sp modelId="{332C7BA6-840B-4805-985C-2BA5CD2B3B0C}">
      <dsp:nvSpPr>
        <dsp:cNvPr id="0" name=""/>
        <dsp:cNvSpPr/>
      </dsp:nvSpPr>
      <dsp:spPr>
        <a:xfrm rot="16200000">
          <a:off x="1859302" y="509838"/>
          <a:ext cx="785167" cy="95451"/>
        </a:xfrm>
        <a:prstGeom prst="rect">
          <a:avLst/>
        </a:prstGeom>
        <a:solidFill>
          <a:schemeClr val="accent2">
            <a:hueOff val="-1455363"/>
            <a:satOff val="-83928"/>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3B1B49E-4653-467A-BA1B-10424D148BD2}">
      <dsp:nvSpPr>
        <dsp:cNvPr id="0" name=""/>
        <dsp:cNvSpPr/>
      </dsp:nvSpPr>
      <dsp:spPr>
        <a:xfrm>
          <a:off x="2034638" y="796364"/>
          <a:ext cx="1060577" cy="636346"/>
        </a:xfrm>
        <a:prstGeom prst="roundRect">
          <a:avLst>
            <a:gd name="adj" fmla="val 10000"/>
          </a:avLst>
        </a:prstGeom>
        <a:solidFill>
          <a:schemeClr val="accent2">
            <a:hueOff val="-1164290"/>
            <a:satOff val="-67142"/>
            <a:lumOff val="6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tr-TR" sz="700" kern="1200" dirty="0">
              <a:solidFill>
                <a:schemeClr val="tx1"/>
              </a:solidFill>
            </a:rPr>
            <a:t>Olumlu geri bildirimler sunma</a:t>
          </a:r>
        </a:p>
        <a:p>
          <a:pPr lvl="0" algn="ctr" defTabSz="666750">
            <a:lnSpc>
              <a:spcPct val="90000"/>
            </a:lnSpc>
            <a:spcBef>
              <a:spcPct val="0"/>
            </a:spcBef>
            <a:spcAft>
              <a:spcPct val="35000"/>
            </a:spcAft>
          </a:pPr>
          <a:endParaRPr lang="tr-TR" sz="700" kern="1200" dirty="0"/>
        </a:p>
      </dsp:txBody>
      <dsp:txXfrm>
        <a:off x="2053276" y="815002"/>
        <a:ext cx="1023301" cy="599070"/>
      </dsp:txXfrm>
    </dsp:sp>
    <dsp:sp modelId="{ACEA4646-0379-4DD2-B820-456BF7E39507}">
      <dsp:nvSpPr>
        <dsp:cNvPr id="0" name=""/>
        <dsp:cNvSpPr/>
      </dsp:nvSpPr>
      <dsp:spPr>
        <a:xfrm>
          <a:off x="2034638" y="931"/>
          <a:ext cx="1060577" cy="636346"/>
        </a:xfrm>
        <a:prstGeom prst="roundRect">
          <a:avLst>
            <a:gd name="adj" fmla="val 10000"/>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tr-TR" sz="700" kern="1200">
              <a:hlinkClick xmlns:r="http://schemas.openxmlformats.org/officeDocument/2006/relationships" r:id="" action="ppaction://hlinksldjump"/>
            </a:rPr>
            <a:t>Etik ilkelere uygun davranma</a:t>
          </a:r>
          <a:endParaRPr lang="tr-TR" sz="700" kern="1200" dirty="0"/>
        </a:p>
      </dsp:txBody>
      <dsp:txXfrm>
        <a:off x="2053276" y="19569"/>
        <a:ext cx="1023301" cy="59907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45E8A4-5258-44C9-B6AC-361CF9D4C599}">
      <dsp:nvSpPr>
        <dsp:cNvPr id="0" name=""/>
        <dsp:cNvSpPr/>
      </dsp:nvSpPr>
      <dsp:spPr>
        <a:xfrm rot="5400000">
          <a:off x="2567603" y="962137"/>
          <a:ext cx="1502673" cy="181147"/>
        </a:xfrm>
        <a:prstGeom prst="rect">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B946396-205A-403A-B005-F6B1320517C5}">
      <dsp:nvSpPr>
        <dsp:cNvPr id="0" name=""/>
        <dsp:cNvSpPr/>
      </dsp:nvSpPr>
      <dsp:spPr>
        <a:xfrm>
          <a:off x="2912944" y="2634"/>
          <a:ext cx="2012751" cy="1207650"/>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tr-TR" sz="1400" b="0" kern="1200" dirty="0">
              <a:solidFill>
                <a:schemeClr val="tx1"/>
              </a:solidFill>
            </a:rPr>
            <a:t>Zorluklarla mücadele etmede yetersizlik gösteren ebeveynleri </a:t>
          </a:r>
          <a:r>
            <a:rPr lang="tr-TR" sz="1400" b="0" kern="1200" dirty="0" smtClean="0">
              <a:solidFill>
                <a:schemeClr val="tx1"/>
              </a:solidFill>
            </a:rPr>
            <a:t>küçük ilerlemeleri farkına varması için yönlendirme</a:t>
          </a:r>
          <a:endParaRPr lang="tr-TR" sz="1400" b="0" kern="1200" dirty="0">
            <a:solidFill>
              <a:schemeClr val="tx1"/>
            </a:solidFill>
          </a:endParaRPr>
        </a:p>
      </dsp:txBody>
      <dsp:txXfrm>
        <a:off x="2948315" y="38005"/>
        <a:ext cx="1942009" cy="1136908"/>
      </dsp:txXfrm>
    </dsp:sp>
    <dsp:sp modelId="{7B76C0A3-B59C-45AD-8586-D136BBFA2F3E}">
      <dsp:nvSpPr>
        <dsp:cNvPr id="0" name=""/>
        <dsp:cNvSpPr/>
      </dsp:nvSpPr>
      <dsp:spPr>
        <a:xfrm rot="5400000">
          <a:off x="2567603" y="2471700"/>
          <a:ext cx="1502673" cy="181147"/>
        </a:xfrm>
        <a:prstGeom prst="rect">
          <a:avLst/>
        </a:prstGeom>
        <a:solidFill>
          <a:schemeClr val="accent2">
            <a:hueOff val="-363841"/>
            <a:satOff val="-20982"/>
            <a:lumOff val="2157"/>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E4EF2C6-50DC-4E5A-9CC3-F22C7A72F8ED}">
      <dsp:nvSpPr>
        <dsp:cNvPr id="0" name=""/>
        <dsp:cNvSpPr/>
      </dsp:nvSpPr>
      <dsp:spPr>
        <a:xfrm>
          <a:off x="2912944" y="1512198"/>
          <a:ext cx="2012751" cy="1207650"/>
        </a:xfrm>
        <a:prstGeom prst="roundRect">
          <a:avLst>
            <a:gd name="adj" fmla="val 10000"/>
          </a:avLst>
        </a:prstGeom>
        <a:solidFill>
          <a:schemeClr val="accent2">
            <a:hueOff val="-291073"/>
            <a:satOff val="-16786"/>
            <a:lumOff val="172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tr-TR" sz="1400" b="0" kern="1200" dirty="0">
              <a:solidFill>
                <a:schemeClr val="tx1"/>
              </a:solidFill>
            </a:rPr>
            <a:t>Yaşanan güçlüklerin kimsenin suçu olmadığını vurgulama</a:t>
          </a:r>
        </a:p>
      </dsp:txBody>
      <dsp:txXfrm>
        <a:off x="2948315" y="1547569"/>
        <a:ext cx="1942009" cy="1136908"/>
      </dsp:txXfrm>
    </dsp:sp>
    <dsp:sp modelId="{8ED2DB27-562A-4E5E-825F-C8EA3879BD04}">
      <dsp:nvSpPr>
        <dsp:cNvPr id="0" name=""/>
        <dsp:cNvSpPr/>
      </dsp:nvSpPr>
      <dsp:spPr>
        <a:xfrm>
          <a:off x="3322385" y="3226482"/>
          <a:ext cx="2670068" cy="181147"/>
        </a:xfrm>
        <a:prstGeom prst="rect">
          <a:avLst/>
        </a:prstGeom>
        <a:solidFill>
          <a:schemeClr val="accent2">
            <a:hueOff val="-727682"/>
            <a:satOff val="-41964"/>
            <a:lumOff val="431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68D49B2-BC76-4F17-BB23-DCF6E31E1739}">
      <dsp:nvSpPr>
        <dsp:cNvPr id="0" name=""/>
        <dsp:cNvSpPr/>
      </dsp:nvSpPr>
      <dsp:spPr>
        <a:xfrm>
          <a:off x="2912944" y="3021762"/>
          <a:ext cx="2012751" cy="1207650"/>
        </a:xfrm>
        <a:prstGeom prst="roundRect">
          <a:avLst>
            <a:gd name="adj" fmla="val 10000"/>
          </a:avLst>
        </a:prstGeom>
        <a:solidFill>
          <a:schemeClr val="accent2">
            <a:hueOff val="-582145"/>
            <a:satOff val="-33571"/>
            <a:lumOff val="34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tr-TR" sz="1400" kern="1200" dirty="0">
              <a:solidFill>
                <a:schemeClr val="tx1"/>
              </a:solidFill>
            </a:rPr>
            <a:t>Sizin onun karşısında değil yanında olduğunuzu anlatma</a:t>
          </a:r>
        </a:p>
      </dsp:txBody>
      <dsp:txXfrm>
        <a:off x="2948315" y="3057133"/>
        <a:ext cx="1942009" cy="1136908"/>
      </dsp:txXfrm>
    </dsp:sp>
    <dsp:sp modelId="{9D46B3E8-46AE-4485-893D-5AC77B052AF7}">
      <dsp:nvSpPr>
        <dsp:cNvPr id="0" name=""/>
        <dsp:cNvSpPr/>
      </dsp:nvSpPr>
      <dsp:spPr>
        <a:xfrm rot="16200000">
          <a:off x="5244563" y="2471700"/>
          <a:ext cx="1502673" cy="181147"/>
        </a:xfrm>
        <a:prstGeom prst="rect">
          <a:avLst/>
        </a:prstGeom>
        <a:solidFill>
          <a:schemeClr val="accent2">
            <a:hueOff val="-1091522"/>
            <a:satOff val="-62946"/>
            <a:lumOff val="647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48A3EC3-683A-456E-94D4-D9D1C1074B01}">
      <dsp:nvSpPr>
        <dsp:cNvPr id="0" name=""/>
        <dsp:cNvSpPr/>
      </dsp:nvSpPr>
      <dsp:spPr>
        <a:xfrm>
          <a:off x="5589904" y="3021762"/>
          <a:ext cx="2012751" cy="1207650"/>
        </a:xfrm>
        <a:prstGeom prst="roundRect">
          <a:avLst>
            <a:gd name="adj" fmla="val 10000"/>
          </a:avLst>
        </a:prstGeom>
        <a:solidFill>
          <a:schemeClr val="accent2">
            <a:hueOff val="-873218"/>
            <a:satOff val="-50357"/>
            <a:lumOff val="5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tr-TR" sz="1400" kern="1200" dirty="0">
              <a:solidFill>
                <a:schemeClr val="tx1"/>
              </a:solidFill>
            </a:rPr>
            <a:t>Aktif dinleyici olma</a:t>
          </a:r>
        </a:p>
      </dsp:txBody>
      <dsp:txXfrm>
        <a:off x="5625275" y="3057133"/>
        <a:ext cx="1942009" cy="1136908"/>
      </dsp:txXfrm>
    </dsp:sp>
    <dsp:sp modelId="{332C7BA6-840B-4805-985C-2BA5CD2B3B0C}">
      <dsp:nvSpPr>
        <dsp:cNvPr id="0" name=""/>
        <dsp:cNvSpPr/>
      </dsp:nvSpPr>
      <dsp:spPr>
        <a:xfrm rot="16200000">
          <a:off x="5244563" y="962137"/>
          <a:ext cx="1502673" cy="181147"/>
        </a:xfrm>
        <a:prstGeom prst="rect">
          <a:avLst/>
        </a:prstGeom>
        <a:solidFill>
          <a:schemeClr val="accent2">
            <a:hueOff val="-1455363"/>
            <a:satOff val="-83928"/>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3B1B49E-4653-467A-BA1B-10424D148BD2}">
      <dsp:nvSpPr>
        <dsp:cNvPr id="0" name=""/>
        <dsp:cNvSpPr/>
      </dsp:nvSpPr>
      <dsp:spPr>
        <a:xfrm>
          <a:off x="5589904" y="1512198"/>
          <a:ext cx="2012751" cy="1207650"/>
        </a:xfrm>
        <a:prstGeom prst="roundRect">
          <a:avLst>
            <a:gd name="adj" fmla="val 10000"/>
          </a:avLst>
        </a:prstGeom>
        <a:solidFill>
          <a:schemeClr val="accent2">
            <a:hueOff val="-1164290"/>
            <a:satOff val="-67142"/>
            <a:lumOff val="6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tr-TR" sz="1400" kern="1200" dirty="0">
              <a:solidFill>
                <a:schemeClr val="tx1"/>
              </a:solidFill>
            </a:rPr>
            <a:t>Olumlu geri bildirimler sunma</a:t>
          </a:r>
        </a:p>
        <a:p>
          <a:pPr lvl="0" algn="ctr" defTabSz="666750">
            <a:lnSpc>
              <a:spcPct val="90000"/>
            </a:lnSpc>
            <a:spcBef>
              <a:spcPct val="0"/>
            </a:spcBef>
            <a:spcAft>
              <a:spcPct val="35000"/>
            </a:spcAft>
          </a:pPr>
          <a:endParaRPr lang="tr-TR" sz="1400" kern="1200" dirty="0"/>
        </a:p>
      </dsp:txBody>
      <dsp:txXfrm>
        <a:off x="5625275" y="1547569"/>
        <a:ext cx="1942009" cy="1136908"/>
      </dsp:txXfrm>
    </dsp:sp>
    <dsp:sp modelId="{ACEA4646-0379-4DD2-B820-456BF7E39507}">
      <dsp:nvSpPr>
        <dsp:cNvPr id="0" name=""/>
        <dsp:cNvSpPr/>
      </dsp:nvSpPr>
      <dsp:spPr>
        <a:xfrm>
          <a:off x="5589904" y="2634"/>
          <a:ext cx="2012751" cy="1207650"/>
        </a:xfrm>
        <a:prstGeom prst="roundRect">
          <a:avLst>
            <a:gd name="adj" fmla="val 10000"/>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tr-TR" sz="1400" kern="1200" dirty="0">
              <a:hlinkClick xmlns:r="http://schemas.openxmlformats.org/officeDocument/2006/relationships" r:id="" action="ppaction://hlinksldjump"/>
            </a:rPr>
            <a:t>Etik ilkelere uygun davranma</a:t>
          </a:r>
          <a:endParaRPr lang="tr-TR" sz="1400" kern="1200" dirty="0"/>
        </a:p>
      </dsp:txBody>
      <dsp:txXfrm>
        <a:off x="5625275" y="38005"/>
        <a:ext cx="1942009" cy="113690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F9E1E7-C7A3-4128-93DF-A10490E9EB49}">
      <dsp:nvSpPr>
        <dsp:cNvPr id="0" name=""/>
        <dsp:cNvSpPr/>
      </dsp:nvSpPr>
      <dsp:spPr>
        <a:xfrm>
          <a:off x="0" y="39687"/>
          <a:ext cx="3286125" cy="1971675"/>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tr-TR" sz="2000" b="0" kern="1200" dirty="0"/>
            <a:t>Görevi ya da Yetkiyi Kötüye Kullanmama</a:t>
          </a:r>
        </a:p>
        <a:p>
          <a:pPr lvl="0" algn="ctr" defTabSz="889000">
            <a:lnSpc>
              <a:spcPct val="90000"/>
            </a:lnSpc>
            <a:spcBef>
              <a:spcPct val="0"/>
            </a:spcBef>
            <a:spcAft>
              <a:spcPct val="35000"/>
            </a:spcAft>
          </a:pPr>
          <a:r>
            <a:rPr lang="tr-TR" sz="2000" b="0" kern="1200" dirty="0"/>
            <a:t>(</a:t>
          </a:r>
          <a:r>
            <a:rPr lang="tr-TR" sz="2000" b="0" kern="1200" dirty="0" err="1"/>
            <a:t>örn</a:t>
          </a:r>
          <a:r>
            <a:rPr lang="tr-TR" sz="2000" b="0" kern="1200" dirty="0"/>
            <a:t>. bilimsel dayanağı olmayan uygulamaları bilimsel dayanağı varmış gibi sunma)</a:t>
          </a:r>
        </a:p>
      </dsp:txBody>
      <dsp:txXfrm>
        <a:off x="0" y="39687"/>
        <a:ext cx="3286125" cy="1971675"/>
      </dsp:txXfrm>
    </dsp:sp>
    <dsp:sp modelId="{198DFAEE-F600-4D14-AF9E-B0973380C101}">
      <dsp:nvSpPr>
        <dsp:cNvPr id="0" name=""/>
        <dsp:cNvSpPr/>
      </dsp:nvSpPr>
      <dsp:spPr>
        <a:xfrm>
          <a:off x="3614737" y="39687"/>
          <a:ext cx="3286125" cy="1971675"/>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tr-TR" sz="2000" b="0" kern="1200" dirty="0"/>
            <a:t>Saygılı olma</a:t>
          </a:r>
        </a:p>
        <a:p>
          <a:pPr lvl="0" algn="ctr" defTabSz="889000">
            <a:lnSpc>
              <a:spcPct val="90000"/>
            </a:lnSpc>
            <a:spcBef>
              <a:spcPct val="0"/>
            </a:spcBef>
            <a:spcAft>
              <a:spcPct val="35000"/>
            </a:spcAft>
          </a:pPr>
          <a:r>
            <a:rPr lang="tr-TR" sz="2000" b="0" kern="1200" dirty="0"/>
            <a:t>(</a:t>
          </a:r>
          <a:r>
            <a:rPr lang="tr-TR" sz="2000" b="0" kern="1200" dirty="0" err="1"/>
            <a:t>örn</a:t>
          </a:r>
          <a:r>
            <a:rPr lang="tr-TR" sz="2000" b="0" kern="1200" dirty="0"/>
            <a:t>. sosyoekonomik düzeyi, eğitim düzeyi ya da kültürel yapısı nasıl olursa olsun çocuğun ailesine saygı çerçevesinde yaklaşma)</a:t>
          </a:r>
        </a:p>
      </dsp:txBody>
      <dsp:txXfrm>
        <a:off x="3614737" y="39687"/>
        <a:ext cx="3286125" cy="1971675"/>
      </dsp:txXfrm>
    </dsp:sp>
    <dsp:sp modelId="{9DEF2988-B87F-4D93-B2F0-F34EF77C8475}">
      <dsp:nvSpPr>
        <dsp:cNvPr id="0" name=""/>
        <dsp:cNvSpPr/>
      </dsp:nvSpPr>
      <dsp:spPr>
        <a:xfrm>
          <a:off x="7229475" y="39687"/>
          <a:ext cx="3286125" cy="1971675"/>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tr-TR" sz="2000" b="0" kern="1200" dirty="0"/>
            <a:t>Dürüst olma</a:t>
          </a:r>
        </a:p>
        <a:p>
          <a:pPr lvl="0" algn="ctr" defTabSz="889000">
            <a:lnSpc>
              <a:spcPct val="90000"/>
            </a:lnSpc>
            <a:spcBef>
              <a:spcPct val="0"/>
            </a:spcBef>
            <a:spcAft>
              <a:spcPct val="35000"/>
            </a:spcAft>
          </a:pPr>
          <a:r>
            <a:rPr lang="tr-TR" sz="2000" b="0" kern="1200" dirty="0"/>
            <a:t>(</a:t>
          </a:r>
          <a:r>
            <a:rPr lang="tr-TR" sz="2000" b="0" kern="1200" dirty="0" err="1"/>
            <a:t>örn</a:t>
          </a:r>
          <a:r>
            <a:rPr lang="tr-TR" sz="2000" b="0" kern="1200" dirty="0"/>
            <a:t>. her koşulda, yaptığı uygulamalar hakkında aileleri açıkça bilgilendirme )</a:t>
          </a:r>
        </a:p>
        <a:p>
          <a:pPr lvl="0" algn="ctr" defTabSz="889000">
            <a:lnSpc>
              <a:spcPct val="90000"/>
            </a:lnSpc>
            <a:spcBef>
              <a:spcPct val="0"/>
            </a:spcBef>
            <a:spcAft>
              <a:spcPct val="35000"/>
            </a:spcAft>
          </a:pPr>
          <a:endParaRPr lang="tr-TR" sz="2000" kern="1200" dirty="0"/>
        </a:p>
      </dsp:txBody>
      <dsp:txXfrm>
        <a:off x="7229475" y="39687"/>
        <a:ext cx="3286125" cy="1971675"/>
      </dsp:txXfrm>
    </dsp:sp>
    <dsp:sp modelId="{1646CB92-3449-4A6B-B293-8A018734E56D}">
      <dsp:nvSpPr>
        <dsp:cNvPr id="0" name=""/>
        <dsp:cNvSpPr/>
      </dsp:nvSpPr>
      <dsp:spPr>
        <a:xfrm>
          <a:off x="1807368" y="2339975"/>
          <a:ext cx="3286125" cy="1971675"/>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tr-TR" sz="2000" b="0" kern="1200" dirty="0"/>
            <a:t>Güvenilir olma</a:t>
          </a:r>
        </a:p>
        <a:p>
          <a:pPr lvl="0" algn="ctr" defTabSz="889000">
            <a:lnSpc>
              <a:spcPct val="90000"/>
            </a:lnSpc>
            <a:spcBef>
              <a:spcPct val="0"/>
            </a:spcBef>
            <a:spcAft>
              <a:spcPct val="35000"/>
            </a:spcAft>
          </a:pPr>
          <a:r>
            <a:rPr lang="tr-TR" sz="2000" b="0" kern="1200" dirty="0"/>
            <a:t>(</a:t>
          </a:r>
          <a:r>
            <a:rPr lang="tr-TR" sz="2000" b="0" kern="1200" dirty="0" err="1"/>
            <a:t>örn</a:t>
          </a:r>
          <a:r>
            <a:rPr lang="tr-TR" sz="2000" b="0" kern="1200" dirty="0"/>
            <a:t>. aileye ve çocuğa ilişkin bilgilerin gizliliğini sağlama)</a:t>
          </a:r>
        </a:p>
      </dsp:txBody>
      <dsp:txXfrm>
        <a:off x="1807368" y="2339975"/>
        <a:ext cx="3286125" cy="1971675"/>
      </dsp:txXfrm>
    </dsp:sp>
    <dsp:sp modelId="{C15C6647-186F-48B5-80B3-815B5FDAC148}">
      <dsp:nvSpPr>
        <dsp:cNvPr id="0" name=""/>
        <dsp:cNvSpPr/>
      </dsp:nvSpPr>
      <dsp:spPr>
        <a:xfrm>
          <a:off x="5422106" y="2339975"/>
          <a:ext cx="3286125" cy="1971675"/>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tr-TR" sz="2000" kern="1200" dirty="0"/>
            <a:t>Hak ve ayrıcalıkları koruma ve savunma</a:t>
          </a:r>
        </a:p>
        <a:p>
          <a:pPr lvl="0" algn="ctr" defTabSz="889000">
            <a:lnSpc>
              <a:spcPct val="90000"/>
            </a:lnSpc>
            <a:spcBef>
              <a:spcPct val="0"/>
            </a:spcBef>
            <a:spcAft>
              <a:spcPct val="35000"/>
            </a:spcAft>
          </a:pPr>
          <a:r>
            <a:rPr lang="tr-TR" sz="2000" kern="1200" dirty="0"/>
            <a:t>(</a:t>
          </a:r>
          <a:r>
            <a:rPr lang="tr-TR" sz="2000" kern="1200" dirty="0" err="1"/>
            <a:t>örn</a:t>
          </a:r>
          <a:r>
            <a:rPr lang="tr-TR" sz="2000" kern="1200" dirty="0"/>
            <a:t>. çocuğun ve ailesinin hak savunuculuğunu yapma)</a:t>
          </a:r>
        </a:p>
        <a:p>
          <a:pPr lvl="0" algn="r" defTabSz="889000">
            <a:lnSpc>
              <a:spcPct val="90000"/>
            </a:lnSpc>
            <a:spcBef>
              <a:spcPct val="0"/>
            </a:spcBef>
            <a:spcAft>
              <a:spcPct val="35000"/>
            </a:spcAft>
          </a:pPr>
          <a:r>
            <a:rPr lang="tr-TR" sz="1200" kern="1200" dirty="0"/>
            <a:t>(Smith vd., </a:t>
          </a:r>
          <a:r>
            <a:rPr lang="tr-TR" sz="1200" kern="1200" dirty="0" smtClean="0"/>
            <a:t>2006; Vuran vd., 2021)</a:t>
          </a:r>
          <a:endParaRPr lang="tr-TR" sz="1200" kern="1200" dirty="0"/>
        </a:p>
      </dsp:txBody>
      <dsp:txXfrm>
        <a:off x="5422106" y="2339975"/>
        <a:ext cx="3286125" cy="197167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91ECFE-212E-495E-B4B4-D03CBBB17CCB}">
      <dsp:nvSpPr>
        <dsp:cNvPr id="0" name=""/>
        <dsp:cNvSpPr/>
      </dsp:nvSpPr>
      <dsp:spPr>
        <a:xfrm rot="16200000">
          <a:off x="2338" y="1178"/>
          <a:ext cx="4348981" cy="4348981"/>
        </a:xfrm>
        <a:prstGeom prst="downArrow">
          <a:avLst>
            <a:gd name="adj1" fmla="val 50000"/>
            <a:gd name="adj2" fmla="val 35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2712" tIns="362712" rIns="362712" bIns="362712" numCol="1" spcCol="1270" anchor="ctr" anchorCtr="0">
          <a:noAutofit/>
        </a:bodyPr>
        <a:lstStyle/>
        <a:p>
          <a:pPr lvl="0" algn="ctr" defTabSz="2266950">
            <a:lnSpc>
              <a:spcPct val="90000"/>
            </a:lnSpc>
            <a:spcBef>
              <a:spcPct val="0"/>
            </a:spcBef>
            <a:spcAft>
              <a:spcPct val="35000"/>
            </a:spcAft>
          </a:pPr>
          <a:r>
            <a:rPr lang="tr-TR" sz="5100" kern="1200" dirty="0"/>
            <a:t>Bilim</a:t>
          </a:r>
        </a:p>
      </dsp:txBody>
      <dsp:txXfrm rot="5400000">
        <a:off x="2338" y="1088423"/>
        <a:ext cx="3587909" cy="2174491"/>
      </dsp:txXfrm>
    </dsp:sp>
    <dsp:sp modelId="{EE53CDEA-D17B-4F45-9974-2C5017F1D088}">
      <dsp:nvSpPr>
        <dsp:cNvPr id="0" name=""/>
        <dsp:cNvSpPr/>
      </dsp:nvSpPr>
      <dsp:spPr>
        <a:xfrm rot="5400000">
          <a:off x="6164280" y="1178"/>
          <a:ext cx="4348981" cy="4348981"/>
        </a:xfrm>
        <a:prstGeom prst="downArrow">
          <a:avLst>
            <a:gd name="adj1" fmla="val 50000"/>
            <a:gd name="adj2" fmla="val 35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2712" tIns="362712" rIns="362712" bIns="362712" numCol="1" spcCol="1270" anchor="ctr" anchorCtr="0">
          <a:noAutofit/>
        </a:bodyPr>
        <a:lstStyle/>
        <a:p>
          <a:pPr lvl="0" algn="ctr" defTabSz="2266950">
            <a:lnSpc>
              <a:spcPct val="90000"/>
            </a:lnSpc>
            <a:spcBef>
              <a:spcPct val="0"/>
            </a:spcBef>
            <a:spcAft>
              <a:spcPct val="35000"/>
            </a:spcAft>
          </a:pPr>
          <a:r>
            <a:rPr lang="tr-TR" sz="5100" kern="1200" dirty="0"/>
            <a:t>Sözde bilim</a:t>
          </a:r>
        </a:p>
      </dsp:txBody>
      <dsp:txXfrm rot="-5400000">
        <a:off x="6925352" y="1088423"/>
        <a:ext cx="3587909" cy="217449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8447AF-90D0-4A5F-B7E0-F11CF45D7FB4}">
      <dsp:nvSpPr>
        <dsp:cNvPr id="0" name=""/>
        <dsp:cNvSpPr/>
      </dsp:nvSpPr>
      <dsp:spPr>
        <a:xfrm>
          <a:off x="1748064" y="2975"/>
          <a:ext cx="3342605" cy="2005563"/>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tr-TR" sz="1600" kern="1200" dirty="0"/>
            <a:t>Genellikle </a:t>
          </a:r>
          <a:r>
            <a:rPr lang="tr-TR" sz="1600" b="1" kern="1200" dirty="0"/>
            <a:t>bu uygulamalara ilişkin reklamların çok güçlü olması ve bu reklamlarda bu uygulamaların kullanılmasıyla bireylerde görülebilecek iyileşmenin abartılı bir biçimde betimlen</a:t>
          </a:r>
          <a:r>
            <a:rPr lang="tr-TR" sz="1600" kern="1200" dirty="0"/>
            <a:t>mesi (</a:t>
          </a:r>
          <a:r>
            <a:rPr lang="tr-TR" sz="1600" kern="1200" dirty="0" err="1"/>
            <a:t>örn</a:t>
          </a:r>
          <a:r>
            <a:rPr lang="tr-TR" sz="1600" kern="1200" dirty="0"/>
            <a:t>., 2 ayda dikkat eksikliğine çözüm, 15 günde otizmi tedavi ediyoruz)</a:t>
          </a:r>
        </a:p>
      </dsp:txBody>
      <dsp:txXfrm>
        <a:off x="1748064" y="2975"/>
        <a:ext cx="3342605" cy="2005563"/>
      </dsp:txXfrm>
    </dsp:sp>
    <dsp:sp modelId="{DAF7606E-D72D-4037-B921-32468EFA7166}">
      <dsp:nvSpPr>
        <dsp:cNvPr id="0" name=""/>
        <dsp:cNvSpPr/>
      </dsp:nvSpPr>
      <dsp:spPr>
        <a:xfrm>
          <a:off x="5424930" y="2975"/>
          <a:ext cx="3342605" cy="2005563"/>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tr-TR" sz="1600" kern="1200" dirty="0"/>
            <a:t>Çoğunlukla önerilen uygulamaların yarattığı “etkiler” üzerine odaklanan nitelikte </a:t>
          </a:r>
          <a:r>
            <a:rPr lang="tr-TR" sz="1600" b="1" kern="1200" dirty="0"/>
            <a:t>görüşe dayalı açıklamalara (</a:t>
          </a:r>
          <a:r>
            <a:rPr lang="tr-TR" sz="1600" b="1" kern="1200" dirty="0" err="1"/>
            <a:t>örn</a:t>
          </a:r>
          <a:r>
            <a:rPr lang="tr-TR" sz="1600" b="1" kern="1200" dirty="0"/>
            <a:t>., aile ya da uzman görüşleri) yer verilerek bu uygulamaların cazip hale getirilmesi</a:t>
          </a:r>
        </a:p>
      </dsp:txBody>
      <dsp:txXfrm>
        <a:off x="5424930" y="2975"/>
        <a:ext cx="3342605" cy="2005563"/>
      </dsp:txXfrm>
    </dsp:sp>
    <dsp:sp modelId="{DFD31D83-1438-4528-951F-5E42834D42F0}">
      <dsp:nvSpPr>
        <dsp:cNvPr id="0" name=""/>
        <dsp:cNvSpPr/>
      </dsp:nvSpPr>
      <dsp:spPr>
        <a:xfrm>
          <a:off x="1748064" y="2342799"/>
          <a:ext cx="3342605" cy="2005563"/>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tr-TR" sz="1600" b="1" kern="1200" dirty="0"/>
            <a:t>Batık maliyet yanılgısı </a:t>
          </a:r>
          <a:r>
            <a:rPr lang="tr-TR" sz="1600" kern="1200" dirty="0"/>
            <a:t>(zaman ve para harcandığı için eyleme devam etme)</a:t>
          </a:r>
        </a:p>
      </dsp:txBody>
      <dsp:txXfrm>
        <a:off x="1748064" y="2342799"/>
        <a:ext cx="3342605" cy="2005563"/>
      </dsp:txXfrm>
    </dsp:sp>
    <dsp:sp modelId="{E49644AA-19D7-4EA5-B879-D4EFDFE01470}">
      <dsp:nvSpPr>
        <dsp:cNvPr id="0" name=""/>
        <dsp:cNvSpPr/>
      </dsp:nvSpPr>
      <dsp:spPr>
        <a:xfrm>
          <a:off x="5424930" y="2342799"/>
          <a:ext cx="3342605" cy="2005563"/>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tr-TR" sz="1600" b="1" kern="1200" dirty="0"/>
            <a:t>Çeşitli, toplantı, kongre ve sempozyumlarda bilimsel yollardan elde edilmemiş olan sonuçların tanıtımına olanak sağlanması</a:t>
          </a:r>
        </a:p>
      </dsp:txBody>
      <dsp:txXfrm>
        <a:off x="5424930" y="2342799"/>
        <a:ext cx="3342605" cy="200556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5AB565-42A8-430A-9025-F38E4192C486}">
      <dsp:nvSpPr>
        <dsp:cNvPr id="0" name=""/>
        <dsp:cNvSpPr/>
      </dsp:nvSpPr>
      <dsp:spPr>
        <a:xfrm>
          <a:off x="313517" y="2369"/>
          <a:ext cx="2416696" cy="1450018"/>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rtl="0">
            <a:lnSpc>
              <a:spcPct val="90000"/>
            </a:lnSpc>
            <a:spcBef>
              <a:spcPct val="0"/>
            </a:spcBef>
            <a:spcAft>
              <a:spcPct val="35000"/>
            </a:spcAft>
          </a:pPr>
          <a:r>
            <a:rPr lang="tr-TR" sz="1500" b="1" kern="1200" dirty="0"/>
            <a:t>Çocukların kendileri için belirlenen amaçlara daha kısa sürede ulaşmalarını, dolayısıyla bağımsızlaşmalarını sağlayacaktır. </a:t>
          </a:r>
        </a:p>
      </dsp:txBody>
      <dsp:txXfrm>
        <a:off x="313517" y="2369"/>
        <a:ext cx="2416696" cy="1450018"/>
      </dsp:txXfrm>
    </dsp:sp>
    <dsp:sp modelId="{3DF90E0F-9B22-4D08-9907-1FADFF5A75E2}">
      <dsp:nvSpPr>
        <dsp:cNvPr id="0" name=""/>
        <dsp:cNvSpPr/>
      </dsp:nvSpPr>
      <dsp:spPr>
        <a:xfrm>
          <a:off x="2971884" y="2369"/>
          <a:ext cx="2416696" cy="1450018"/>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rtl="0">
            <a:lnSpc>
              <a:spcPct val="90000"/>
            </a:lnSpc>
            <a:spcBef>
              <a:spcPct val="0"/>
            </a:spcBef>
            <a:spcAft>
              <a:spcPct val="35000"/>
            </a:spcAft>
          </a:pPr>
          <a:r>
            <a:rPr lang="tr-TR" sz="1500" b="1" kern="1200" dirty="0"/>
            <a:t>Zaman, enerji ve para kaybını önleyecek; kaynakların doğru kanallara yöneltilmesini sağlayacaktır. </a:t>
          </a:r>
        </a:p>
      </dsp:txBody>
      <dsp:txXfrm>
        <a:off x="2971884" y="2369"/>
        <a:ext cx="2416696" cy="1450018"/>
      </dsp:txXfrm>
    </dsp:sp>
    <dsp:sp modelId="{14B99ADA-770B-41AE-B991-7030C467988B}">
      <dsp:nvSpPr>
        <dsp:cNvPr id="0" name=""/>
        <dsp:cNvSpPr/>
      </dsp:nvSpPr>
      <dsp:spPr>
        <a:xfrm>
          <a:off x="5630250" y="2369"/>
          <a:ext cx="2416696" cy="1450018"/>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rtl="0">
            <a:lnSpc>
              <a:spcPct val="90000"/>
            </a:lnSpc>
            <a:spcBef>
              <a:spcPct val="0"/>
            </a:spcBef>
            <a:spcAft>
              <a:spcPct val="35000"/>
            </a:spcAft>
          </a:pPr>
          <a:r>
            <a:rPr lang="tr-TR" sz="1500" b="1" kern="1200" dirty="0"/>
            <a:t>Ailelerin, uzmanların yaşadıkları kaygı, stres, tükenmişlik gibi tepkilerinin azalmasını</a:t>
          </a:r>
          <a:r>
            <a:rPr lang="tr-TR" sz="1500" kern="1200" dirty="0"/>
            <a:t> </a:t>
          </a:r>
          <a:r>
            <a:rPr lang="tr-TR" sz="1500" b="1" kern="1200" dirty="0"/>
            <a:t>sağlayacaktır. </a:t>
          </a:r>
        </a:p>
      </dsp:txBody>
      <dsp:txXfrm>
        <a:off x="5630250" y="2369"/>
        <a:ext cx="2416696" cy="1450018"/>
      </dsp:txXfrm>
    </dsp:sp>
    <dsp:sp modelId="{763DB54F-7C97-41B8-BB78-C02F2F7F6308}">
      <dsp:nvSpPr>
        <dsp:cNvPr id="0" name=""/>
        <dsp:cNvSpPr/>
      </dsp:nvSpPr>
      <dsp:spPr>
        <a:xfrm>
          <a:off x="2971884" y="1694057"/>
          <a:ext cx="2416696" cy="1450018"/>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rtl="0">
            <a:lnSpc>
              <a:spcPct val="90000"/>
            </a:lnSpc>
            <a:spcBef>
              <a:spcPct val="0"/>
            </a:spcBef>
            <a:spcAft>
              <a:spcPct val="35000"/>
            </a:spcAft>
          </a:pPr>
          <a:r>
            <a:rPr lang="tr-TR" sz="1500" b="1" kern="1200" dirty="0"/>
            <a:t>Olumsuz sonuçları olan uygulamaların kullanımını önleyecektir.</a:t>
          </a:r>
          <a:endParaRPr lang="tr-TR" sz="1500" kern="1200" dirty="0"/>
        </a:p>
      </dsp:txBody>
      <dsp:txXfrm>
        <a:off x="2971884" y="1694057"/>
        <a:ext cx="2416696" cy="1450018"/>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10.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5ADD4F-9F69-417D-931C-C170AEB3F200}" type="datetimeFigureOut">
              <a:rPr lang="tr-TR" smtClean="0"/>
              <a:t>28.02.2025</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6F2B66-8B6E-4E57-9F04-F0D7339AD65F}" type="slidenum">
              <a:rPr lang="tr-TR" smtClean="0"/>
              <a:t>‹#›</a:t>
            </a:fld>
            <a:endParaRPr lang="tr-TR"/>
          </a:p>
        </p:txBody>
      </p:sp>
    </p:spTree>
    <p:extLst>
      <p:ext uri="{BB962C8B-B14F-4D97-AF65-F5344CB8AC3E}">
        <p14:creationId xmlns:p14="http://schemas.microsoft.com/office/powerpoint/2010/main" val="25899872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E96F2B66-8B6E-4E57-9F04-F0D7339AD65F}" type="slidenum">
              <a:rPr lang="tr-TR" smtClean="0"/>
              <a:t>53</a:t>
            </a:fld>
            <a:endParaRPr lang="tr-TR"/>
          </a:p>
        </p:txBody>
      </p:sp>
    </p:spTree>
    <p:extLst>
      <p:ext uri="{BB962C8B-B14F-4D97-AF65-F5344CB8AC3E}">
        <p14:creationId xmlns:p14="http://schemas.microsoft.com/office/powerpoint/2010/main" val="25937151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E1C15624-2ED6-49A4-835B-81B1AC14F262}" type="datetimeFigureOut">
              <a:rPr lang="tr-TR" smtClean="0"/>
              <a:t>28.02.2025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9F1D952F-6F71-4582-A121-062C8F4B07D5}" type="slidenum">
              <a:rPr lang="tr-TR" smtClean="0"/>
              <a:t>‹#›</a:t>
            </a:fld>
            <a:endParaRPr lang="tr-TR"/>
          </a:p>
        </p:txBody>
      </p:sp>
    </p:spTree>
    <p:extLst>
      <p:ext uri="{BB962C8B-B14F-4D97-AF65-F5344CB8AC3E}">
        <p14:creationId xmlns:p14="http://schemas.microsoft.com/office/powerpoint/2010/main" val="14311744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E1C15624-2ED6-49A4-835B-81B1AC14F262}" type="datetimeFigureOut">
              <a:rPr lang="tr-TR" smtClean="0"/>
              <a:t>28.02.2025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9F1D952F-6F71-4582-A121-062C8F4B07D5}" type="slidenum">
              <a:rPr lang="tr-TR" smtClean="0"/>
              <a:t>‹#›</a:t>
            </a:fld>
            <a:endParaRPr lang="tr-TR"/>
          </a:p>
        </p:txBody>
      </p:sp>
    </p:spTree>
    <p:extLst>
      <p:ext uri="{BB962C8B-B14F-4D97-AF65-F5344CB8AC3E}">
        <p14:creationId xmlns:p14="http://schemas.microsoft.com/office/powerpoint/2010/main" val="11828633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E1C15624-2ED6-49A4-835B-81B1AC14F262}" type="datetimeFigureOut">
              <a:rPr lang="tr-TR" smtClean="0"/>
              <a:t>28.02.2025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9F1D952F-6F71-4582-A121-062C8F4B07D5}" type="slidenum">
              <a:rPr lang="tr-TR" smtClean="0"/>
              <a:t>‹#›</a:t>
            </a:fld>
            <a:endParaRPr lang="tr-TR"/>
          </a:p>
        </p:txBody>
      </p:sp>
    </p:spTree>
    <p:extLst>
      <p:ext uri="{BB962C8B-B14F-4D97-AF65-F5344CB8AC3E}">
        <p14:creationId xmlns:p14="http://schemas.microsoft.com/office/powerpoint/2010/main" val="35551938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0" y="827314"/>
            <a:ext cx="12192000" cy="3730625"/>
          </a:xfrm>
        </p:spPr>
        <p:txBody>
          <a:bodyPr/>
          <a:lstStyle/>
          <a:p>
            <a:endParaRPr lang="id-ID"/>
          </a:p>
        </p:txBody>
      </p:sp>
    </p:spTree>
    <p:extLst>
      <p:ext uri="{BB962C8B-B14F-4D97-AF65-F5344CB8AC3E}">
        <p14:creationId xmlns:p14="http://schemas.microsoft.com/office/powerpoint/2010/main" val="13625980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Boş kopya">
    <p:spTree>
      <p:nvGrpSpPr>
        <p:cNvPr id="1" name=""/>
        <p:cNvGrpSpPr/>
        <p:nvPr/>
      </p:nvGrpSpPr>
      <p:grpSpPr>
        <a:xfrm>
          <a:off x="0" y="0"/>
          <a:ext cx="0" cy="0"/>
          <a:chOff x="0" y="0"/>
          <a:chExt cx="0" cy="0"/>
        </a:xfrm>
      </p:grpSpPr>
      <p:sp>
        <p:nvSpPr>
          <p:cNvPr id="117" name="Slayt Numarası"/>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4384059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E1C15624-2ED6-49A4-835B-81B1AC14F262}" type="datetimeFigureOut">
              <a:rPr lang="tr-TR" smtClean="0"/>
              <a:t>28.02.2025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9F1D952F-6F71-4582-A121-062C8F4B07D5}" type="slidenum">
              <a:rPr lang="tr-TR" smtClean="0"/>
              <a:t>‹#›</a:t>
            </a:fld>
            <a:endParaRPr lang="tr-TR"/>
          </a:p>
        </p:txBody>
      </p:sp>
    </p:spTree>
    <p:extLst>
      <p:ext uri="{BB962C8B-B14F-4D97-AF65-F5344CB8AC3E}">
        <p14:creationId xmlns:p14="http://schemas.microsoft.com/office/powerpoint/2010/main" val="1056306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E1C15624-2ED6-49A4-835B-81B1AC14F262}" type="datetimeFigureOut">
              <a:rPr lang="tr-TR" smtClean="0"/>
              <a:t>28.02.2025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9F1D952F-6F71-4582-A121-062C8F4B07D5}" type="slidenum">
              <a:rPr lang="tr-TR" smtClean="0"/>
              <a:t>‹#›</a:t>
            </a:fld>
            <a:endParaRPr lang="tr-TR"/>
          </a:p>
        </p:txBody>
      </p:sp>
    </p:spTree>
    <p:extLst>
      <p:ext uri="{BB962C8B-B14F-4D97-AF65-F5344CB8AC3E}">
        <p14:creationId xmlns:p14="http://schemas.microsoft.com/office/powerpoint/2010/main" val="3362880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E1C15624-2ED6-49A4-835B-81B1AC14F262}" type="datetimeFigureOut">
              <a:rPr lang="tr-TR" smtClean="0"/>
              <a:t>28.02.2025</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9F1D952F-6F71-4582-A121-062C8F4B07D5}" type="slidenum">
              <a:rPr lang="tr-TR" smtClean="0"/>
              <a:t>‹#›</a:t>
            </a:fld>
            <a:endParaRPr lang="tr-TR"/>
          </a:p>
        </p:txBody>
      </p:sp>
    </p:spTree>
    <p:extLst>
      <p:ext uri="{BB962C8B-B14F-4D97-AF65-F5344CB8AC3E}">
        <p14:creationId xmlns:p14="http://schemas.microsoft.com/office/powerpoint/2010/main" val="6942022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tr-TR"/>
              <a:t>Asıl başlık stilini düzenlemek için tıklayın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Content Placeholder 3"/>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Content Placeholder 5"/>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E1C15624-2ED6-49A4-835B-81B1AC14F262}" type="datetimeFigureOut">
              <a:rPr lang="tr-TR" smtClean="0"/>
              <a:t>28.02.2025</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9F1D952F-6F71-4582-A121-062C8F4B07D5}" type="slidenum">
              <a:rPr lang="tr-TR" smtClean="0"/>
              <a:t>‹#›</a:t>
            </a:fld>
            <a:endParaRPr lang="tr-TR"/>
          </a:p>
        </p:txBody>
      </p:sp>
    </p:spTree>
    <p:extLst>
      <p:ext uri="{BB962C8B-B14F-4D97-AF65-F5344CB8AC3E}">
        <p14:creationId xmlns:p14="http://schemas.microsoft.com/office/powerpoint/2010/main" val="26123761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E1C15624-2ED6-49A4-835B-81B1AC14F262}" type="datetimeFigureOut">
              <a:rPr lang="tr-TR" smtClean="0"/>
              <a:t>28.02.2025</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9F1D952F-6F71-4582-A121-062C8F4B07D5}" type="slidenum">
              <a:rPr lang="tr-TR" smtClean="0"/>
              <a:t>‹#›</a:t>
            </a:fld>
            <a:endParaRPr lang="tr-TR"/>
          </a:p>
        </p:txBody>
      </p:sp>
    </p:spTree>
    <p:extLst>
      <p:ext uri="{BB962C8B-B14F-4D97-AF65-F5344CB8AC3E}">
        <p14:creationId xmlns:p14="http://schemas.microsoft.com/office/powerpoint/2010/main" val="3101068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C15624-2ED6-49A4-835B-81B1AC14F262}" type="datetimeFigureOut">
              <a:rPr lang="tr-TR" smtClean="0"/>
              <a:t>28.02.2025</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9F1D952F-6F71-4582-A121-062C8F4B07D5}" type="slidenum">
              <a:rPr lang="tr-TR" smtClean="0"/>
              <a:t>‹#›</a:t>
            </a:fld>
            <a:endParaRPr lang="tr-TR"/>
          </a:p>
        </p:txBody>
      </p:sp>
    </p:spTree>
    <p:extLst>
      <p:ext uri="{BB962C8B-B14F-4D97-AF65-F5344CB8AC3E}">
        <p14:creationId xmlns:p14="http://schemas.microsoft.com/office/powerpoint/2010/main" val="20457403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E1C15624-2ED6-49A4-835B-81B1AC14F262}" type="datetimeFigureOut">
              <a:rPr lang="tr-TR" smtClean="0"/>
              <a:t>28.02.2025</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9F1D952F-6F71-4582-A121-062C8F4B07D5}" type="slidenum">
              <a:rPr lang="tr-TR" smtClean="0"/>
              <a:t>‹#›</a:t>
            </a:fld>
            <a:endParaRPr lang="tr-TR"/>
          </a:p>
        </p:txBody>
      </p:sp>
    </p:spTree>
    <p:extLst>
      <p:ext uri="{BB962C8B-B14F-4D97-AF65-F5344CB8AC3E}">
        <p14:creationId xmlns:p14="http://schemas.microsoft.com/office/powerpoint/2010/main" val="18322469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E1C15624-2ED6-49A4-835B-81B1AC14F262}" type="datetimeFigureOut">
              <a:rPr lang="tr-TR" smtClean="0"/>
              <a:t>28.02.2025</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9F1D952F-6F71-4582-A121-062C8F4B07D5}" type="slidenum">
              <a:rPr lang="tr-TR" smtClean="0"/>
              <a:t>‹#›</a:t>
            </a:fld>
            <a:endParaRPr lang="tr-TR"/>
          </a:p>
        </p:txBody>
      </p:sp>
    </p:spTree>
    <p:extLst>
      <p:ext uri="{BB962C8B-B14F-4D97-AF65-F5344CB8AC3E}">
        <p14:creationId xmlns:p14="http://schemas.microsoft.com/office/powerpoint/2010/main" val="35887271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C15624-2ED6-49A4-835B-81B1AC14F262}" type="datetimeFigureOut">
              <a:rPr lang="tr-TR" smtClean="0"/>
              <a:t>28.02.2025</a:t>
            </a:fld>
            <a:endParaRPr lang="tr-T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D952F-6F71-4582-A121-062C8F4B07D5}" type="slidenum">
              <a:rPr lang="tr-TR" smtClean="0"/>
              <a:t>‹#›</a:t>
            </a:fld>
            <a:endParaRPr lang="tr-TR"/>
          </a:p>
        </p:txBody>
      </p:sp>
    </p:spTree>
    <p:extLst>
      <p:ext uri="{BB962C8B-B14F-4D97-AF65-F5344CB8AC3E}">
        <p14:creationId xmlns:p14="http://schemas.microsoft.com/office/powerpoint/2010/main" val="233343150"/>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14.png"/></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41.xml.rels><?xml version="1.0" encoding="UTF-8" standalone="yes"?>
<Relationships xmlns="http://schemas.openxmlformats.org/package/2006/relationships"><Relationship Id="rId8" Type="http://schemas.openxmlformats.org/officeDocument/2006/relationships/diagramLayout" Target="../diagrams/layout14.xml"/><Relationship Id="rId3" Type="http://schemas.openxmlformats.org/officeDocument/2006/relationships/diagramLayout" Target="../diagrams/layout13.xml"/><Relationship Id="rId7" Type="http://schemas.openxmlformats.org/officeDocument/2006/relationships/diagramData" Target="../diagrams/data14.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11" Type="http://schemas.microsoft.com/office/2007/relationships/diagramDrawing" Target="../diagrams/drawing14.xml"/><Relationship Id="rId5" Type="http://schemas.openxmlformats.org/officeDocument/2006/relationships/diagramColors" Target="../diagrams/colors13.xml"/><Relationship Id="rId10" Type="http://schemas.openxmlformats.org/officeDocument/2006/relationships/diagramColors" Target="../diagrams/colors14.xml"/><Relationship Id="rId4" Type="http://schemas.openxmlformats.org/officeDocument/2006/relationships/diagramQuickStyle" Target="../diagrams/quickStyle13.xml"/><Relationship Id="rId9" Type="http://schemas.openxmlformats.org/officeDocument/2006/relationships/diagramQuickStyle" Target="../diagrams/quickStyle14.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 Id="rId5" Type="http://schemas.openxmlformats.org/officeDocument/2006/relationships/image" Target="../media/image21.png"/><Relationship Id="rId4" Type="http://schemas.openxmlformats.org/officeDocument/2006/relationships/image" Target="../media/image2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6.tif"/><Relationship Id="rId2" Type="http://schemas.openxmlformats.org/officeDocument/2006/relationships/image" Target="../media/image25.tif"/><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5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hyperlink" Target="https://www.cdc.gov/diabetes/pdfs/data/statistics/national-diabetes-statistics-"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s://doi.org/10.1016/j.ridd.2004.12.002" TargetMode="External"/><Relationship Id="rId2" Type="http://schemas.openxmlformats.org/officeDocument/2006/relationships/hyperlink" Target="https://doi.org/10.1002/jclp.10090" TargetMode="External"/><Relationship Id="rId1" Type="http://schemas.openxmlformats.org/officeDocument/2006/relationships/slideLayout" Target="../slideLayouts/slideLayout13.xml"/><Relationship Id="rId4" Type="http://schemas.openxmlformats.org/officeDocument/2006/relationships/hyperlink" Target="https://doi.org/10.1111/nhs.12733"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https://doi.org/10.1007/s10803-009-0891-4" TargetMode="External"/><Relationship Id="rId2" Type="http://schemas.openxmlformats.org/officeDocument/2006/relationships/hyperlink" Target="https://doi.org/10.1111/nuf.12274" TargetMode="External"/><Relationship Id="rId1" Type="http://schemas.openxmlformats.org/officeDocument/2006/relationships/slideLayout" Target="../slideLayouts/slideLayout2.xml"/><Relationship Id="rId6" Type="http://schemas.openxmlformats.org/officeDocument/2006/relationships/hyperlink" Target="https://doi.org/10.1007/s10803-008-0644-9" TargetMode="External"/><Relationship Id="rId5" Type="http://schemas.openxmlformats.org/officeDocument/2006/relationships/hyperlink" Target="https://doi.org/10.1007/s10803-006-0131-0" TargetMode="External"/><Relationship Id="rId4" Type="http://schemas.openxmlformats.org/officeDocument/2006/relationships/hyperlink" Target="https://doi.org/10.1177/1053451216659466" TargetMode="Externa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p:cNvSpPr>
            <a:spLocks noGrp="1"/>
          </p:cNvSpPr>
          <p:nvPr>
            <p:ph type="subTitle" idx="1"/>
          </p:nvPr>
        </p:nvSpPr>
        <p:spPr/>
        <p:txBody>
          <a:bodyPr>
            <a:normAutofit/>
          </a:bodyPr>
          <a:lstStyle/>
          <a:p>
            <a:r>
              <a:rPr lang="tr-TR" sz="2800" b="1" dirty="0" smtClean="0"/>
              <a:t>Doç. Dr. Seray </a:t>
            </a:r>
            <a:r>
              <a:rPr lang="tr-TR" sz="2800" b="1" dirty="0" err="1" smtClean="0"/>
              <a:t>Olçay</a:t>
            </a:r>
            <a:endParaRPr lang="tr-TR" sz="2800" b="1" dirty="0" smtClean="0"/>
          </a:p>
          <a:p>
            <a:r>
              <a:rPr lang="tr-TR" sz="2800" b="1" dirty="0" smtClean="0"/>
              <a:t>Hacettepe Üniversitesi</a:t>
            </a:r>
            <a:endParaRPr lang="tr-TR" sz="2800" b="1" dirty="0"/>
          </a:p>
        </p:txBody>
      </p:sp>
      <p:sp>
        <p:nvSpPr>
          <p:cNvPr id="4" name="İçerik Yer Tutucusu 2">
            <a:extLst>
              <a:ext uri="{FF2B5EF4-FFF2-40B4-BE49-F238E27FC236}">
                <a16:creationId xmlns:a16="http://schemas.microsoft.com/office/drawing/2014/main" id="{136DCFF6-74C6-4140-BE86-DE4B70E252C8}"/>
              </a:ext>
            </a:extLst>
          </p:cNvPr>
          <p:cNvSpPr txBox="1">
            <a:spLocks/>
          </p:cNvSpPr>
          <p:nvPr/>
        </p:nvSpPr>
        <p:spPr>
          <a:xfrm>
            <a:off x="1190362" y="1399344"/>
            <a:ext cx="9811276" cy="1803658"/>
          </a:xfrm>
          <a:custGeom>
            <a:avLst/>
            <a:gdLst>
              <a:gd name="connsiteX0" fmla="*/ 0 w 9811276"/>
              <a:gd name="connsiteY0" fmla="*/ 0 h 1803658"/>
              <a:gd name="connsiteX1" fmla="*/ 675247 w 9811276"/>
              <a:gd name="connsiteY1" fmla="*/ 0 h 1803658"/>
              <a:gd name="connsiteX2" fmla="*/ 1252381 w 9811276"/>
              <a:gd name="connsiteY2" fmla="*/ 0 h 1803658"/>
              <a:gd name="connsiteX3" fmla="*/ 1927627 w 9811276"/>
              <a:gd name="connsiteY3" fmla="*/ 0 h 1803658"/>
              <a:gd name="connsiteX4" fmla="*/ 2504761 w 9811276"/>
              <a:gd name="connsiteY4" fmla="*/ 0 h 1803658"/>
              <a:gd name="connsiteX5" fmla="*/ 3081895 w 9811276"/>
              <a:gd name="connsiteY5" fmla="*/ 0 h 1803658"/>
              <a:gd name="connsiteX6" fmla="*/ 3659029 w 9811276"/>
              <a:gd name="connsiteY6" fmla="*/ 0 h 1803658"/>
              <a:gd name="connsiteX7" fmla="*/ 4039937 w 9811276"/>
              <a:gd name="connsiteY7" fmla="*/ 0 h 1803658"/>
              <a:gd name="connsiteX8" fmla="*/ 4518958 w 9811276"/>
              <a:gd name="connsiteY8" fmla="*/ 0 h 1803658"/>
              <a:gd name="connsiteX9" fmla="*/ 5096092 w 9811276"/>
              <a:gd name="connsiteY9" fmla="*/ 0 h 1803658"/>
              <a:gd name="connsiteX10" fmla="*/ 5869452 w 9811276"/>
              <a:gd name="connsiteY10" fmla="*/ 0 h 1803658"/>
              <a:gd name="connsiteX11" fmla="*/ 6152247 w 9811276"/>
              <a:gd name="connsiteY11" fmla="*/ 0 h 1803658"/>
              <a:gd name="connsiteX12" fmla="*/ 6631268 w 9811276"/>
              <a:gd name="connsiteY12" fmla="*/ 0 h 1803658"/>
              <a:gd name="connsiteX13" fmla="*/ 7306515 w 9811276"/>
              <a:gd name="connsiteY13" fmla="*/ 0 h 1803658"/>
              <a:gd name="connsiteX14" fmla="*/ 7981762 w 9811276"/>
              <a:gd name="connsiteY14" fmla="*/ 0 h 1803658"/>
              <a:gd name="connsiteX15" fmla="*/ 8264557 w 9811276"/>
              <a:gd name="connsiteY15" fmla="*/ 0 h 1803658"/>
              <a:gd name="connsiteX16" fmla="*/ 8645466 w 9811276"/>
              <a:gd name="connsiteY16" fmla="*/ 0 h 1803658"/>
              <a:gd name="connsiteX17" fmla="*/ 9222599 w 9811276"/>
              <a:gd name="connsiteY17" fmla="*/ 0 h 1803658"/>
              <a:gd name="connsiteX18" fmla="*/ 9811276 w 9811276"/>
              <a:gd name="connsiteY18" fmla="*/ 0 h 1803658"/>
              <a:gd name="connsiteX19" fmla="*/ 9811276 w 9811276"/>
              <a:gd name="connsiteY19" fmla="*/ 396805 h 1803658"/>
              <a:gd name="connsiteX20" fmla="*/ 9811276 w 9811276"/>
              <a:gd name="connsiteY20" fmla="*/ 811646 h 1803658"/>
              <a:gd name="connsiteX21" fmla="*/ 9811276 w 9811276"/>
              <a:gd name="connsiteY21" fmla="*/ 1298634 h 1803658"/>
              <a:gd name="connsiteX22" fmla="*/ 9811276 w 9811276"/>
              <a:gd name="connsiteY22" fmla="*/ 1803658 h 1803658"/>
              <a:gd name="connsiteX23" fmla="*/ 9037917 w 9811276"/>
              <a:gd name="connsiteY23" fmla="*/ 1803658 h 1803658"/>
              <a:gd name="connsiteX24" fmla="*/ 8755121 w 9811276"/>
              <a:gd name="connsiteY24" fmla="*/ 1803658 h 1803658"/>
              <a:gd name="connsiteX25" fmla="*/ 8374213 w 9811276"/>
              <a:gd name="connsiteY25" fmla="*/ 1803658 h 1803658"/>
              <a:gd name="connsiteX26" fmla="*/ 7993304 w 9811276"/>
              <a:gd name="connsiteY26" fmla="*/ 1803658 h 1803658"/>
              <a:gd name="connsiteX27" fmla="*/ 7612396 w 9811276"/>
              <a:gd name="connsiteY27" fmla="*/ 1803658 h 1803658"/>
              <a:gd name="connsiteX28" fmla="*/ 7329600 w 9811276"/>
              <a:gd name="connsiteY28" fmla="*/ 1803658 h 1803658"/>
              <a:gd name="connsiteX29" fmla="*/ 7046805 w 9811276"/>
              <a:gd name="connsiteY29" fmla="*/ 1803658 h 1803658"/>
              <a:gd name="connsiteX30" fmla="*/ 6469671 w 9811276"/>
              <a:gd name="connsiteY30" fmla="*/ 1803658 h 1803658"/>
              <a:gd name="connsiteX31" fmla="*/ 5696311 w 9811276"/>
              <a:gd name="connsiteY31" fmla="*/ 1803658 h 1803658"/>
              <a:gd name="connsiteX32" fmla="*/ 5119178 w 9811276"/>
              <a:gd name="connsiteY32" fmla="*/ 1803658 h 1803658"/>
              <a:gd name="connsiteX33" fmla="*/ 4640156 w 9811276"/>
              <a:gd name="connsiteY33" fmla="*/ 1803658 h 1803658"/>
              <a:gd name="connsiteX34" fmla="*/ 3964910 w 9811276"/>
              <a:gd name="connsiteY34" fmla="*/ 1803658 h 1803658"/>
              <a:gd name="connsiteX35" fmla="*/ 3682114 w 9811276"/>
              <a:gd name="connsiteY35" fmla="*/ 1803658 h 1803658"/>
              <a:gd name="connsiteX36" fmla="*/ 2908755 w 9811276"/>
              <a:gd name="connsiteY36" fmla="*/ 1803658 h 1803658"/>
              <a:gd name="connsiteX37" fmla="*/ 2625959 w 9811276"/>
              <a:gd name="connsiteY37" fmla="*/ 1803658 h 1803658"/>
              <a:gd name="connsiteX38" fmla="*/ 1950713 w 9811276"/>
              <a:gd name="connsiteY38" fmla="*/ 1803658 h 1803658"/>
              <a:gd name="connsiteX39" fmla="*/ 1471691 w 9811276"/>
              <a:gd name="connsiteY39" fmla="*/ 1803658 h 1803658"/>
              <a:gd name="connsiteX40" fmla="*/ 1090783 w 9811276"/>
              <a:gd name="connsiteY40" fmla="*/ 1803658 h 1803658"/>
              <a:gd name="connsiteX41" fmla="*/ 0 w 9811276"/>
              <a:gd name="connsiteY41" fmla="*/ 1803658 h 1803658"/>
              <a:gd name="connsiteX42" fmla="*/ 0 w 9811276"/>
              <a:gd name="connsiteY42" fmla="*/ 1334707 h 1803658"/>
              <a:gd name="connsiteX43" fmla="*/ 0 w 9811276"/>
              <a:gd name="connsiteY43" fmla="*/ 937902 h 1803658"/>
              <a:gd name="connsiteX44" fmla="*/ 0 w 9811276"/>
              <a:gd name="connsiteY44" fmla="*/ 450915 h 1803658"/>
              <a:gd name="connsiteX45" fmla="*/ 0 w 9811276"/>
              <a:gd name="connsiteY45" fmla="*/ 0 h 1803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811276" h="1803658" fill="none" extrusionOk="0">
                <a:moveTo>
                  <a:pt x="0" y="0"/>
                </a:moveTo>
                <a:cubicBezTo>
                  <a:pt x="232008" y="-44318"/>
                  <a:pt x="493747" y="80984"/>
                  <a:pt x="675247" y="0"/>
                </a:cubicBezTo>
                <a:cubicBezTo>
                  <a:pt x="856747" y="-80984"/>
                  <a:pt x="973017" y="13413"/>
                  <a:pt x="1252381" y="0"/>
                </a:cubicBezTo>
                <a:cubicBezTo>
                  <a:pt x="1531745" y="-13413"/>
                  <a:pt x="1766974" y="70766"/>
                  <a:pt x="1927627" y="0"/>
                </a:cubicBezTo>
                <a:cubicBezTo>
                  <a:pt x="2088280" y="-70766"/>
                  <a:pt x="2376035" y="50114"/>
                  <a:pt x="2504761" y="0"/>
                </a:cubicBezTo>
                <a:cubicBezTo>
                  <a:pt x="2633487" y="-50114"/>
                  <a:pt x="2849787" y="46105"/>
                  <a:pt x="3081895" y="0"/>
                </a:cubicBezTo>
                <a:cubicBezTo>
                  <a:pt x="3314003" y="-46105"/>
                  <a:pt x="3454851" y="41321"/>
                  <a:pt x="3659029" y="0"/>
                </a:cubicBezTo>
                <a:cubicBezTo>
                  <a:pt x="3863207" y="-41321"/>
                  <a:pt x="3898730" y="38694"/>
                  <a:pt x="4039937" y="0"/>
                </a:cubicBezTo>
                <a:cubicBezTo>
                  <a:pt x="4181144" y="-38694"/>
                  <a:pt x="4297308" y="12189"/>
                  <a:pt x="4518958" y="0"/>
                </a:cubicBezTo>
                <a:cubicBezTo>
                  <a:pt x="4740608" y="-12189"/>
                  <a:pt x="4859253" y="38893"/>
                  <a:pt x="5096092" y="0"/>
                </a:cubicBezTo>
                <a:cubicBezTo>
                  <a:pt x="5332931" y="-38893"/>
                  <a:pt x="5689419" y="48302"/>
                  <a:pt x="5869452" y="0"/>
                </a:cubicBezTo>
                <a:cubicBezTo>
                  <a:pt x="6049485" y="-48302"/>
                  <a:pt x="6064084" y="1763"/>
                  <a:pt x="6152247" y="0"/>
                </a:cubicBezTo>
                <a:cubicBezTo>
                  <a:pt x="6240411" y="-1763"/>
                  <a:pt x="6427733" y="41284"/>
                  <a:pt x="6631268" y="0"/>
                </a:cubicBezTo>
                <a:cubicBezTo>
                  <a:pt x="6834803" y="-41284"/>
                  <a:pt x="7041140" y="1234"/>
                  <a:pt x="7306515" y="0"/>
                </a:cubicBezTo>
                <a:cubicBezTo>
                  <a:pt x="7571890" y="-1234"/>
                  <a:pt x="7755978" y="75883"/>
                  <a:pt x="7981762" y="0"/>
                </a:cubicBezTo>
                <a:cubicBezTo>
                  <a:pt x="8207546" y="-75883"/>
                  <a:pt x="8147468" y="32635"/>
                  <a:pt x="8264557" y="0"/>
                </a:cubicBezTo>
                <a:cubicBezTo>
                  <a:pt x="8381647" y="-32635"/>
                  <a:pt x="8533905" y="4369"/>
                  <a:pt x="8645466" y="0"/>
                </a:cubicBezTo>
                <a:cubicBezTo>
                  <a:pt x="8757027" y="-4369"/>
                  <a:pt x="8985460" y="30509"/>
                  <a:pt x="9222599" y="0"/>
                </a:cubicBezTo>
                <a:cubicBezTo>
                  <a:pt x="9459738" y="-30509"/>
                  <a:pt x="9664371" y="39864"/>
                  <a:pt x="9811276" y="0"/>
                </a:cubicBezTo>
                <a:cubicBezTo>
                  <a:pt x="9824331" y="89912"/>
                  <a:pt x="9791007" y="298316"/>
                  <a:pt x="9811276" y="396805"/>
                </a:cubicBezTo>
                <a:cubicBezTo>
                  <a:pt x="9831545" y="495294"/>
                  <a:pt x="9763205" y="706399"/>
                  <a:pt x="9811276" y="811646"/>
                </a:cubicBezTo>
                <a:cubicBezTo>
                  <a:pt x="9859347" y="916893"/>
                  <a:pt x="9768471" y="1076459"/>
                  <a:pt x="9811276" y="1298634"/>
                </a:cubicBezTo>
                <a:cubicBezTo>
                  <a:pt x="9854081" y="1520809"/>
                  <a:pt x="9810999" y="1643628"/>
                  <a:pt x="9811276" y="1803658"/>
                </a:cubicBezTo>
                <a:cubicBezTo>
                  <a:pt x="9443366" y="1859959"/>
                  <a:pt x="9352900" y="1752555"/>
                  <a:pt x="9037917" y="1803658"/>
                </a:cubicBezTo>
                <a:cubicBezTo>
                  <a:pt x="8722934" y="1854761"/>
                  <a:pt x="8848327" y="1770309"/>
                  <a:pt x="8755121" y="1803658"/>
                </a:cubicBezTo>
                <a:cubicBezTo>
                  <a:pt x="8661915" y="1837007"/>
                  <a:pt x="8509515" y="1793376"/>
                  <a:pt x="8374213" y="1803658"/>
                </a:cubicBezTo>
                <a:cubicBezTo>
                  <a:pt x="8238911" y="1813940"/>
                  <a:pt x="8087154" y="1801395"/>
                  <a:pt x="7993304" y="1803658"/>
                </a:cubicBezTo>
                <a:cubicBezTo>
                  <a:pt x="7899454" y="1805921"/>
                  <a:pt x="7778044" y="1779932"/>
                  <a:pt x="7612396" y="1803658"/>
                </a:cubicBezTo>
                <a:cubicBezTo>
                  <a:pt x="7446748" y="1827384"/>
                  <a:pt x="7437978" y="1778675"/>
                  <a:pt x="7329600" y="1803658"/>
                </a:cubicBezTo>
                <a:cubicBezTo>
                  <a:pt x="7221222" y="1828641"/>
                  <a:pt x="7146603" y="1788764"/>
                  <a:pt x="7046805" y="1803658"/>
                </a:cubicBezTo>
                <a:cubicBezTo>
                  <a:pt x="6947008" y="1818552"/>
                  <a:pt x="6606291" y="1746723"/>
                  <a:pt x="6469671" y="1803658"/>
                </a:cubicBezTo>
                <a:cubicBezTo>
                  <a:pt x="6333051" y="1860593"/>
                  <a:pt x="5978770" y="1733645"/>
                  <a:pt x="5696311" y="1803658"/>
                </a:cubicBezTo>
                <a:cubicBezTo>
                  <a:pt x="5413852" y="1873671"/>
                  <a:pt x="5234815" y="1738878"/>
                  <a:pt x="5119178" y="1803658"/>
                </a:cubicBezTo>
                <a:cubicBezTo>
                  <a:pt x="5003541" y="1868438"/>
                  <a:pt x="4758969" y="1797321"/>
                  <a:pt x="4640156" y="1803658"/>
                </a:cubicBezTo>
                <a:cubicBezTo>
                  <a:pt x="4521343" y="1809995"/>
                  <a:pt x="4124691" y="1783098"/>
                  <a:pt x="3964910" y="1803658"/>
                </a:cubicBezTo>
                <a:cubicBezTo>
                  <a:pt x="3805129" y="1824218"/>
                  <a:pt x="3760547" y="1786033"/>
                  <a:pt x="3682114" y="1803658"/>
                </a:cubicBezTo>
                <a:cubicBezTo>
                  <a:pt x="3603681" y="1821283"/>
                  <a:pt x="3140219" y="1771123"/>
                  <a:pt x="2908755" y="1803658"/>
                </a:cubicBezTo>
                <a:cubicBezTo>
                  <a:pt x="2677291" y="1836193"/>
                  <a:pt x="2707435" y="1770520"/>
                  <a:pt x="2625959" y="1803658"/>
                </a:cubicBezTo>
                <a:cubicBezTo>
                  <a:pt x="2544483" y="1836796"/>
                  <a:pt x="2088254" y="1743125"/>
                  <a:pt x="1950713" y="1803658"/>
                </a:cubicBezTo>
                <a:cubicBezTo>
                  <a:pt x="1813172" y="1864191"/>
                  <a:pt x="1599470" y="1782390"/>
                  <a:pt x="1471691" y="1803658"/>
                </a:cubicBezTo>
                <a:cubicBezTo>
                  <a:pt x="1343912" y="1824926"/>
                  <a:pt x="1245356" y="1790514"/>
                  <a:pt x="1090783" y="1803658"/>
                </a:cubicBezTo>
                <a:cubicBezTo>
                  <a:pt x="936210" y="1816802"/>
                  <a:pt x="464398" y="1740724"/>
                  <a:pt x="0" y="1803658"/>
                </a:cubicBezTo>
                <a:cubicBezTo>
                  <a:pt x="-9467" y="1671339"/>
                  <a:pt x="43378" y="1528640"/>
                  <a:pt x="0" y="1334707"/>
                </a:cubicBezTo>
                <a:cubicBezTo>
                  <a:pt x="-43378" y="1140774"/>
                  <a:pt x="43899" y="1074532"/>
                  <a:pt x="0" y="937902"/>
                </a:cubicBezTo>
                <a:cubicBezTo>
                  <a:pt x="-43899" y="801273"/>
                  <a:pt x="54934" y="667937"/>
                  <a:pt x="0" y="450915"/>
                </a:cubicBezTo>
                <a:cubicBezTo>
                  <a:pt x="-54934" y="233893"/>
                  <a:pt x="31013" y="172182"/>
                  <a:pt x="0" y="0"/>
                </a:cubicBezTo>
                <a:close/>
              </a:path>
              <a:path w="9811276" h="1803658" stroke="0" extrusionOk="0">
                <a:moveTo>
                  <a:pt x="0" y="0"/>
                </a:moveTo>
                <a:cubicBezTo>
                  <a:pt x="155800" y="-36430"/>
                  <a:pt x="433998" y="37088"/>
                  <a:pt x="577134" y="0"/>
                </a:cubicBezTo>
                <a:cubicBezTo>
                  <a:pt x="720270" y="-37088"/>
                  <a:pt x="1043402" y="73292"/>
                  <a:pt x="1252381" y="0"/>
                </a:cubicBezTo>
                <a:cubicBezTo>
                  <a:pt x="1461360" y="-73292"/>
                  <a:pt x="1541273" y="22804"/>
                  <a:pt x="1829514" y="0"/>
                </a:cubicBezTo>
                <a:cubicBezTo>
                  <a:pt x="2117755" y="-22804"/>
                  <a:pt x="2011499" y="20451"/>
                  <a:pt x="2112310" y="0"/>
                </a:cubicBezTo>
                <a:cubicBezTo>
                  <a:pt x="2213121" y="-20451"/>
                  <a:pt x="2266192" y="1455"/>
                  <a:pt x="2395106" y="0"/>
                </a:cubicBezTo>
                <a:cubicBezTo>
                  <a:pt x="2524020" y="-1455"/>
                  <a:pt x="2619708" y="10356"/>
                  <a:pt x="2677901" y="0"/>
                </a:cubicBezTo>
                <a:cubicBezTo>
                  <a:pt x="2736094" y="-10356"/>
                  <a:pt x="3073546" y="21172"/>
                  <a:pt x="3255035" y="0"/>
                </a:cubicBezTo>
                <a:cubicBezTo>
                  <a:pt x="3436524" y="-21172"/>
                  <a:pt x="3754565" y="3878"/>
                  <a:pt x="3930282" y="0"/>
                </a:cubicBezTo>
                <a:cubicBezTo>
                  <a:pt x="4105999" y="-3878"/>
                  <a:pt x="4461307" y="18074"/>
                  <a:pt x="4703641" y="0"/>
                </a:cubicBezTo>
                <a:cubicBezTo>
                  <a:pt x="4945975" y="-18074"/>
                  <a:pt x="5141433" y="17547"/>
                  <a:pt x="5280775" y="0"/>
                </a:cubicBezTo>
                <a:cubicBezTo>
                  <a:pt x="5420117" y="-17547"/>
                  <a:pt x="5649577" y="4635"/>
                  <a:pt x="5857909" y="0"/>
                </a:cubicBezTo>
                <a:cubicBezTo>
                  <a:pt x="6066241" y="-4635"/>
                  <a:pt x="6140228" y="28208"/>
                  <a:pt x="6238817" y="0"/>
                </a:cubicBezTo>
                <a:cubicBezTo>
                  <a:pt x="6337406" y="-28208"/>
                  <a:pt x="6463994" y="1670"/>
                  <a:pt x="6521613" y="0"/>
                </a:cubicBezTo>
                <a:cubicBezTo>
                  <a:pt x="6579232" y="-1670"/>
                  <a:pt x="6685511" y="28174"/>
                  <a:pt x="6804408" y="0"/>
                </a:cubicBezTo>
                <a:cubicBezTo>
                  <a:pt x="6923305" y="-28174"/>
                  <a:pt x="7380965" y="16308"/>
                  <a:pt x="7577768" y="0"/>
                </a:cubicBezTo>
                <a:cubicBezTo>
                  <a:pt x="7774571" y="-16308"/>
                  <a:pt x="7932705" y="63625"/>
                  <a:pt x="8154902" y="0"/>
                </a:cubicBezTo>
                <a:cubicBezTo>
                  <a:pt x="8377099" y="-63625"/>
                  <a:pt x="8513297" y="17154"/>
                  <a:pt x="8633923" y="0"/>
                </a:cubicBezTo>
                <a:cubicBezTo>
                  <a:pt x="8754549" y="-17154"/>
                  <a:pt x="8797092" y="30197"/>
                  <a:pt x="8916718" y="0"/>
                </a:cubicBezTo>
                <a:cubicBezTo>
                  <a:pt x="9036344" y="-30197"/>
                  <a:pt x="9477414" y="41318"/>
                  <a:pt x="9811276" y="0"/>
                </a:cubicBezTo>
                <a:cubicBezTo>
                  <a:pt x="9854438" y="112864"/>
                  <a:pt x="9787174" y="319374"/>
                  <a:pt x="9811276" y="450915"/>
                </a:cubicBezTo>
                <a:cubicBezTo>
                  <a:pt x="9835378" y="582457"/>
                  <a:pt x="9799641" y="744132"/>
                  <a:pt x="9811276" y="865756"/>
                </a:cubicBezTo>
                <a:cubicBezTo>
                  <a:pt x="9822911" y="987380"/>
                  <a:pt x="9787215" y="1124943"/>
                  <a:pt x="9811276" y="1352744"/>
                </a:cubicBezTo>
                <a:cubicBezTo>
                  <a:pt x="9835337" y="1580545"/>
                  <a:pt x="9794131" y="1665001"/>
                  <a:pt x="9811276" y="1803658"/>
                </a:cubicBezTo>
                <a:cubicBezTo>
                  <a:pt x="9672055" y="1810259"/>
                  <a:pt x="9357805" y="1754015"/>
                  <a:pt x="9234142" y="1803658"/>
                </a:cubicBezTo>
                <a:cubicBezTo>
                  <a:pt x="9110479" y="1853301"/>
                  <a:pt x="9024099" y="1795265"/>
                  <a:pt x="8853234" y="1803658"/>
                </a:cubicBezTo>
                <a:cubicBezTo>
                  <a:pt x="8682369" y="1812051"/>
                  <a:pt x="8565696" y="1772842"/>
                  <a:pt x="8472325" y="1803658"/>
                </a:cubicBezTo>
                <a:cubicBezTo>
                  <a:pt x="8378954" y="1834474"/>
                  <a:pt x="8213994" y="1765022"/>
                  <a:pt x="8091417" y="1803658"/>
                </a:cubicBezTo>
                <a:cubicBezTo>
                  <a:pt x="7968840" y="1842294"/>
                  <a:pt x="7534316" y="1743262"/>
                  <a:pt x="7318058" y="1803658"/>
                </a:cubicBezTo>
                <a:cubicBezTo>
                  <a:pt x="7101800" y="1864054"/>
                  <a:pt x="7101739" y="1788031"/>
                  <a:pt x="6937149" y="1803658"/>
                </a:cubicBezTo>
                <a:cubicBezTo>
                  <a:pt x="6772559" y="1819285"/>
                  <a:pt x="6767246" y="1772656"/>
                  <a:pt x="6654354" y="1803658"/>
                </a:cubicBezTo>
                <a:cubicBezTo>
                  <a:pt x="6541463" y="1834660"/>
                  <a:pt x="6420765" y="1766638"/>
                  <a:pt x="6273445" y="1803658"/>
                </a:cubicBezTo>
                <a:cubicBezTo>
                  <a:pt x="6126125" y="1840678"/>
                  <a:pt x="5998595" y="1775001"/>
                  <a:pt x="5892537" y="1803658"/>
                </a:cubicBezTo>
                <a:cubicBezTo>
                  <a:pt x="5786479" y="1832315"/>
                  <a:pt x="5564207" y="1798148"/>
                  <a:pt x="5315403" y="1803658"/>
                </a:cubicBezTo>
                <a:cubicBezTo>
                  <a:pt x="5066599" y="1809168"/>
                  <a:pt x="5158016" y="1798294"/>
                  <a:pt x="5032607" y="1803658"/>
                </a:cubicBezTo>
                <a:cubicBezTo>
                  <a:pt x="4907198" y="1809022"/>
                  <a:pt x="4754970" y="1771229"/>
                  <a:pt x="4651699" y="1803658"/>
                </a:cubicBezTo>
                <a:cubicBezTo>
                  <a:pt x="4548428" y="1836087"/>
                  <a:pt x="4253933" y="1796617"/>
                  <a:pt x="4074565" y="1803658"/>
                </a:cubicBezTo>
                <a:cubicBezTo>
                  <a:pt x="3895197" y="1810699"/>
                  <a:pt x="3716666" y="1761852"/>
                  <a:pt x="3497431" y="1803658"/>
                </a:cubicBezTo>
                <a:cubicBezTo>
                  <a:pt x="3278196" y="1845464"/>
                  <a:pt x="3032042" y="1782436"/>
                  <a:pt x="2724072" y="1803658"/>
                </a:cubicBezTo>
                <a:cubicBezTo>
                  <a:pt x="2416102" y="1824880"/>
                  <a:pt x="2283791" y="1768862"/>
                  <a:pt x="2146938" y="1803658"/>
                </a:cubicBezTo>
                <a:cubicBezTo>
                  <a:pt x="2010085" y="1838454"/>
                  <a:pt x="1805684" y="1746258"/>
                  <a:pt x="1667917" y="1803658"/>
                </a:cubicBezTo>
                <a:cubicBezTo>
                  <a:pt x="1530150" y="1861058"/>
                  <a:pt x="1457988" y="1791287"/>
                  <a:pt x="1287009" y="1803658"/>
                </a:cubicBezTo>
                <a:cubicBezTo>
                  <a:pt x="1116030" y="1816029"/>
                  <a:pt x="945754" y="1753337"/>
                  <a:pt x="709875" y="1803658"/>
                </a:cubicBezTo>
                <a:cubicBezTo>
                  <a:pt x="473996" y="1853979"/>
                  <a:pt x="254251" y="1757711"/>
                  <a:pt x="0" y="1803658"/>
                </a:cubicBezTo>
                <a:cubicBezTo>
                  <a:pt x="-5802" y="1676786"/>
                  <a:pt x="17220" y="1535897"/>
                  <a:pt x="0" y="1316670"/>
                </a:cubicBezTo>
                <a:cubicBezTo>
                  <a:pt x="-17220" y="1097443"/>
                  <a:pt x="17357" y="984953"/>
                  <a:pt x="0" y="847719"/>
                </a:cubicBezTo>
                <a:cubicBezTo>
                  <a:pt x="-17357" y="710485"/>
                  <a:pt x="3865" y="579458"/>
                  <a:pt x="0" y="396805"/>
                </a:cubicBezTo>
                <a:cubicBezTo>
                  <a:pt x="-3865" y="214152"/>
                  <a:pt x="6125" y="99473"/>
                  <a:pt x="0" y="0"/>
                </a:cubicBezTo>
                <a:close/>
              </a:path>
            </a:pathLst>
          </a:custGeom>
          <a:solidFill>
            <a:schemeClr val="accent2"/>
          </a:solidFill>
          <a:ln>
            <a:solidFill>
              <a:schemeClr val="accent2"/>
            </a:solidFill>
            <a:extLst>
              <a:ext uri="{C807C97D-BFC1-408E-A445-0C87EB9F89A2}">
                <ask:lineSketchStyleProps xmlns:ask="http://schemas.microsoft.com/office/drawing/2018/sketchyshapes" xmlns="" sd="1070632888">
                  <ask:type>
                    <ask:lineSketchScribble/>
                  </ask:type>
                </ask:lineSketchStyleProps>
              </a:ext>
            </a:extLst>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tr-TR" sz="3200" b="1" dirty="0">
                <a:effectLst>
                  <a:outerShdw blurRad="38100" dist="38100" dir="2700000" algn="tl">
                    <a:srgbClr val="000000">
                      <a:alpha val="43137"/>
                    </a:srgbClr>
                  </a:outerShdw>
                </a:effectLst>
              </a:rPr>
              <a:t>Otizm Spektrum Bozukluğu Olan Çocukların Değerlendirilmesi Veli Görüşmesi Sırasında Dikkat Edilecek Noktalar Nelerdir?</a:t>
            </a:r>
            <a:endParaRPr lang="tr-TR" sz="3200" dirty="0">
              <a:latin typeface="Comic Sans MS" panose="030F0902030302020204" pitchFamily="66" charset="0"/>
            </a:endParaRPr>
          </a:p>
        </p:txBody>
      </p:sp>
    </p:spTree>
    <p:extLst>
      <p:ext uri="{BB962C8B-B14F-4D97-AF65-F5344CB8AC3E}">
        <p14:creationId xmlns:p14="http://schemas.microsoft.com/office/powerpoint/2010/main" val="18630724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Unvan 1"/>
          <p:cNvSpPr>
            <a:spLocks noGrp="1"/>
          </p:cNvSpPr>
          <p:nvPr>
            <p:ph type="title"/>
          </p:nvPr>
        </p:nvSpPr>
        <p:spPr>
          <a:xfrm>
            <a:off x="838200" y="365125"/>
            <a:ext cx="10515600" cy="1325563"/>
          </a:xfrm>
        </p:spPr>
        <p:txBody>
          <a:bodyPr>
            <a:normAutofit/>
          </a:bodyPr>
          <a:lstStyle/>
          <a:p>
            <a:endParaRPr lang="tr-TR" sz="5400"/>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çerik Yer Tutucusu 2"/>
          <p:cNvSpPr>
            <a:spLocks noGrp="1"/>
          </p:cNvSpPr>
          <p:nvPr>
            <p:ph idx="1"/>
          </p:nvPr>
        </p:nvSpPr>
        <p:spPr>
          <a:xfrm>
            <a:off x="838200" y="1929384"/>
            <a:ext cx="10515600" cy="4251960"/>
          </a:xfrm>
        </p:spPr>
        <p:txBody>
          <a:bodyPr>
            <a:normAutofit/>
          </a:bodyPr>
          <a:lstStyle/>
          <a:p>
            <a:pPr marL="0" indent="0">
              <a:buNone/>
            </a:pPr>
            <a:r>
              <a:rPr lang="tr-TR" sz="2200" b="1"/>
              <a:t>Değerlendirmeyi sonlandırırken</a:t>
            </a:r>
          </a:p>
          <a:p>
            <a:pPr lvl="1"/>
            <a:r>
              <a:rPr lang="tr-TR" sz="2200"/>
              <a:t>Süreci özetleme</a:t>
            </a:r>
          </a:p>
          <a:p>
            <a:pPr lvl="1"/>
            <a:r>
              <a:rPr lang="tr-TR" sz="2200"/>
              <a:t>Ek olarak belirtmek istedikleri bir konu olup olmadığını sorma</a:t>
            </a:r>
          </a:p>
          <a:p>
            <a:pPr lvl="1"/>
            <a:r>
              <a:rPr lang="tr-TR" sz="2200"/>
              <a:t>Çabalarını ve katkılarını övme</a:t>
            </a:r>
          </a:p>
          <a:p>
            <a:pPr lvl="1"/>
            <a:r>
              <a:rPr lang="tr-TR" sz="2200"/>
              <a:t>Gerçekçi olmayan, aşırı umut veren ya da umutsuzluk yaratan ifadelerden kaçınma</a:t>
            </a:r>
          </a:p>
          <a:p>
            <a:pPr lvl="1"/>
            <a:r>
              <a:rPr lang="tr-TR" sz="2200"/>
              <a:t>Sonrasındaki süreç hakkında bilgi verme</a:t>
            </a:r>
          </a:p>
        </p:txBody>
      </p:sp>
    </p:spTree>
    <p:extLst>
      <p:ext uri="{BB962C8B-B14F-4D97-AF65-F5344CB8AC3E}">
        <p14:creationId xmlns:p14="http://schemas.microsoft.com/office/powerpoint/2010/main" val="25512675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AAC78A9-8308-37BF-3AF1-8F82D81E0CA6}"/>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Unvan 1">
            <a:extLst>
              <a:ext uri="{FF2B5EF4-FFF2-40B4-BE49-F238E27FC236}">
                <a16:creationId xmlns:a16="http://schemas.microsoft.com/office/drawing/2014/main" id="{4FDA2C7B-83B2-65EB-E45A-001ADC1FDD4B}"/>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b="1" dirty="0">
                <a:effectLst>
                  <a:outerShdw blurRad="38100" dist="38100" dir="2700000" algn="tl">
                    <a:srgbClr val="000000">
                      <a:alpha val="43137"/>
                    </a:srgbClr>
                  </a:outerShdw>
                </a:effectLst>
              </a:rPr>
              <a:t>İzleyen Değerlendirmeler</a:t>
            </a:r>
          </a:p>
        </p:txBody>
      </p:sp>
      <p:sp>
        <p:nvSpPr>
          <p:cNvPr id="14" name="İçerik Yer Tutucusu 2">
            <a:extLst>
              <a:ext uri="{FF2B5EF4-FFF2-40B4-BE49-F238E27FC236}">
                <a16:creationId xmlns:a16="http://schemas.microsoft.com/office/drawing/2014/main" id="{3DC78AD4-AB4F-1F57-553D-3F93B7033803}"/>
              </a:ext>
            </a:extLst>
          </p:cNvPr>
          <p:cNvSpPr txBox="1">
            <a:spLocks/>
          </p:cNvSpPr>
          <p:nvPr/>
        </p:nvSpPr>
        <p:spPr>
          <a:xfrm>
            <a:off x="669036" y="1975983"/>
            <a:ext cx="10515600" cy="290603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dirty="0"/>
              <a:t>Ailenin çocuğuna ilişkin görüşlerine duyarlı olma ve değer verme</a:t>
            </a:r>
          </a:p>
          <a:p>
            <a:pPr lvl="1"/>
            <a:r>
              <a:rPr lang="tr-TR" dirty="0"/>
              <a:t>Aileler tanı ve yerleştirme sonrası gördüğü en küçük gelişimleri ifade etmek isteyebilir, bazen objektif olmayan yorumlar yapabilir, aşırı iyimser ve kötümser olabilir.</a:t>
            </a:r>
          </a:p>
          <a:p>
            <a:r>
              <a:rPr lang="tr-TR" dirty="0"/>
              <a:t>Etkili iletişimi sürdürme</a:t>
            </a:r>
          </a:p>
          <a:p>
            <a:pPr lvl="1"/>
            <a:endParaRPr lang="tr-TR" dirty="0"/>
          </a:p>
          <a:p>
            <a:endParaRPr lang="tr-TR" dirty="0"/>
          </a:p>
        </p:txBody>
      </p:sp>
      <p:graphicFrame>
        <p:nvGraphicFramePr>
          <p:cNvPr id="15" name="İçerik Yer Tutucusu 5">
            <a:extLst>
              <a:ext uri="{FF2B5EF4-FFF2-40B4-BE49-F238E27FC236}">
                <a16:creationId xmlns:a16="http://schemas.microsoft.com/office/drawing/2014/main" id="{C1EBE24F-A431-6591-1585-0E5FDFC5C568}"/>
              </a:ext>
            </a:extLst>
          </p:cNvPr>
          <p:cNvGraphicFramePr>
            <a:graphicFrameLocks/>
          </p:cNvGraphicFramePr>
          <p:nvPr>
            <p:extLst>
              <p:ext uri="{D42A27DB-BD31-4B8C-83A1-F6EECF244321}">
                <p14:modId xmlns:p14="http://schemas.microsoft.com/office/powerpoint/2010/main" val="2916138873"/>
              </p:ext>
            </p:extLst>
          </p:nvPr>
        </p:nvGraphicFramePr>
        <p:xfrm>
          <a:off x="7634514" y="3947886"/>
          <a:ext cx="3719286" cy="22290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490044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dirty="0"/>
          </a:p>
        </p:txBody>
      </p:sp>
      <p:graphicFrame>
        <p:nvGraphicFramePr>
          <p:cNvPr id="6" name="İçerik Yer Tutucusu 5"/>
          <p:cNvGraphicFramePr>
            <a:graphicFrameLocks noGrp="1"/>
          </p:cNvGraphicFramePr>
          <p:nvPr>
            <p:ph idx="1"/>
            <p:extLst>
              <p:ext uri="{D42A27DB-BD31-4B8C-83A1-F6EECF244321}">
                <p14:modId xmlns:p14="http://schemas.microsoft.com/office/powerpoint/2010/main" val="2014404659"/>
              </p:ext>
            </p:extLst>
          </p:nvPr>
        </p:nvGraphicFramePr>
        <p:xfrm>
          <a:off x="838200" y="1944914"/>
          <a:ext cx="10515600" cy="42320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5648884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graphicFrame>
        <p:nvGraphicFramePr>
          <p:cNvPr id="4" name="İçerik Yer Tutucusu 3"/>
          <p:cNvGraphicFramePr>
            <a:graphicFrameLocks noGrp="1"/>
          </p:cNvGraphicFramePr>
          <p:nvPr>
            <p:ph idx="1"/>
            <p:extLst>
              <p:ext uri="{D42A27DB-BD31-4B8C-83A1-F6EECF244321}">
                <p14:modId xmlns:p14="http://schemas.microsoft.com/office/powerpoint/2010/main" val="301732441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580910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8200" y="304800"/>
            <a:ext cx="10515600" cy="5372101"/>
          </a:xfrm>
        </p:spPr>
        <p:txBody>
          <a:bodyPr/>
          <a:lstStyle/>
          <a:p>
            <a:r>
              <a:rPr lang="tr-TR" dirty="0"/>
              <a:t>Ailelerin sorularını yanıtlamaya çaba gösterme</a:t>
            </a:r>
          </a:p>
          <a:p>
            <a:pPr lvl="1"/>
            <a:r>
              <a:rPr lang="tr-TR" dirty="0"/>
              <a:t>Aileler en çok ne sorar?</a:t>
            </a:r>
          </a:p>
        </p:txBody>
      </p:sp>
      <p:grpSp>
        <p:nvGrpSpPr>
          <p:cNvPr id="4" name="Grup 3"/>
          <p:cNvGrpSpPr/>
          <p:nvPr/>
        </p:nvGrpSpPr>
        <p:grpSpPr>
          <a:xfrm>
            <a:off x="1026884" y="1384300"/>
            <a:ext cx="10530116" cy="4754563"/>
            <a:chOff x="341084" y="1452842"/>
            <a:chExt cx="11807372" cy="4724121"/>
          </a:xfrm>
        </p:grpSpPr>
        <p:sp>
          <p:nvSpPr>
            <p:cNvPr id="5" name="Bulut Belirtme Çizgisi 4"/>
            <p:cNvSpPr/>
            <p:nvPr/>
          </p:nvSpPr>
          <p:spPr>
            <a:xfrm>
              <a:off x="3233057" y="1452842"/>
              <a:ext cx="3487057" cy="990019"/>
            </a:xfrm>
            <a:prstGeom prst="cloud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solidFill>
                    <a:schemeClr val="tx1"/>
                  </a:solidFill>
                </a:rPr>
                <a:t>Otizm neden oluyor?</a:t>
              </a:r>
            </a:p>
          </p:txBody>
        </p:sp>
        <p:sp>
          <p:nvSpPr>
            <p:cNvPr id="6" name="Bulut Belirtme Çizgisi 5"/>
            <p:cNvSpPr/>
            <p:nvPr/>
          </p:nvSpPr>
          <p:spPr>
            <a:xfrm>
              <a:off x="1030515" y="4544048"/>
              <a:ext cx="3657600" cy="1314677"/>
            </a:xfrm>
            <a:prstGeom prst="cloud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tr-TR" dirty="0">
                  <a:solidFill>
                    <a:schemeClr val="tx1"/>
                  </a:solidFill>
                </a:rPr>
                <a:t>Raporu işe girmesini engeller mi?</a:t>
              </a:r>
            </a:p>
          </p:txBody>
        </p:sp>
        <p:sp>
          <p:nvSpPr>
            <p:cNvPr id="7" name="Bulut Belirtme Çizgisi 6"/>
            <p:cNvSpPr/>
            <p:nvPr/>
          </p:nvSpPr>
          <p:spPr>
            <a:xfrm>
              <a:off x="7881256" y="2700606"/>
              <a:ext cx="4267200" cy="1393371"/>
            </a:xfrm>
            <a:prstGeom prst="cloud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solidFill>
                    <a:schemeClr val="tx1"/>
                  </a:solidFill>
                </a:rPr>
                <a:t>Konuşacak mı?</a:t>
              </a:r>
            </a:p>
          </p:txBody>
        </p:sp>
        <p:sp>
          <p:nvSpPr>
            <p:cNvPr id="8" name="Bulut Belirtme Çizgisi 7"/>
            <p:cNvSpPr/>
            <p:nvPr/>
          </p:nvSpPr>
          <p:spPr>
            <a:xfrm>
              <a:off x="341084" y="2984585"/>
              <a:ext cx="3207657" cy="1287590"/>
            </a:xfrm>
            <a:prstGeom prst="cloud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tr-TR" dirty="0">
                  <a:solidFill>
                    <a:schemeClr val="tx1"/>
                  </a:solidFill>
                </a:rPr>
                <a:t>Çocuğum akranlarıyla genel eğitim okullarına gidebilir mi?</a:t>
              </a:r>
            </a:p>
          </p:txBody>
        </p:sp>
        <p:sp>
          <p:nvSpPr>
            <p:cNvPr id="9" name="Bulut Belirtme Çizgisi 8"/>
            <p:cNvSpPr/>
            <p:nvPr/>
          </p:nvSpPr>
          <p:spPr>
            <a:xfrm>
              <a:off x="5167087" y="4425782"/>
              <a:ext cx="4913086" cy="1751181"/>
            </a:xfrm>
            <a:prstGeom prst="cloud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tr-TR" dirty="0">
                  <a:solidFill>
                    <a:schemeClr val="tx1"/>
                  </a:solidFill>
                </a:rPr>
                <a:t>Çocuğumun problem davranışları ilerleyen yıllarda daha da artabilir mi? Davranış problemleri için neler yapabilirim?</a:t>
              </a:r>
            </a:p>
          </p:txBody>
        </p:sp>
        <p:sp>
          <p:nvSpPr>
            <p:cNvPr id="10" name="Bulut Belirtme Çizgisi 9"/>
            <p:cNvSpPr/>
            <p:nvPr/>
          </p:nvSpPr>
          <p:spPr>
            <a:xfrm>
              <a:off x="3893460" y="2950581"/>
              <a:ext cx="3799111" cy="1569450"/>
            </a:xfrm>
            <a:prstGeom prst="cloud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solidFill>
                    <a:schemeClr val="tx1"/>
                  </a:solidFill>
                </a:rPr>
                <a:t>Bağımsız bir yaşam sürebilecek mi?</a:t>
              </a:r>
            </a:p>
          </p:txBody>
        </p:sp>
      </p:grpSp>
    </p:spTree>
    <p:extLst>
      <p:ext uri="{BB962C8B-B14F-4D97-AF65-F5344CB8AC3E}">
        <p14:creationId xmlns:p14="http://schemas.microsoft.com/office/powerpoint/2010/main" val="29289784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dirty="0"/>
          </a:p>
        </p:txBody>
      </p:sp>
      <p:sp>
        <p:nvSpPr>
          <p:cNvPr id="5" name="Köşeleri Yuvarlanmış Dikdörtgen Belirtme Çizgisi 4"/>
          <p:cNvSpPr/>
          <p:nvPr/>
        </p:nvSpPr>
        <p:spPr>
          <a:xfrm>
            <a:off x="1888761" y="2248524"/>
            <a:ext cx="7974767" cy="3057993"/>
          </a:xfrm>
          <a:prstGeom prst="wedgeRoundRectCallou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200" dirty="0">
                <a:solidFill>
                  <a:schemeClr val="tx1"/>
                </a:solidFill>
              </a:rPr>
              <a:t>Çocuğum için en etkili </a:t>
            </a:r>
            <a:r>
              <a:rPr lang="tr-TR" sz="3200" dirty="0" smtClean="0">
                <a:solidFill>
                  <a:schemeClr val="tx1"/>
                </a:solidFill>
              </a:rPr>
              <a:t>uygulamalar hangisi? </a:t>
            </a:r>
          </a:p>
          <a:p>
            <a:pPr algn="ctr"/>
            <a:r>
              <a:rPr lang="tr-TR" sz="3200" dirty="0" smtClean="0">
                <a:solidFill>
                  <a:schemeClr val="tx1"/>
                </a:solidFill>
              </a:rPr>
              <a:t>Bu uygulamalara nasıl </a:t>
            </a:r>
            <a:r>
              <a:rPr lang="tr-TR" sz="3200" dirty="0">
                <a:solidFill>
                  <a:schemeClr val="tx1"/>
                </a:solidFill>
              </a:rPr>
              <a:t>karar vermeliyim?</a:t>
            </a:r>
          </a:p>
        </p:txBody>
      </p:sp>
    </p:spTree>
    <p:extLst>
      <p:ext uri="{BB962C8B-B14F-4D97-AF65-F5344CB8AC3E}">
        <p14:creationId xmlns:p14="http://schemas.microsoft.com/office/powerpoint/2010/main" val="37992895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solidFill>
            <a:schemeClr val="accent2"/>
          </a:solidFill>
        </p:spPr>
        <p:txBody>
          <a:bodyPr>
            <a:normAutofit/>
          </a:bodyPr>
          <a:lstStyle/>
          <a:p>
            <a:r>
              <a:rPr lang="tr-TR" sz="3200" b="1" dirty="0" smtClean="0"/>
              <a:t>İnternette farklı anahtar sözcüklerle yapılan taramalarda…</a:t>
            </a:r>
            <a:endParaRPr lang="tr-TR" sz="3200" b="1" dirty="0"/>
          </a:p>
        </p:txBody>
      </p:sp>
      <p:pic>
        <p:nvPicPr>
          <p:cNvPr id="4" name="Picture 3" descr="C:\Users\CPY\Desktop\Ekran Alıntısı 1.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30690" y="1777886"/>
            <a:ext cx="5497967"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C:\Users\CPY\Desktop\Ekran Alıntısı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5152" y="1777886"/>
            <a:ext cx="4000500" cy="421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69409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solidFill>
            <a:schemeClr val="accent2"/>
          </a:solidFill>
        </p:spPr>
        <p:txBody>
          <a:bodyPr>
            <a:normAutofit/>
          </a:bodyPr>
          <a:lstStyle/>
          <a:p>
            <a:r>
              <a:rPr lang="tr-TR" sz="3200" b="1" dirty="0"/>
              <a:t>İnternette farklı anahtar sözcüklerle yapılan taramalarda…</a:t>
            </a:r>
            <a:endParaRPr lang="tr-TR" sz="3200" dirty="0"/>
          </a:p>
        </p:txBody>
      </p:sp>
      <p:pic>
        <p:nvPicPr>
          <p:cNvPr id="4" name="Picture 3" descr="C:\Users\CPY\Desktop\Ekran Alıntısı 2.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1690688"/>
            <a:ext cx="6029325" cy="379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C:\Users\CPY\Desktop\Ekran Alıntısı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7004" y="1690688"/>
            <a:ext cx="4214813" cy="409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33914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solidFill>
            <a:schemeClr val="accent2"/>
          </a:solidFill>
        </p:spPr>
        <p:txBody>
          <a:bodyPr>
            <a:normAutofit/>
          </a:bodyPr>
          <a:lstStyle/>
          <a:p>
            <a:r>
              <a:rPr lang="tr-TR" sz="3200" b="1" dirty="0"/>
              <a:t>İnternette farklı anahtar sözcüklerle yapılan taramalarda…</a:t>
            </a:r>
            <a:endParaRPr lang="tr-TR" sz="3200" dirty="0"/>
          </a:p>
        </p:txBody>
      </p:sp>
      <p:pic>
        <p:nvPicPr>
          <p:cNvPr id="4" name="Picture 3" descr="C:\Users\CPY\Desktop\Ekran Alıntısı 3.3.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79223" y="1992086"/>
            <a:ext cx="5416777" cy="3254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C:\Users\CPY\Desktop\Ekran Alıntısı 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9491" y="1908855"/>
            <a:ext cx="4757738" cy="4775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89853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solidFill>
            <a:schemeClr val="accent2"/>
          </a:solidFill>
        </p:spPr>
        <p:txBody>
          <a:bodyPr>
            <a:normAutofit/>
          </a:bodyPr>
          <a:lstStyle/>
          <a:p>
            <a:r>
              <a:rPr lang="tr-TR" sz="3200" b="1" dirty="0"/>
              <a:t>İnternette farklı anahtar sözcüklerle yapılan taramalarda…</a:t>
            </a:r>
            <a:endParaRPr lang="tr-TR" sz="3200" dirty="0"/>
          </a:p>
        </p:txBody>
      </p:sp>
      <p:pic>
        <p:nvPicPr>
          <p:cNvPr id="4" name="Picture 3" descr="C:\Users\CPY\Desktop\Ekran Alıntısı 4.4.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25261" y="2229644"/>
            <a:ext cx="4576818" cy="1830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C:\Users\CPY\Desktop\Ekran Alıntısı 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3300" y="2229644"/>
            <a:ext cx="4000500" cy="449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00239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Unvan 1"/>
          <p:cNvSpPr>
            <a:spLocks noGrp="1"/>
          </p:cNvSpPr>
          <p:nvPr>
            <p:ph type="title"/>
          </p:nvPr>
        </p:nvSpPr>
        <p:spPr>
          <a:xfrm>
            <a:off x="838200" y="365125"/>
            <a:ext cx="10515600" cy="1325563"/>
          </a:xfrm>
          <a:solidFill>
            <a:schemeClr val="accent2"/>
          </a:solidFill>
        </p:spPr>
        <p:txBody>
          <a:bodyPr>
            <a:normAutofit/>
          </a:bodyPr>
          <a:lstStyle/>
          <a:p>
            <a:r>
              <a:rPr lang="tr-TR" b="1" dirty="0">
                <a:effectLst>
                  <a:outerShdw blurRad="38100" dist="38100" dir="2700000" algn="tl">
                    <a:srgbClr val="000000">
                      <a:alpha val="43137"/>
                    </a:srgbClr>
                  </a:outerShdw>
                </a:effectLst>
              </a:rPr>
              <a:t>İlk Değerlendirme: İlk karşılaşma ve tanışma</a:t>
            </a:r>
          </a:p>
        </p:txBody>
      </p:sp>
      <p:sp>
        <p:nvSpPr>
          <p:cNvPr id="7"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İçerik Yer Tutucusu 2"/>
          <p:cNvSpPr>
            <a:spLocks noGrp="1"/>
          </p:cNvSpPr>
          <p:nvPr>
            <p:ph idx="1"/>
          </p:nvPr>
        </p:nvSpPr>
        <p:spPr>
          <a:xfrm>
            <a:off x="838200" y="1825625"/>
            <a:ext cx="10515600" cy="4351338"/>
          </a:xfrm>
        </p:spPr>
        <p:txBody>
          <a:bodyPr>
            <a:normAutofit/>
          </a:bodyPr>
          <a:lstStyle/>
          <a:p>
            <a:pPr marL="0" indent="0">
              <a:buNone/>
            </a:pPr>
            <a:r>
              <a:rPr lang="tr-TR" b="1" dirty="0"/>
              <a:t>Değerlendirmeye Başlarken</a:t>
            </a:r>
          </a:p>
          <a:p>
            <a:r>
              <a:rPr lang="tr-TR" dirty="0"/>
              <a:t>Samimi bir karşılama</a:t>
            </a:r>
          </a:p>
          <a:p>
            <a:pPr lvl="1"/>
            <a:r>
              <a:rPr lang="tr-TR" dirty="0"/>
              <a:t>Etkili </a:t>
            </a:r>
            <a:r>
              <a:rPr lang="tr-TR" dirty="0" smtClean="0"/>
              <a:t>sözlü ve </a:t>
            </a:r>
            <a:r>
              <a:rPr lang="tr-TR" dirty="0"/>
              <a:t>sözsüz </a:t>
            </a:r>
            <a:r>
              <a:rPr lang="tr-TR" dirty="0" smtClean="0"/>
              <a:t>iletişim </a:t>
            </a:r>
          </a:p>
          <a:p>
            <a:r>
              <a:rPr lang="tr-TR" dirty="0" smtClean="0"/>
              <a:t>Değerlendirmenin amaçları ve olası sonuçları hakkında bilgi verme</a:t>
            </a:r>
          </a:p>
          <a:p>
            <a:r>
              <a:rPr lang="tr-TR" dirty="0" smtClean="0"/>
              <a:t>Değerlendirme </a:t>
            </a:r>
            <a:r>
              <a:rPr lang="tr-TR" dirty="0"/>
              <a:t>süreci ve bu süreçte kullanılan araçlar hakkında bilgi verme</a:t>
            </a:r>
          </a:p>
          <a:p>
            <a:r>
              <a:rPr lang="tr-TR" dirty="0"/>
              <a:t>Ailenin sorularını alma ve yanıtlama</a:t>
            </a:r>
          </a:p>
          <a:p>
            <a:endParaRPr lang="tr-TR" dirty="0"/>
          </a:p>
          <a:p>
            <a:endParaRPr lang="tr-TR" dirty="0"/>
          </a:p>
          <a:p>
            <a:endParaRPr lang="tr-TR" dirty="0"/>
          </a:p>
          <a:p>
            <a:endParaRPr lang="tr-TR" dirty="0"/>
          </a:p>
        </p:txBody>
      </p:sp>
    </p:spTree>
    <p:extLst>
      <p:ext uri="{BB962C8B-B14F-4D97-AF65-F5344CB8AC3E}">
        <p14:creationId xmlns:p14="http://schemas.microsoft.com/office/powerpoint/2010/main" val="535244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solidFill>
            <a:schemeClr val="accent2"/>
          </a:solidFill>
        </p:spPr>
        <p:txBody>
          <a:bodyPr>
            <a:normAutofit/>
          </a:bodyPr>
          <a:lstStyle/>
          <a:p>
            <a:r>
              <a:rPr lang="tr-TR" sz="3200" b="1" dirty="0"/>
              <a:t>İnternette farklı anahtar sözcüklerle yapılan taramalarda…</a:t>
            </a:r>
            <a:endParaRPr lang="tr-TR" sz="3200" dirty="0"/>
          </a:p>
        </p:txBody>
      </p:sp>
      <p:pic>
        <p:nvPicPr>
          <p:cNvPr id="4" name="Picture 3" descr="C:\Users\CPY\Desktop\Ekran Alıntısı 5.5.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69472" y="2233045"/>
            <a:ext cx="6172200" cy="275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C:\Users\CPY\Desktop\Ekran Alıntısı 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3643" y="2233045"/>
            <a:ext cx="4071938" cy="441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92173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dirty="0"/>
          </a:p>
        </p:txBody>
      </p:sp>
      <p:sp>
        <p:nvSpPr>
          <p:cNvPr id="3" name="İçerik Yer Tutucusu 2"/>
          <p:cNvSpPr>
            <a:spLocks noGrp="1"/>
          </p:cNvSpPr>
          <p:nvPr>
            <p:ph idx="1"/>
          </p:nvPr>
        </p:nvSpPr>
        <p:spPr/>
        <p:txBody>
          <a:bodyPr/>
          <a:lstStyle/>
          <a:p>
            <a:r>
              <a:rPr lang="tr-TR" dirty="0"/>
              <a:t>Bu durum OSB tanısı olan çocuğa sahip aileler için yararlanabilecekleri uygulama seçeneklerini arttırırken, aileleri hangi uygulamanın/uygulamaların çocukları için etkili olabileceği sorusuyla da karşı karşıya bırakmaktadır.</a:t>
            </a:r>
          </a:p>
          <a:p>
            <a:endParaRPr lang="tr-TR" dirty="0"/>
          </a:p>
        </p:txBody>
      </p:sp>
      <p:pic>
        <p:nvPicPr>
          <p:cNvPr id="1026" name="Picture 2" descr="Family questions icon question mark sign Vector Image">
            <a:extLst>
              <a:ext uri="{FF2B5EF4-FFF2-40B4-BE49-F238E27FC236}">
                <a16:creationId xmlns:a16="http://schemas.microsoft.com/office/drawing/2014/main" id="{9A5EF7AC-62F9-B249-ABF8-68F46D0A1FCC}"/>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4709"/>
          <a:stretch/>
        </p:blipFill>
        <p:spPr bwMode="auto">
          <a:xfrm>
            <a:off x="7746596" y="3657600"/>
            <a:ext cx="4024490"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37372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graphicFrame>
        <p:nvGraphicFramePr>
          <p:cNvPr id="4" name="İçerik Yer Tutucusu 3"/>
          <p:cNvGraphicFramePr>
            <a:graphicFrameLocks noGrp="1"/>
          </p:cNvGraphicFramePr>
          <p:nvPr>
            <p:ph idx="1"/>
            <p:extLst>
              <p:ext uri="{D42A27DB-BD31-4B8C-83A1-F6EECF244321}">
                <p14:modId xmlns:p14="http://schemas.microsoft.com/office/powerpoint/2010/main" val="346364795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028122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solidFill>
            <a:schemeClr val="accent2"/>
          </a:solidFill>
        </p:spPr>
        <p:txBody>
          <a:bodyPr>
            <a:normAutofit/>
          </a:bodyPr>
          <a:lstStyle/>
          <a:p>
            <a:pPr algn="ctr"/>
            <a:r>
              <a:rPr lang="tr-TR" sz="2800" b="1" dirty="0">
                <a:solidFill>
                  <a:srgbClr val="000000"/>
                </a:solidFill>
                <a:latin typeface="Arial"/>
                <a:cs typeface="Arial"/>
              </a:rPr>
              <a:t>Sözde Bilim Uygulamaları</a:t>
            </a:r>
          </a:p>
        </p:txBody>
      </p:sp>
      <p:sp>
        <p:nvSpPr>
          <p:cNvPr id="3" name="İçerik Yer Tutucusu 2"/>
          <p:cNvSpPr>
            <a:spLocks noGrp="1"/>
          </p:cNvSpPr>
          <p:nvPr>
            <p:ph idx="1"/>
          </p:nvPr>
        </p:nvSpPr>
        <p:spPr/>
        <p:txBody>
          <a:bodyPr/>
          <a:lstStyle/>
          <a:p>
            <a:endParaRPr lang="tr-TR" dirty="0"/>
          </a:p>
        </p:txBody>
      </p:sp>
      <p:sp>
        <p:nvSpPr>
          <p:cNvPr id="4" name="Yuvarlatılmış Dikdörtgen 3"/>
          <p:cNvSpPr/>
          <p:nvPr/>
        </p:nvSpPr>
        <p:spPr>
          <a:xfrm>
            <a:off x="1944414" y="2081048"/>
            <a:ext cx="7493876" cy="3815255"/>
          </a:xfrm>
          <a:prstGeom prst="roundRect">
            <a:avLst/>
          </a:prstGeom>
          <a:noFill/>
        </p:spPr>
        <p:style>
          <a:lnRef idx="1">
            <a:schemeClr val="accent2"/>
          </a:lnRef>
          <a:fillRef idx="2">
            <a:schemeClr val="accent2"/>
          </a:fillRef>
          <a:effectRef idx="1">
            <a:schemeClr val="accent2"/>
          </a:effectRef>
          <a:fontRef idx="minor">
            <a:schemeClr val="dk1"/>
          </a:fontRef>
        </p:style>
        <p:txBody>
          <a:bodyPr rtlCol="0" anchor="ctr"/>
          <a:lstStyle/>
          <a:p>
            <a:pPr algn="ctr"/>
            <a:r>
              <a:rPr lang="tr-TR" sz="2400" dirty="0"/>
              <a:t>Sözde bilim uygulamaları, etkileri güçlü bilimsel araştırma sonuçlarıyla ortaya konmamış çoğunlukla etkili olmayan ya da yan etkileri olan uygulamalar için kullanılan bir ifadedir. </a:t>
            </a:r>
          </a:p>
        </p:txBody>
      </p:sp>
    </p:spTree>
    <p:extLst>
      <p:ext uri="{BB962C8B-B14F-4D97-AF65-F5344CB8AC3E}">
        <p14:creationId xmlns:p14="http://schemas.microsoft.com/office/powerpoint/2010/main" val="1800915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solidFill>
            <a:schemeClr val="accent2"/>
          </a:solidFill>
        </p:spPr>
        <p:txBody>
          <a:bodyPr>
            <a:normAutofit/>
          </a:bodyPr>
          <a:lstStyle/>
          <a:p>
            <a:pPr algn="ctr"/>
            <a:r>
              <a:rPr lang="tr-TR" sz="2800" b="1" dirty="0">
                <a:solidFill>
                  <a:srgbClr val="000000"/>
                </a:solidFill>
                <a:latin typeface="Arial"/>
                <a:cs typeface="Arial"/>
              </a:rPr>
              <a:t>Peki Neden Sözde Bilim Uygulamaları Tercih Ediliyor?</a:t>
            </a:r>
          </a:p>
        </p:txBody>
      </p:sp>
      <p:graphicFrame>
        <p:nvGraphicFramePr>
          <p:cNvPr id="4" name="İçerik Yer Tutucusu 3"/>
          <p:cNvGraphicFramePr>
            <a:graphicFrameLocks noGrp="1"/>
          </p:cNvGraphicFramePr>
          <p:nvPr>
            <p:ph idx="1"/>
            <p:extLst>
              <p:ext uri="{D42A27DB-BD31-4B8C-83A1-F6EECF244321}">
                <p14:modId xmlns:p14="http://schemas.microsoft.com/office/powerpoint/2010/main" val="422369633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Metin kutusu 4"/>
          <p:cNvSpPr txBox="1"/>
          <p:nvPr/>
        </p:nvSpPr>
        <p:spPr>
          <a:xfrm>
            <a:off x="10001907" y="6159062"/>
            <a:ext cx="2228193" cy="307777"/>
          </a:xfrm>
          <a:prstGeom prst="rect">
            <a:avLst/>
          </a:prstGeom>
          <a:noFill/>
        </p:spPr>
        <p:txBody>
          <a:bodyPr wrap="square" rtlCol="0">
            <a:spAutoFit/>
          </a:bodyPr>
          <a:lstStyle/>
          <a:p>
            <a:r>
              <a:rPr lang="tr-TR" sz="1200" dirty="0" smtClean="0"/>
              <a:t>(</a:t>
            </a:r>
            <a:r>
              <a:rPr lang="tr-TR" sz="1400" dirty="0" smtClean="0"/>
              <a:t>Tekin-İftar</a:t>
            </a:r>
            <a:r>
              <a:rPr lang="tr-TR" sz="1400" dirty="0"/>
              <a:t>, </a:t>
            </a:r>
            <a:r>
              <a:rPr lang="tr-TR" sz="1400" dirty="0" smtClean="0"/>
              <a:t>2019)</a:t>
            </a:r>
            <a:endParaRPr lang="tr-TR" sz="1400" dirty="0"/>
          </a:p>
        </p:txBody>
      </p:sp>
    </p:spTree>
    <p:extLst>
      <p:ext uri="{BB962C8B-B14F-4D97-AF65-F5344CB8AC3E}">
        <p14:creationId xmlns:p14="http://schemas.microsoft.com/office/powerpoint/2010/main" val="26975971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dirty="0"/>
          </a:p>
        </p:txBody>
      </p:sp>
      <p:sp>
        <p:nvSpPr>
          <p:cNvPr id="3" name="İçerik Yer Tutucusu 2"/>
          <p:cNvSpPr>
            <a:spLocks noGrp="1"/>
          </p:cNvSpPr>
          <p:nvPr>
            <p:ph idx="1"/>
          </p:nvPr>
        </p:nvSpPr>
        <p:spPr/>
        <p:txBody>
          <a:bodyPr/>
          <a:lstStyle/>
          <a:p>
            <a:r>
              <a:rPr lang="tr-TR" dirty="0"/>
              <a:t>Aileleri bilimsel dayanaklı uygulamalara yönlendirme</a:t>
            </a:r>
          </a:p>
          <a:p>
            <a:endParaRPr lang="tr-TR" dirty="0"/>
          </a:p>
          <a:p>
            <a:endParaRPr lang="tr-TR" dirty="0"/>
          </a:p>
          <a:p>
            <a:endParaRPr lang="tr-TR" dirty="0"/>
          </a:p>
        </p:txBody>
      </p:sp>
      <p:sp>
        <p:nvSpPr>
          <p:cNvPr id="4" name="İçerik Yer Tutucusu 2">
            <a:extLst>
              <a:ext uri="{FF2B5EF4-FFF2-40B4-BE49-F238E27FC236}">
                <a16:creationId xmlns:a16="http://schemas.microsoft.com/office/drawing/2014/main" id="{136DCFF6-74C6-4140-BE86-DE4B70E252C8}"/>
              </a:ext>
            </a:extLst>
          </p:cNvPr>
          <p:cNvSpPr txBox="1">
            <a:spLocks/>
          </p:cNvSpPr>
          <p:nvPr/>
        </p:nvSpPr>
        <p:spPr>
          <a:xfrm>
            <a:off x="1190362" y="2955111"/>
            <a:ext cx="9811276" cy="1803658"/>
          </a:xfrm>
          <a:custGeom>
            <a:avLst/>
            <a:gdLst>
              <a:gd name="connsiteX0" fmla="*/ 0 w 9811276"/>
              <a:gd name="connsiteY0" fmla="*/ 0 h 1803658"/>
              <a:gd name="connsiteX1" fmla="*/ 675247 w 9811276"/>
              <a:gd name="connsiteY1" fmla="*/ 0 h 1803658"/>
              <a:gd name="connsiteX2" fmla="*/ 1252381 w 9811276"/>
              <a:gd name="connsiteY2" fmla="*/ 0 h 1803658"/>
              <a:gd name="connsiteX3" fmla="*/ 1927627 w 9811276"/>
              <a:gd name="connsiteY3" fmla="*/ 0 h 1803658"/>
              <a:gd name="connsiteX4" fmla="*/ 2504761 w 9811276"/>
              <a:gd name="connsiteY4" fmla="*/ 0 h 1803658"/>
              <a:gd name="connsiteX5" fmla="*/ 3081895 w 9811276"/>
              <a:gd name="connsiteY5" fmla="*/ 0 h 1803658"/>
              <a:gd name="connsiteX6" fmla="*/ 3659029 w 9811276"/>
              <a:gd name="connsiteY6" fmla="*/ 0 h 1803658"/>
              <a:gd name="connsiteX7" fmla="*/ 4039937 w 9811276"/>
              <a:gd name="connsiteY7" fmla="*/ 0 h 1803658"/>
              <a:gd name="connsiteX8" fmla="*/ 4518958 w 9811276"/>
              <a:gd name="connsiteY8" fmla="*/ 0 h 1803658"/>
              <a:gd name="connsiteX9" fmla="*/ 5096092 w 9811276"/>
              <a:gd name="connsiteY9" fmla="*/ 0 h 1803658"/>
              <a:gd name="connsiteX10" fmla="*/ 5869452 w 9811276"/>
              <a:gd name="connsiteY10" fmla="*/ 0 h 1803658"/>
              <a:gd name="connsiteX11" fmla="*/ 6152247 w 9811276"/>
              <a:gd name="connsiteY11" fmla="*/ 0 h 1803658"/>
              <a:gd name="connsiteX12" fmla="*/ 6631268 w 9811276"/>
              <a:gd name="connsiteY12" fmla="*/ 0 h 1803658"/>
              <a:gd name="connsiteX13" fmla="*/ 7306515 w 9811276"/>
              <a:gd name="connsiteY13" fmla="*/ 0 h 1803658"/>
              <a:gd name="connsiteX14" fmla="*/ 7981762 w 9811276"/>
              <a:gd name="connsiteY14" fmla="*/ 0 h 1803658"/>
              <a:gd name="connsiteX15" fmla="*/ 8264557 w 9811276"/>
              <a:gd name="connsiteY15" fmla="*/ 0 h 1803658"/>
              <a:gd name="connsiteX16" fmla="*/ 8645466 w 9811276"/>
              <a:gd name="connsiteY16" fmla="*/ 0 h 1803658"/>
              <a:gd name="connsiteX17" fmla="*/ 9222599 w 9811276"/>
              <a:gd name="connsiteY17" fmla="*/ 0 h 1803658"/>
              <a:gd name="connsiteX18" fmla="*/ 9811276 w 9811276"/>
              <a:gd name="connsiteY18" fmla="*/ 0 h 1803658"/>
              <a:gd name="connsiteX19" fmla="*/ 9811276 w 9811276"/>
              <a:gd name="connsiteY19" fmla="*/ 396805 h 1803658"/>
              <a:gd name="connsiteX20" fmla="*/ 9811276 w 9811276"/>
              <a:gd name="connsiteY20" fmla="*/ 811646 h 1803658"/>
              <a:gd name="connsiteX21" fmla="*/ 9811276 w 9811276"/>
              <a:gd name="connsiteY21" fmla="*/ 1298634 h 1803658"/>
              <a:gd name="connsiteX22" fmla="*/ 9811276 w 9811276"/>
              <a:gd name="connsiteY22" fmla="*/ 1803658 h 1803658"/>
              <a:gd name="connsiteX23" fmla="*/ 9037917 w 9811276"/>
              <a:gd name="connsiteY23" fmla="*/ 1803658 h 1803658"/>
              <a:gd name="connsiteX24" fmla="*/ 8755121 w 9811276"/>
              <a:gd name="connsiteY24" fmla="*/ 1803658 h 1803658"/>
              <a:gd name="connsiteX25" fmla="*/ 8374213 w 9811276"/>
              <a:gd name="connsiteY25" fmla="*/ 1803658 h 1803658"/>
              <a:gd name="connsiteX26" fmla="*/ 7993304 w 9811276"/>
              <a:gd name="connsiteY26" fmla="*/ 1803658 h 1803658"/>
              <a:gd name="connsiteX27" fmla="*/ 7612396 w 9811276"/>
              <a:gd name="connsiteY27" fmla="*/ 1803658 h 1803658"/>
              <a:gd name="connsiteX28" fmla="*/ 7329600 w 9811276"/>
              <a:gd name="connsiteY28" fmla="*/ 1803658 h 1803658"/>
              <a:gd name="connsiteX29" fmla="*/ 7046805 w 9811276"/>
              <a:gd name="connsiteY29" fmla="*/ 1803658 h 1803658"/>
              <a:gd name="connsiteX30" fmla="*/ 6469671 w 9811276"/>
              <a:gd name="connsiteY30" fmla="*/ 1803658 h 1803658"/>
              <a:gd name="connsiteX31" fmla="*/ 5696311 w 9811276"/>
              <a:gd name="connsiteY31" fmla="*/ 1803658 h 1803658"/>
              <a:gd name="connsiteX32" fmla="*/ 5119178 w 9811276"/>
              <a:gd name="connsiteY32" fmla="*/ 1803658 h 1803658"/>
              <a:gd name="connsiteX33" fmla="*/ 4640156 w 9811276"/>
              <a:gd name="connsiteY33" fmla="*/ 1803658 h 1803658"/>
              <a:gd name="connsiteX34" fmla="*/ 3964910 w 9811276"/>
              <a:gd name="connsiteY34" fmla="*/ 1803658 h 1803658"/>
              <a:gd name="connsiteX35" fmla="*/ 3682114 w 9811276"/>
              <a:gd name="connsiteY35" fmla="*/ 1803658 h 1803658"/>
              <a:gd name="connsiteX36" fmla="*/ 2908755 w 9811276"/>
              <a:gd name="connsiteY36" fmla="*/ 1803658 h 1803658"/>
              <a:gd name="connsiteX37" fmla="*/ 2625959 w 9811276"/>
              <a:gd name="connsiteY37" fmla="*/ 1803658 h 1803658"/>
              <a:gd name="connsiteX38" fmla="*/ 1950713 w 9811276"/>
              <a:gd name="connsiteY38" fmla="*/ 1803658 h 1803658"/>
              <a:gd name="connsiteX39" fmla="*/ 1471691 w 9811276"/>
              <a:gd name="connsiteY39" fmla="*/ 1803658 h 1803658"/>
              <a:gd name="connsiteX40" fmla="*/ 1090783 w 9811276"/>
              <a:gd name="connsiteY40" fmla="*/ 1803658 h 1803658"/>
              <a:gd name="connsiteX41" fmla="*/ 0 w 9811276"/>
              <a:gd name="connsiteY41" fmla="*/ 1803658 h 1803658"/>
              <a:gd name="connsiteX42" fmla="*/ 0 w 9811276"/>
              <a:gd name="connsiteY42" fmla="*/ 1334707 h 1803658"/>
              <a:gd name="connsiteX43" fmla="*/ 0 w 9811276"/>
              <a:gd name="connsiteY43" fmla="*/ 937902 h 1803658"/>
              <a:gd name="connsiteX44" fmla="*/ 0 w 9811276"/>
              <a:gd name="connsiteY44" fmla="*/ 450915 h 1803658"/>
              <a:gd name="connsiteX45" fmla="*/ 0 w 9811276"/>
              <a:gd name="connsiteY45" fmla="*/ 0 h 1803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811276" h="1803658" fill="none" extrusionOk="0">
                <a:moveTo>
                  <a:pt x="0" y="0"/>
                </a:moveTo>
                <a:cubicBezTo>
                  <a:pt x="232008" y="-44318"/>
                  <a:pt x="493747" y="80984"/>
                  <a:pt x="675247" y="0"/>
                </a:cubicBezTo>
                <a:cubicBezTo>
                  <a:pt x="856747" y="-80984"/>
                  <a:pt x="973017" y="13413"/>
                  <a:pt x="1252381" y="0"/>
                </a:cubicBezTo>
                <a:cubicBezTo>
                  <a:pt x="1531745" y="-13413"/>
                  <a:pt x="1766974" y="70766"/>
                  <a:pt x="1927627" y="0"/>
                </a:cubicBezTo>
                <a:cubicBezTo>
                  <a:pt x="2088280" y="-70766"/>
                  <a:pt x="2376035" y="50114"/>
                  <a:pt x="2504761" y="0"/>
                </a:cubicBezTo>
                <a:cubicBezTo>
                  <a:pt x="2633487" y="-50114"/>
                  <a:pt x="2849787" y="46105"/>
                  <a:pt x="3081895" y="0"/>
                </a:cubicBezTo>
                <a:cubicBezTo>
                  <a:pt x="3314003" y="-46105"/>
                  <a:pt x="3454851" y="41321"/>
                  <a:pt x="3659029" y="0"/>
                </a:cubicBezTo>
                <a:cubicBezTo>
                  <a:pt x="3863207" y="-41321"/>
                  <a:pt x="3898730" y="38694"/>
                  <a:pt x="4039937" y="0"/>
                </a:cubicBezTo>
                <a:cubicBezTo>
                  <a:pt x="4181144" y="-38694"/>
                  <a:pt x="4297308" y="12189"/>
                  <a:pt x="4518958" y="0"/>
                </a:cubicBezTo>
                <a:cubicBezTo>
                  <a:pt x="4740608" y="-12189"/>
                  <a:pt x="4859253" y="38893"/>
                  <a:pt x="5096092" y="0"/>
                </a:cubicBezTo>
                <a:cubicBezTo>
                  <a:pt x="5332931" y="-38893"/>
                  <a:pt x="5689419" y="48302"/>
                  <a:pt x="5869452" y="0"/>
                </a:cubicBezTo>
                <a:cubicBezTo>
                  <a:pt x="6049485" y="-48302"/>
                  <a:pt x="6064084" y="1763"/>
                  <a:pt x="6152247" y="0"/>
                </a:cubicBezTo>
                <a:cubicBezTo>
                  <a:pt x="6240411" y="-1763"/>
                  <a:pt x="6427733" y="41284"/>
                  <a:pt x="6631268" y="0"/>
                </a:cubicBezTo>
                <a:cubicBezTo>
                  <a:pt x="6834803" y="-41284"/>
                  <a:pt x="7041140" y="1234"/>
                  <a:pt x="7306515" y="0"/>
                </a:cubicBezTo>
                <a:cubicBezTo>
                  <a:pt x="7571890" y="-1234"/>
                  <a:pt x="7755978" y="75883"/>
                  <a:pt x="7981762" y="0"/>
                </a:cubicBezTo>
                <a:cubicBezTo>
                  <a:pt x="8207546" y="-75883"/>
                  <a:pt x="8147468" y="32635"/>
                  <a:pt x="8264557" y="0"/>
                </a:cubicBezTo>
                <a:cubicBezTo>
                  <a:pt x="8381647" y="-32635"/>
                  <a:pt x="8533905" y="4369"/>
                  <a:pt x="8645466" y="0"/>
                </a:cubicBezTo>
                <a:cubicBezTo>
                  <a:pt x="8757027" y="-4369"/>
                  <a:pt x="8985460" y="30509"/>
                  <a:pt x="9222599" y="0"/>
                </a:cubicBezTo>
                <a:cubicBezTo>
                  <a:pt x="9459738" y="-30509"/>
                  <a:pt x="9664371" y="39864"/>
                  <a:pt x="9811276" y="0"/>
                </a:cubicBezTo>
                <a:cubicBezTo>
                  <a:pt x="9824331" y="89912"/>
                  <a:pt x="9791007" y="298316"/>
                  <a:pt x="9811276" y="396805"/>
                </a:cubicBezTo>
                <a:cubicBezTo>
                  <a:pt x="9831545" y="495294"/>
                  <a:pt x="9763205" y="706399"/>
                  <a:pt x="9811276" y="811646"/>
                </a:cubicBezTo>
                <a:cubicBezTo>
                  <a:pt x="9859347" y="916893"/>
                  <a:pt x="9768471" y="1076459"/>
                  <a:pt x="9811276" y="1298634"/>
                </a:cubicBezTo>
                <a:cubicBezTo>
                  <a:pt x="9854081" y="1520809"/>
                  <a:pt x="9810999" y="1643628"/>
                  <a:pt x="9811276" y="1803658"/>
                </a:cubicBezTo>
                <a:cubicBezTo>
                  <a:pt x="9443366" y="1859959"/>
                  <a:pt x="9352900" y="1752555"/>
                  <a:pt x="9037917" y="1803658"/>
                </a:cubicBezTo>
                <a:cubicBezTo>
                  <a:pt x="8722934" y="1854761"/>
                  <a:pt x="8848327" y="1770309"/>
                  <a:pt x="8755121" y="1803658"/>
                </a:cubicBezTo>
                <a:cubicBezTo>
                  <a:pt x="8661915" y="1837007"/>
                  <a:pt x="8509515" y="1793376"/>
                  <a:pt x="8374213" y="1803658"/>
                </a:cubicBezTo>
                <a:cubicBezTo>
                  <a:pt x="8238911" y="1813940"/>
                  <a:pt x="8087154" y="1801395"/>
                  <a:pt x="7993304" y="1803658"/>
                </a:cubicBezTo>
                <a:cubicBezTo>
                  <a:pt x="7899454" y="1805921"/>
                  <a:pt x="7778044" y="1779932"/>
                  <a:pt x="7612396" y="1803658"/>
                </a:cubicBezTo>
                <a:cubicBezTo>
                  <a:pt x="7446748" y="1827384"/>
                  <a:pt x="7437978" y="1778675"/>
                  <a:pt x="7329600" y="1803658"/>
                </a:cubicBezTo>
                <a:cubicBezTo>
                  <a:pt x="7221222" y="1828641"/>
                  <a:pt x="7146603" y="1788764"/>
                  <a:pt x="7046805" y="1803658"/>
                </a:cubicBezTo>
                <a:cubicBezTo>
                  <a:pt x="6947008" y="1818552"/>
                  <a:pt x="6606291" y="1746723"/>
                  <a:pt x="6469671" y="1803658"/>
                </a:cubicBezTo>
                <a:cubicBezTo>
                  <a:pt x="6333051" y="1860593"/>
                  <a:pt x="5978770" y="1733645"/>
                  <a:pt x="5696311" y="1803658"/>
                </a:cubicBezTo>
                <a:cubicBezTo>
                  <a:pt x="5413852" y="1873671"/>
                  <a:pt x="5234815" y="1738878"/>
                  <a:pt x="5119178" y="1803658"/>
                </a:cubicBezTo>
                <a:cubicBezTo>
                  <a:pt x="5003541" y="1868438"/>
                  <a:pt x="4758969" y="1797321"/>
                  <a:pt x="4640156" y="1803658"/>
                </a:cubicBezTo>
                <a:cubicBezTo>
                  <a:pt x="4521343" y="1809995"/>
                  <a:pt x="4124691" y="1783098"/>
                  <a:pt x="3964910" y="1803658"/>
                </a:cubicBezTo>
                <a:cubicBezTo>
                  <a:pt x="3805129" y="1824218"/>
                  <a:pt x="3760547" y="1786033"/>
                  <a:pt x="3682114" y="1803658"/>
                </a:cubicBezTo>
                <a:cubicBezTo>
                  <a:pt x="3603681" y="1821283"/>
                  <a:pt x="3140219" y="1771123"/>
                  <a:pt x="2908755" y="1803658"/>
                </a:cubicBezTo>
                <a:cubicBezTo>
                  <a:pt x="2677291" y="1836193"/>
                  <a:pt x="2707435" y="1770520"/>
                  <a:pt x="2625959" y="1803658"/>
                </a:cubicBezTo>
                <a:cubicBezTo>
                  <a:pt x="2544483" y="1836796"/>
                  <a:pt x="2088254" y="1743125"/>
                  <a:pt x="1950713" y="1803658"/>
                </a:cubicBezTo>
                <a:cubicBezTo>
                  <a:pt x="1813172" y="1864191"/>
                  <a:pt x="1599470" y="1782390"/>
                  <a:pt x="1471691" y="1803658"/>
                </a:cubicBezTo>
                <a:cubicBezTo>
                  <a:pt x="1343912" y="1824926"/>
                  <a:pt x="1245356" y="1790514"/>
                  <a:pt x="1090783" y="1803658"/>
                </a:cubicBezTo>
                <a:cubicBezTo>
                  <a:pt x="936210" y="1816802"/>
                  <a:pt x="464398" y="1740724"/>
                  <a:pt x="0" y="1803658"/>
                </a:cubicBezTo>
                <a:cubicBezTo>
                  <a:pt x="-9467" y="1671339"/>
                  <a:pt x="43378" y="1528640"/>
                  <a:pt x="0" y="1334707"/>
                </a:cubicBezTo>
                <a:cubicBezTo>
                  <a:pt x="-43378" y="1140774"/>
                  <a:pt x="43899" y="1074532"/>
                  <a:pt x="0" y="937902"/>
                </a:cubicBezTo>
                <a:cubicBezTo>
                  <a:pt x="-43899" y="801273"/>
                  <a:pt x="54934" y="667937"/>
                  <a:pt x="0" y="450915"/>
                </a:cubicBezTo>
                <a:cubicBezTo>
                  <a:pt x="-54934" y="233893"/>
                  <a:pt x="31013" y="172182"/>
                  <a:pt x="0" y="0"/>
                </a:cubicBezTo>
                <a:close/>
              </a:path>
              <a:path w="9811276" h="1803658" stroke="0" extrusionOk="0">
                <a:moveTo>
                  <a:pt x="0" y="0"/>
                </a:moveTo>
                <a:cubicBezTo>
                  <a:pt x="155800" y="-36430"/>
                  <a:pt x="433998" y="37088"/>
                  <a:pt x="577134" y="0"/>
                </a:cubicBezTo>
                <a:cubicBezTo>
                  <a:pt x="720270" y="-37088"/>
                  <a:pt x="1043402" y="73292"/>
                  <a:pt x="1252381" y="0"/>
                </a:cubicBezTo>
                <a:cubicBezTo>
                  <a:pt x="1461360" y="-73292"/>
                  <a:pt x="1541273" y="22804"/>
                  <a:pt x="1829514" y="0"/>
                </a:cubicBezTo>
                <a:cubicBezTo>
                  <a:pt x="2117755" y="-22804"/>
                  <a:pt x="2011499" y="20451"/>
                  <a:pt x="2112310" y="0"/>
                </a:cubicBezTo>
                <a:cubicBezTo>
                  <a:pt x="2213121" y="-20451"/>
                  <a:pt x="2266192" y="1455"/>
                  <a:pt x="2395106" y="0"/>
                </a:cubicBezTo>
                <a:cubicBezTo>
                  <a:pt x="2524020" y="-1455"/>
                  <a:pt x="2619708" y="10356"/>
                  <a:pt x="2677901" y="0"/>
                </a:cubicBezTo>
                <a:cubicBezTo>
                  <a:pt x="2736094" y="-10356"/>
                  <a:pt x="3073546" y="21172"/>
                  <a:pt x="3255035" y="0"/>
                </a:cubicBezTo>
                <a:cubicBezTo>
                  <a:pt x="3436524" y="-21172"/>
                  <a:pt x="3754565" y="3878"/>
                  <a:pt x="3930282" y="0"/>
                </a:cubicBezTo>
                <a:cubicBezTo>
                  <a:pt x="4105999" y="-3878"/>
                  <a:pt x="4461307" y="18074"/>
                  <a:pt x="4703641" y="0"/>
                </a:cubicBezTo>
                <a:cubicBezTo>
                  <a:pt x="4945975" y="-18074"/>
                  <a:pt x="5141433" y="17547"/>
                  <a:pt x="5280775" y="0"/>
                </a:cubicBezTo>
                <a:cubicBezTo>
                  <a:pt x="5420117" y="-17547"/>
                  <a:pt x="5649577" y="4635"/>
                  <a:pt x="5857909" y="0"/>
                </a:cubicBezTo>
                <a:cubicBezTo>
                  <a:pt x="6066241" y="-4635"/>
                  <a:pt x="6140228" y="28208"/>
                  <a:pt x="6238817" y="0"/>
                </a:cubicBezTo>
                <a:cubicBezTo>
                  <a:pt x="6337406" y="-28208"/>
                  <a:pt x="6463994" y="1670"/>
                  <a:pt x="6521613" y="0"/>
                </a:cubicBezTo>
                <a:cubicBezTo>
                  <a:pt x="6579232" y="-1670"/>
                  <a:pt x="6685511" y="28174"/>
                  <a:pt x="6804408" y="0"/>
                </a:cubicBezTo>
                <a:cubicBezTo>
                  <a:pt x="6923305" y="-28174"/>
                  <a:pt x="7380965" y="16308"/>
                  <a:pt x="7577768" y="0"/>
                </a:cubicBezTo>
                <a:cubicBezTo>
                  <a:pt x="7774571" y="-16308"/>
                  <a:pt x="7932705" y="63625"/>
                  <a:pt x="8154902" y="0"/>
                </a:cubicBezTo>
                <a:cubicBezTo>
                  <a:pt x="8377099" y="-63625"/>
                  <a:pt x="8513297" y="17154"/>
                  <a:pt x="8633923" y="0"/>
                </a:cubicBezTo>
                <a:cubicBezTo>
                  <a:pt x="8754549" y="-17154"/>
                  <a:pt x="8797092" y="30197"/>
                  <a:pt x="8916718" y="0"/>
                </a:cubicBezTo>
                <a:cubicBezTo>
                  <a:pt x="9036344" y="-30197"/>
                  <a:pt x="9477414" y="41318"/>
                  <a:pt x="9811276" y="0"/>
                </a:cubicBezTo>
                <a:cubicBezTo>
                  <a:pt x="9854438" y="112864"/>
                  <a:pt x="9787174" y="319374"/>
                  <a:pt x="9811276" y="450915"/>
                </a:cubicBezTo>
                <a:cubicBezTo>
                  <a:pt x="9835378" y="582457"/>
                  <a:pt x="9799641" y="744132"/>
                  <a:pt x="9811276" y="865756"/>
                </a:cubicBezTo>
                <a:cubicBezTo>
                  <a:pt x="9822911" y="987380"/>
                  <a:pt x="9787215" y="1124943"/>
                  <a:pt x="9811276" y="1352744"/>
                </a:cubicBezTo>
                <a:cubicBezTo>
                  <a:pt x="9835337" y="1580545"/>
                  <a:pt x="9794131" y="1665001"/>
                  <a:pt x="9811276" y="1803658"/>
                </a:cubicBezTo>
                <a:cubicBezTo>
                  <a:pt x="9672055" y="1810259"/>
                  <a:pt x="9357805" y="1754015"/>
                  <a:pt x="9234142" y="1803658"/>
                </a:cubicBezTo>
                <a:cubicBezTo>
                  <a:pt x="9110479" y="1853301"/>
                  <a:pt x="9024099" y="1795265"/>
                  <a:pt x="8853234" y="1803658"/>
                </a:cubicBezTo>
                <a:cubicBezTo>
                  <a:pt x="8682369" y="1812051"/>
                  <a:pt x="8565696" y="1772842"/>
                  <a:pt x="8472325" y="1803658"/>
                </a:cubicBezTo>
                <a:cubicBezTo>
                  <a:pt x="8378954" y="1834474"/>
                  <a:pt x="8213994" y="1765022"/>
                  <a:pt x="8091417" y="1803658"/>
                </a:cubicBezTo>
                <a:cubicBezTo>
                  <a:pt x="7968840" y="1842294"/>
                  <a:pt x="7534316" y="1743262"/>
                  <a:pt x="7318058" y="1803658"/>
                </a:cubicBezTo>
                <a:cubicBezTo>
                  <a:pt x="7101800" y="1864054"/>
                  <a:pt x="7101739" y="1788031"/>
                  <a:pt x="6937149" y="1803658"/>
                </a:cubicBezTo>
                <a:cubicBezTo>
                  <a:pt x="6772559" y="1819285"/>
                  <a:pt x="6767246" y="1772656"/>
                  <a:pt x="6654354" y="1803658"/>
                </a:cubicBezTo>
                <a:cubicBezTo>
                  <a:pt x="6541463" y="1834660"/>
                  <a:pt x="6420765" y="1766638"/>
                  <a:pt x="6273445" y="1803658"/>
                </a:cubicBezTo>
                <a:cubicBezTo>
                  <a:pt x="6126125" y="1840678"/>
                  <a:pt x="5998595" y="1775001"/>
                  <a:pt x="5892537" y="1803658"/>
                </a:cubicBezTo>
                <a:cubicBezTo>
                  <a:pt x="5786479" y="1832315"/>
                  <a:pt x="5564207" y="1798148"/>
                  <a:pt x="5315403" y="1803658"/>
                </a:cubicBezTo>
                <a:cubicBezTo>
                  <a:pt x="5066599" y="1809168"/>
                  <a:pt x="5158016" y="1798294"/>
                  <a:pt x="5032607" y="1803658"/>
                </a:cubicBezTo>
                <a:cubicBezTo>
                  <a:pt x="4907198" y="1809022"/>
                  <a:pt x="4754970" y="1771229"/>
                  <a:pt x="4651699" y="1803658"/>
                </a:cubicBezTo>
                <a:cubicBezTo>
                  <a:pt x="4548428" y="1836087"/>
                  <a:pt x="4253933" y="1796617"/>
                  <a:pt x="4074565" y="1803658"/>
                </a:cubicBezTo>
                <a:cubicBezTo>
                  <a:pt x="3895197" y="1810699"/>
                  <a:pt x="3716666" y="1761852"/>
                  <a:pt x="3497431" y="1803658"/>
                </a:cubicBezTo>
                <a:cubicBezTo>
                  <a:pt x="3278196" y="1845464"/>
                  <a:pt x="3032042" y="1782436"/>
                  <a:pt x="2724072" y="1803658"/>
                </a:cubicBezTo>
                <a:cubicBezTo>
                  <a:pt x="2416102" y="1824880"/>
                  <a:pt x="2283791" y="1768862"/>
                  <a:pt x="2146938" y="1803658"/>
                </a:cubicBezTo>
                <a:cubicBezTo>
                  <a:pt x="2010085" y="1838454"/>
                  <a:pt x="1805684" y="1746258"/>
                  <a:pt x="1667917" y="1803658"/>
                </a:cubicBezTo>
                <a:cubicBezTo>
                  <a:pt x="1530150" y="1861058"/>
                  <a:pt x="1457988" y="1791287"/>
                  <a:pt x="1287009" y="1803658"/>
                </a:cubicBezTo>
                <a:cubicBezTo>
                  <a:pt x="1116030" y="1816029"/>
                  <a:pt x="945754" y="1753337"/>
                  <a:pt x="709875" y="1803658"/>
                </a:cubicBezTo>
                <a:cubicBezTo>
                  <a:pt x="473996" y="1853979"/>
                  <a:pt x="254251" y="1757711"/>
                  <a:pt x="0" y="1803658"/>
                </a:cubicBezTo>
                <a:cubicBezTo>
                  <a:pt x="-5802" y="1676786"/>
                  <a:pt x="17220" y="1535897"/>
                  <a:pt x="0" y="1316670"/>
                </a:cubicBezTo>
                <a:cubicBezTo>
                  <a:pt x="-17220" y="1097443"/>
                  <a:pt x="17357" y="984953"/>
                  <a:pt x="0" y="847719"/>
                </a:cubicBezTo>
                <a:cubicBezTo>
                  <a:pt x="-17357" y="710485"/>
                  <a:pt x="3865" y="579458"/>
                  <a:pt x="0" y="396805"/>
                </a:cubicBezTo>
                <a:cubicBezTo>
                  <a:pt x="-3865" y="214152"/>
                  <a:pt x="6125" y="99473"/>
                  <a:pt x="0" y="0"/>
                </a:cubicBezTo>
                <a:close/>
              </a:path>
            </a:pathLst>
          </a:custGeom>
          <a:ln>
            <a:solidFill>
              <a:schemeClr val="accent2"/>
            </a:solidFill>
            <a:extLst>
              <a:ext uri="{C807C97D-BFC1-408E-A445-0C87EB9F89A2}">
                <ask:lineSketchStyleProps xmlns:ask="http://schemas.microsoft.com/office/drawing/2018/sketchyshapes" xmlns="" sd="1070632888">
                  <ask:type>
                    <ask:lineSketchScribble/>
                  </ask:type>
                </ask:lineSketchStyleProps>
              </a:ext>
            </a:extLst>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2400">
                <a:latin typeface="Comic Sans MS" panose="030F0902030302020204" pitchFamily="66" charset="0"/>
                <a:cs typeface="Arial"/>
              </a:rPr>
              <a:t>Bilimsel dayanaklı uygulama, vaat ettiği sonuçları gerçekten sağladığına ilişkin hakemli bilimsel dergilerde yayımlanmış yeterli düzeyde deneysel araştırma bulgusuna sahip uygulamalardır.</a:t>
            </a:r>
            <a:endParaRPr lang="tr-TR" sz="2400" dirty="0">
              <a:latin typeface="Comic Sans MS" panose="030F0902030302020204" pitchFamily="66" charset="0"/>
            </a:endParaRPr>
          </a:p>
        </p:txBody>
      </p:sp>
      <p:sp>
        <p:nvSpPr>
          <p:cNvPr id="5" name="Metin kutusu 8">
            <a:extLst>
              <a:ext uri="{FF2B5EF4-FFF2-40B4-BE49-F238E27FC236}">
                <a16:creationId xmlns:a16="http://schemas.microsoft.com/office/drawing/2014/main" id="{4B3CA218-29B1-4E85-89B4-E91B350015BF}"/>
              </a:ext>
            </a:extLst>
          </p:cNvPr>
          <p:cNvSpPr txBox="1"/>
          <p:nvPr/>
        </p:nvSpPr>
        <p:spPr>
          <a:xfrm>
            <a:off x="5648325" y="6219825"/>
            <a:ext cx="62293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tr-TR" dirty="0">
                <a:latin typeface="Arial Nova Cond Light"/>
              </a:rPr>
              <a:t>(</a:t>
            </a:r>
            <a:r>
              <a:rPr lang="tr-TR" dirty="0">
                <a:latin typeface="Arial"/>
                <a:cs typeface="Arial"/>
              </a:rPr>
              <a:t>Özdemir, 2016</a:t>
            </a:r>
            <a:r>
              <a:rPr lang="tr-TR" dirty="0">
                <a:latin typeface="Arial Nova Cond Light"/>
              </a:rPr>
              <a:t>) </a:t>
            </a:r>
          </a:p>
        </p:txBody>
      </p:sp>
    </p:spTree>
    <p:extLst>
      <p:ext uri="{BB962C8B-B14F-4D97-AF65-F5344CB8AC3E}">
        <p14:creationId xmlns:p14="http://schemas.microsoft.com/office/powerpoint/2010/main" val="12083629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136DCFF6-74C6-4140-BE86-DE4B70E252C8}"/>
              </a:ext>
            </a:extLst>
          </p:cNvPr>
          <p:cNvSpPr>
            <a:spLocks noGrp="1"/>
          </p:cNvSpPr>
          <p:nvPr>
            <p:ph idx="1"/>
          </p:nvPr>
        </p:nvSpPr>
        <p:spPr>
          <a:xfrm>
            <a:off x="1167874" y="1618992"/>
            <a:ext cx="9811276" cy="3832483"/>
          </a:xfrm>
          <a:custGeom>
            <a:avLst/>
            <a:gdLst>
              <a:gd name="connsiteX0" fmla="*/ 0 w 9811276"/>
              <a:gd name="connsiteY0" fmla="*/ 0 h 3832483"/>
              <a:gd name="connsiteX1" fmla="*/ 773359 w 9811276"/>
              <a:gd name="connsiteY1" fmla="*/ 0 h 3832483"/>
              <a:gd name="connsiteX2" fmla="*/ 1546719 w 9811276"/>
              <a:gd name="connsiteY2" fmla="*/ 0 h 3832483"/>
              <a:gd name="connsiteX3" fmla="*/ 1829514 w 9811276"/>
              <a:gd name="connsiteY3" fmla="*/ 0 h 3832483"/>
              <a:gd name="connsiteX4" fmla="*/ 2210423 w 9811276"/>
              <a:gd name="connsiteY4" fmla="*/ 0 h 3832483"/>
              <a:gd name="connsiteX5" fmla="*/ 2983782 w 9811276"/>
              <a:gd name="connsiteY5" fmla="*/ 0 h 3832483"/>
              <a:gd name="connsiteX6" fmla="*/ 3757142 w 9811276"/>
              <a:gd name="connsiteY6" fmla="*/ 0 h 3832483"/>
              <a:gd name="connsiteX7" fmla="*/ 4334275 w 9811276"/>
              <a:gd name="connsiteY7" fmla="*/ 0 h 3832483"/>
              <a:gd name="connsiteX8" fmla="*/ 5009522 w 9811276"/>
              <a:gd name="connsiteY8" fmla="*/ 0 h 3832483"/>
              <a:gd name="connsiteX9" fmla="*/ 5292318 w 9811276"/>
              <a:gd name="connsiteY9" fmla="*/ 0 h 3832483"/>
              <a:gd name="connsiteX10" fmla="*/ 5869452 w 9811276"/>
              <a:gd name="connsiteY10" fmla="*/ 0 h 3832483"/>
              <a:gd name="connsiteX11" fmla="*/ 6152247 w 9811276"/>
              <a:gd name="connsiteY11" fmla="*/ 0 h 3832483"/>
              <a:gd name="connsiteX12" fmla="*/ 6827494 w 9811276"/>
              <a:gd name="connsiteY12" fmla="*/ 0 h 3832483"/>
              <a:gd name="connsiteX13" fmla="*/ 7404628 w 9811276"/>
              <a:gd name="connsiteY13" fmla="*/ 0 h 3832483"/>
              <a:gd name="connsiteX14" fmla="*/ 7883649 w 9811276"/>
              <a:gd name="connsiteY14" fmla="*/ 0 h 3832483"/>
              <a:gd name="connsiteX15" fmla="*/ 8657008 w 9811276"/>
              <a:gd name="connsiteY15" fmla="*/ 0 h 3832483"/>
              <a:gd name="connsiteX16" fmla="*/ 9811276 w 9811276"/>
              <a:gd name="connsiteY16" fmla="*/ 0 h 3832483"/>
              <a:gd name="connsiteX17" fmla="*/ 9811276 w 9811276"/>
              <a:gd name="connsiteY17" fmla="*/ 585822 h 3832483"/>
              <a:gd name="connsiteX18" fmla="*/ 9811276 w 9811276"/>
              <a:gd name="connsiteY18" fmla="*/ 1171645 h 3832483"/>
              <a:gd name="connsiteX19" fmla="*/ 9811276 w 9811276"/>
              <a:gd name="connsiteY19" fmla="*/ 1680818 h 3832483"/>
              <a:gd name="connsiteX20" fmla="*/ 9811276 w 9811276"/>
              <a:gd name="connsiteY20" fmla="*/ 2189990 h 3832483"/>
              <a:gd name="connsiteX21" fmla="*/ 9811276 w 9811276"/>
              <a:gd name="connsiteY21" fmla="*/ 2622513 h 3832483"/>
              <a:gd name="connsiteX22" fmla="*/ 9811276 w 9811276"/>
              <a:gd name="connsiteY22" fmla="*/ 3055036 h 3832483"/>
              <a:gd name="connsiteX23" fmla="*/ 9811276 w 9811276"/>
              <a:gd name="connsiteY23" fmla="*/ 3832483 h 3832483"/>
              <a:gd name="connsiteX24" fmla="*/ 9136029 w 9811276"/>
              <a:gd name="connsiteY24" fmla="*/ 3832483 h 3832483"/>
              <a:gd name="connsiteX25" fmla="*/ 8558895 w 9811276"/>
              <a:gd name="connsiteY25" fmla="*/ 3832483 h 3832483"/>
              <a:gd name="connsiteX26" fmla="*/ 7981762 w 9811276"/>
              <a:gd name="connsiteY26" fmla="*/ 3832483 h 3832483"/>
              <a:gd name="connsiteX27" fmla="*/ 7404628 w 9811276"/>
              <a:gd name="connsiteY27" fmla="*/ 3832483 h 3832483"/>
              <a:gd name="connsiteX28" fmla="*/ 7121832 w 9811276"/>
              <a:gd name="connsiteY28" fmla="*/ 3832483 h 3832483"/>
              <a:gd name="connsiteX29" fmla="*/ 6839037 w 9811276"/>
              <a:gd name="connsiteY29" fmla="*/ 3832483 h 3832483"/>
              <a:gd name="connsiteX30" fmla="*/ 6360015 w 9811276"/>
              <a:gd name="connsiteY30" fmla="*/ 3832483 h 3832483"/>
              <a:gd name="connsiteX31" fmla="*/ 5979107 w 9811276"/>
              <a:gd name="connsiteY31" fmla="*/ 3832483 h 3832483"/>
              <a:gd name="connsiteX32" fmla="*/ 5401973 w 9811276"/>
              <a:gd name="connsiteY32" fmla="*/ 3832483 h 3832483"/>
              <a:gd name="connsiteX33" fmla="*/ 5021065 w 9811276"/>
              <a:gd name="connsiteY33" fmla="*/ 3832483 h 3832483"/>
              <a:gd name="connsiteX34" fmla="*/ 4443931 w 9811276"/>
              <a:gd name="connsiteY34" fmla="*/ 3832483 h 3832483"/>
              <a:gd name="connsiteX35" fmla="*/ 4063023 w 9811276"/>
              <a:gd name="connsiteY35" fmla="*/ 3832483 h 3832483"/>
              <a:gd name="connsiteX36" fmla="*/ 3289663 w 9811276"/>
              <a:gd name="connsiteY36" fmla="*/ 3832483 h 3832483"/>
              <a:gd name="connsiteX37" fmla="*/ 2614416 w 9811276"/>
              <a:gd name="connsiteY37" fmla="*/ 3832483 h 3832483"/>
              <a:gd name="connsiteX38" fmla="*/ 1939170 w 9811276"/>
              <a:gd name="connsiteY38" fmla="*/ 3832483 h 3832483"/>
              <a:gd name="connsiteX39" fmla="*/ 1656374 w 9811276"/>
              <a:gd name="connsiteY39" fmla="*/ 3832483 h 3832483"/>
              <a:gd name="connsiteX40" fmla="*/ 1177353 w 9811276"/>
              <a:gd name="connsiteY40" fmla="*/ 3832483 h 3832483"/>
              <a:gd name="connsiteX41" fmla="*/ 0 w 9811276"/>
              <a:gd name="connsiteY41" fmla="*/ 3832483 h 3832483"/>
              <a:gd name="connsiteX42" fmla="*/ 0 w 9811276"/>
              <a:gd name="connsiteY42" fmla="*/ 3323310 h 3832483"/>
              <a:gd name="connsiteX43" fmla="*/ 0 w 9811276"/>
              <a:gd name="connsiteY43" fmla="*/ 2737488 h 3832483"/>
              <a:gd name="connsiteX44" fmla="*/ 0 w 9811276"/>
              <a:gd name="connsiteY44" fmla="*/ 2151665 h 3832483"/>
              <a:gd name="connsiteX45" fmla="*/ 0 w 9811276"/>
              <a:gd name="connsiteY45" fmla="*/ 1642493 h 3832483"/>
              <a:gd name="connsiteX46" fmla="*/ 0 w 9811276"/>
              <a:gd name="connsiteY46" fmla="*/ 1094995 h 3832483"/>
              <a:gd name="connsiteX47" fmla="*/ 0 w 9811276"/>
              <a:gd name="connsiteY47" fmla="*/ 470848 h 3832483"/>
              <a:gd name="connsiteX48" fmla="*/ 0 w 9811276"/>
              <a:gd name="connsiteY48" fmla="*/ 0 h 3832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811276" h="3832483" fill="none" extrusionOk="0">
                <a:moveTo>
                  <a:pt x="0" y="0"/>
                </a:moveTo>
                <a:cubicBezTo>
                  <a:pt x="255651" y="-9087"/>
                  <a:pt x="476106" y="57332"/>
                  <a:pt x="773359" y="0"/>
                </a:cubicBezTo>
                <a:cubicBezTo>
                  <a:pt x="1070612" y="-57332"/>
                  <a:pt x="1367049" y="33759"/>
                  <a:pt x="1546719" y="0"/>
                </a:cubicBezTo>
                <a:cubicBezTo>
                  <a:pt x="1726389" y="-33759"/>
                  <a:pt x="1736170" y="24143"/>
                  <a:pt x="1829514" y="0"/>
                </a:cubicBezTo>
                <a:cubicBezTo>
                  <a:pt x="1922859" y="-24143"/>
                  <a:pt x="2114519" y="8350"/>
                  <a:pt x="2210423" y="0"/>
                </a:cubicBezTo>
                <a:cubicBezTo>
                  <a:pt x="2306327" y="-8350"/>
                  <a:pt x="2659041" y="8043"/>
                  <a:pt x="2983782" y="0"/>
                </a:cubicBezTo>
                <a:cubicBezTo>
                  <a:pt x="3308523" y="-8043"/>
                  <a:pt x="3375106" y="3912"/>
                  <a:pt x="3757142" y="0"/>
                </a:cubicBezTo>
                <a:cubicBezTo>
                  <a:pt x="4139178" y="-3912"/>
                  <a:pt x="4053595" y="45417"/>
                  <a:pt x="4334275" y="0"/>
                </a:cubicBezTo>
                <a:cubicBezTo>
                  <a:pt x="4614955" y="-45417"/>
                  <a:pt x="4706458" y="74190"/>
                  <a:pt x="5009522" y="0"/>
                </a:cubicBezTo>
                <a:cubicBezTo>
                  <a:pt x="5312586" y="-74190"/>
                  <a:pt x="5228371" y="14883"/>
                  <a:pt x="5292318" y="0"/>
                </a:cubicBezTo>
                <a:cubicBezTo>
                  <a:pt x="5356265" y="-14883"/>
                  <a:pt x="5593715" y="4314"/>
                  <a:pt x="5869452" y="0"/>
                </a:cubicBezTo>
                <a:cubicBezTo>
                  <a:pt x="6145189" y="-4314"/>
                  <a:pt x="6062932" y="30046"/>
                  <a:pt x="6152247" y="0"/>
                </a:cubicBezTo>
                <a:cubicBezTo>
                  <a:pt x="6241562" y="-30046"/>
                  <a:pt x="6658525" y="45265"/>
                  <a:pt x="6827494" y="0"/>
                </a:cubicBezTo>
                <a:cubicBezTo>
                  <a:pt x="6996463" y="-45265"/>
                  <a:pt x="7131491" y="35157"/>
                  <a:pt x="7404628" y="0"/>
                </a:cubicBezTo>
                <a:cubicBezTo>
                  <a:pt x="7677765" y="-35157"/>
                  <a:pt x="7775801" y="26703"/>
                  <a:pt x="7883649" y="0"/>
                </a:cubicBezTo>
                <a:cubicBezTo>
                  <a:pt x="7991497" y="-26703"/>
                  <a:pt x="8380852" y="26676"/>
                  <a:pt x="8657008" y="0"/>
                </a:cubicBezTo>
                <a:cubicBezTo>
                  <a:pt x="8933164" y="-26676"/>
                  <a:pt x="9436998" y="136885"/>
                  <a:pt x="9811276" y="0"/>
                </a:cubicBezTo>
                <a:cubicBezTo>
                  <a:pt x="9839372" y="175427"/>
                  <a:pt x="9754359" y="402290"/>
                  <a:pt x="9811276" y="585822"/>
                </a:cubicBezTo>
                <a:cubicBezTo>
                  <a:pt x="9868193" y="769354"/>
                  <a:pt x="9750660" y="939799"/>
                  <a:pt x="9811276" y="1171645"/>
                </a:cubicBezTo>
                <a:cubicBezTo>
                  <a:pt x="9871892" y="1403491"/>
                  <a:pt x="9798886" y="1521880"/>
                  <a:pt x="9811276" y="1680818"/>
                </a:cubicBezTo>
                <a:cubicBezTo>
                  <a:pt x="9823666" y="1839756"/>
                  <a:pt x="9783237" y="1995661"/>
                  <a:pt x="9811276" y="2189990"/>
                </a:cubicBezTo>
                <a:cubicBezTo>
                  <a:pt x="9839315" y="2384319"/>
                  <a:pt x="9780917" y="2530257"/>
                  <a:pt x="9811276" y="2622513"/>
                </a:cubicBezTo>
                <a:cubicBezTo>
                  <a:pt x="9841635" y="2714769"/>
                  <a:pt x="9780375" y="2938516"/>
                  <a:pt x="9811276" y="3055036"/>
                </a:cubicBezTo>
                <a:cubicBezTo>
                  <a:pt x="9842177" y="3171556"/>
                  <a:pt x="9790352" y="3570944"/>
                  <a:pt x="9811276" y="3832483"/>
                </a:cubicBezTo>
                <a:cubicBezTo>
                  <a:pt x="9580899" y="3900163"/>
                  <a:pt x="9402366" y="3831945"/>
                  <a:pt x="9136029" y="3832483"/>
                </a:cubicBezTo>
                <a:cubicBezTo>
                  <a:pt x="8869692" y="3833021"/>
                  <a:pt x="8816424" y="3801142"/>
                  <a:pt x="8558895" y="3832483"/>
                </a:cubicBezTo>
                <a:cubicBezTo>
                  <a:pt x="8301366" y="3863824"/>
                  <a:pt x="8151243" y="3791454"/>
                  <a:pt x="7981762" y="3832483"/>
                </a:cubicBezTo>
                <a:cubicBezTo>
                  <a:pt x="7812281" y="3873512"/>
                  <a:pt x="7566573" y="3821470"/>
                  <a:pt x="7404628" y="3832483"/>
                </a:cubicBezTo>
                <a:cubicBezTo>
                  <a:pt x="7242683" y="3843496"/>
                  <a:pt x="7262553" y="3826931"/>
                  <a:pt x="7121832" y="3832483"/>
                </a:cubicBezTo>
                <a:cubicBezTo>
                  <a:pt x="6981111" y="3838035"/>
                  <a:pt x="6965142" y="3826674"/>
                  <a:pt x="6839037" y="3832483"/>
                </a:cubicBezTo>
                <a:cubicBezTo>
                  <a:pt x="6712932" y="3838292"/>
                  <a:pt x="6502502" y="3783435"/>
                  <a:pt x="6360015" y="3832483"/>
                </a:cubicBezTo>
                <a:cubicBezTo>
                  <a:pt x="6217528" y="3881531"/>
                  <a:pt x="6116748" y="3818133"/>
                  <a:pt x="5979107" y="3832483"/>
                </a:cubicBezTo>
                <a:cubicBezTo>
                  <a:pt x="5841466" y="3846833"/>
                  <a:pt x="5575862" y="3777831"/>
                  <a:pt x="5401973" y="3832483"/>
                </a:cubicBezTo>
                <a:cubicBezTo>
                  <a:pt x="5228084" y="3887135"/>
                  <a:pt x="5167584" y="3828187"/>
                  <a:pt x="5021065" y="3832483"/>
                </a:cubicBezTo>
                <a:cubicBezTo>
                  <a:pt x="4874546" y="3836779"/>
                  <a:pt x="4706639" y="3798580"/>
                  <a:pt x="4443931" y="3832483"/>
                </a:cubicBezTo>
                <a:cubicBezTo>
                  <a:pt x="4181223" y="3866386"/>
                  <a:pt x="4238948" y="3804498"/>
                  <a:pt x="4063023" y="3832483"/>
                </a:cubicBezTo>
                <a:cubicBezTo>
                  <a:pt x="3887098" y="3860468"/>
                  <a:pt x="3516901" y="3801464"/>
                  <a:pt x="3289663" y="3832483"/>
                </a:cubicBezTo>
                <a:cubicBezTo>
                  <a:pt x="3062425" y="3863502"/>
                  <a:pt x="2839599" y="3775396"/>
                  <a:pt x="2614416" y="3832483"/>
                </a:cubicBezTo>
                <a:cubicBezTo>
                  <a:pt x="2389233" y="3889570"/>
                  <a:pt x="2260487" y="3808456"/>
                  <a:pt x="1939170" y="3832483"/>
                </a:cubicBezTo>
                <a:cubicBezTo>
                  <a:pt x="1617853" y="3856510"/>
                  <a:pt x="1796666" y="3815638"/>
                  <a:pt x="1656374" y="3832483"/>
                </a:cubicBezTo>
                <a:cubicBezTo>
                  <a:pt x="1516082" y="3849328"/>
                  <a:pt x="1351578" y="3777705"/>
                  <a:pt x="1177353" y="3832483"/>
                </a:cubicBezTo>
                <a:cubicBezTo>
                  <a:pt x="1003128" y="3887261"/>
                  <a:pt x="431336" y="3693670"/>
                  <a:pt x="0" y="3832483"/>
                </a:cubicBezTo>
                <a:cubicBezTo>
                  <a:pt x="-49046" y="3725347"/>
                  <a:pt x="53564" y="3469449"/>
                  <a:pt x="0" y="3323310"/>
                </a:cubicBezTo>
                <a:cubicBezTo>
                  <a:pt x="-53564" y="3177171"/>
                  <a:pt x="58185" y="2967042"/>
                  <a:pt x="0" y="2737488"/>
                </a:cubicBezTo>
                <a:cubicBezTo>
                  <a:pt x="-58185" y="2507934"/>
                  <a:pt x="61691" y="2314428"/>
                  <a:pt x="0" y="2151665"/>
                </a:cubicBezTo>
                <a:cubicBezTo>
                  <a:pt x="-61691" y="1988902"/>
                  <a:pt x="12038" y="1812361"/>
                  <a:pt x="0" y="1642493"/>
                </a:cubicBezTo>
                <a:cubicBezTo>
                  <a:pt x="-12038" y="1472625"/>
                  <a:pt x="24742" y="1277065"/>
                  <a:pt x="0" y="1094995"/>
                </a:cubicBezTo>
                <a:cubicBezTo>
                  <a:pt x="-24742" y="912925"/>
                  <a:pt x="13318" y="631246"/>
                  <a:pt x="0" y="470848"/>
                </a:cubicBezTo>
                <a:cubicBezTo>
                  <a:pt x="-13318" y="310450"/>
                  <a:pt x="49145" y="149088"/>
                  <a:pt x="0" y="0"/>
                </a:cubicBezTo>
                <a:close/>
              </a:path>
              <a:path w="9811276" h="3832483" stroke="0" extrusionOk="0">
                <a:moveTo>
                  <a:pt x="0" y="0"/>
                </a:moveTo>
                <a:cubicBezTo>
                  <a:pt x="223200" y="-52322"/>
                  <a:pt x="574208" y="51039"/>
                  <a:pt x="773359" y="0"/>
                </a:cubicBezTo>
                <a:cubicBezTo>
                  <a:pt x="972510" y="-51039"/>
                  <a:pt x="1039693" y="41574"/>
                  <a:pt x="1252381" y="0"/>
                </a:cubicBezTo>
                <a:cubicBezTo>
                  <a:pt x="1465069" y="-41574"/>
                  <a:pt x="1749076" y="76182"/>
                  <a:pt x="2025740" y="0"/>
                </a:cubicBezTo>
                <a:cubicBezTo>
                  <a:pt x="2302404" y="-76182"/>
                  <a:pt x="2195132" y="27790"/>
                  <a:pt x="2308536" y="0"/>
                </a:cubicBezTo>
                <a:cubicBezTo>
                  <a:pt x="2421940" y="-27790"/>
                  <a:pt x="2558705" y="33685"/>
                  <a:pt x="2689444" y="0"/>
                </a:cubicBezTo>
                <a:cubicBezTo>
                  <a:pt x="2820183" y="-33685"/>
                  <a:pt x="3041641" y="50526"/>
                  <a:pt x="3168465" y="0"/>
                </a:cubicBezTo>
                <a:cubicBezTo>
                  <a:pt x="3295289" y="-50526"/>
                  <a:pt x="3365242" y="26379"/>
                  <a:pt x="3549373" y="0"/>
                </a:cubicBezTo>
                <a:cubicBezTo>
                  <a:pt x="3733504" y="-26379"/>
                  <a:pt x="3777659" y="31193"/>
                  <a:pt x="3930282" y="0"/>
                </a:cubicBezTo>
                <a:cubicBezTo>
                  <a:pt x="4082905" y="-31193"/>
                  <a:pt x="4363406" y="5757"/>
                  <a:pt x="4605528" y="0"/>
                </a:cubicBezTo>
                <a:cubicBezTo>
                  <a:pt x="4847650" y="-5757"/>
                  <a:pt x="4773781" y="22289"/>
                  <a:pt x="4888324" y="0"/>
                </a:cubicBezTo>
                <a:cubicBezTo>
                  <a:pt x="5002867" y="-22289"/>
                  <a:pt x="5341761" y="19110"/>
                  <a:pt x="5465458" y="0"/>
                </a:cubicBezTo>
                <a:cubicBezTo>
                  <a:pt x="5589155" y="-19110"/>
                  <a:pt x="5911806" y="78855"/>
                  <a:pt x="6140705" y="0"/>
                </a:cubicBezTo>
                <a:cubicBezTo>
                  <a:pt x="6369604" y="-78855"/>
                  <a:pt x="6665121" y="37231"/>
                  <a:pt x="6815951" y="0"/>
                </a:cubicBezTo>
                <a:cubicBezTo>
                  <a:pt x="6966781" y="-37231"/>
                  <a:pt x="7325534" y="55614"/>
                  <a:pt x="7491198" y="0"/>
                </a:cubicBezTo>
                <a:cubicBezTo>
                  <a:pt x="7656862" y="-55614"/>
                  <a:pt x="8070302" y="33188"/>
                  <a:pt x="8264557" y="0"/>
                </a:cubicBezTo>
                <a:cubicBezTo>
                  <a:pt x="8458812" y="-33188"/>
                  <a:pt x="8558287" y="32968"/>
                  <a:pt x="8645466" y="0"/>
                </a:cubicBezTo>
                <a:cubicBezTo>
                  <a:pt x="8732645" y="-32968"/>
                  <a:pt x="8961728" y="47069"/>
                  <a:pt x="9222599" y="0"/>
                </a:cubicBezTo>
                <a:cubicBezTo>
                  <a:pt x="9483470" y="-47069"/>
                  <a:pt x="9646147" y="15966"/>
                  <a:pt x="9811276" y="0"/>
                </a:cubicBezTo>
                <a:cubicBezTo>
                  <a:pt x="9856245" y="152821"/>
                  <a:pt x="9761851" y="370995"/>
                  <a:pt x="9811276" y="547498"/>
                </a:cubicBezTo>
                <a:cubicBezTo>
                  <a:pt x="9860701" y="724001"/>
                  <a:pt x="9803628" y="842584"/>
                  <a:pt x="9811276" y="1094995"/>
                </a:cubicBezTo>
                <a:cubicBezTo>
                  <a:pt x="9818924" y="1347406"/>
                  <a:pt x="9805725" y="1412477"/>
                  <a:pt x="9811276" y="1719142"/>
                </a:cubicBezTo>
                <a:cubicBezTo>
                  <a:pt x="9816827" y="2025807"/>
                  <a:pt x="9762889" y="2007836"/>
                  <a:pt x="9811276" y="2189990"/>
                </a:cubicBezTo>
                <a:cubicBezTo>
                  <a:pt x="9859663" y="2372144"/>
                  <a:pt x="9778801" y="2460086"/>
                  <a:pt x="9811276" y="2699163"/>
                </a:cubicBezTo>
                <a:cubicBezTo>
                  <a:pt x="9843751" y="2938240"/>
                  <a:pt x="9793853" y="3096861"/>
                  <a:pt x="9811276" y="3208336"/>
                </a:cubicBezTo>
                <a:cubicBezTo>
                  <a:pt x="9828699" y="3319811"/>
                  <a:pt x="9769797" y="3685886"/>
                  <a:pt x="9811276" y="3832483"/>
                </a:cubicBezTo>
                <a:cubicBezTo>
                  <a:pt x="9688325" y="3858193"/>
                  <a:pt x="9611375" y="3830434"/>
                  <a:pt x="9528480" y="3832483"/>
                </a:cubicBezTo>
                <a:cubicBezTo>
                  <a:pt x="9445585" y="3834532"/>
                  <a:pt x="9133118" y="3771759"/>
                  <a:pt x="8951347" y="3832483"/>
                </a:cubicBezTo>
                <a:cubicBezTo>
                  <a:pt x="8769576" y="3893207"/>
                  <a:pt x="8734333" y="3809043"/>
                  <a:pt x="8668551" y="3832483"/>
                </a:cubicBezTo>
                <a:cubicBezTo>
                  <a:pt x="8602769" y="3855923"/>
                  <a:pt x="8375351" y="3785276"/>
                  <a:pt x="8091417" y="3832483"/>
                </a:cubicBezTo>
                <a:cubicBezTo>
                  <a:pt x="7807483" y="3879690"/>
                  <a:pt x="7751156" y="3820510"/>
                  <a:pt x="7612396" y="3832483"/>
                </a:cubicBezTo>
                <a:cubicBezTo>
                  <a:pt x="7473636" y="3844456"/>
                  <a:pt x="7458654" y="3808100"/>
                  <a:pt x="7329600" y="3832483"/>
                </a:cubicBezTo>
                <a:cubicBezTo>
                  <a:pt x="7200546" y="3856866"/>
                  <a:pt x="7133786" y="3820899"/>
                  <a:pt x="7046805" y="3832483"/>
                </a:cubicBezTo>
                <a:cubicBezTo>
                  <a:pt x="6959824" y="3844067"/>
                  <a:pt x="6789891" y="3799821"/>
                  <a:pt x="6665896" y="3832483"/>
                </a:cubicBezTo>
                <a:cubicBezTo>
                  <a:pt x="6541901" y="3865145"/>
                  <a:pt x="6279314" y="3804438"/>
                  <a:pt x="6088762" y="3832483"/>
                </a:cubicBezTo>
                <a:cubicBezTo>
                  <a:pt x="5898210" y="3860528"/>
                  <a:pt x="5832364" y="3802461"/>
                  <a:pt x="5707854" y="3832483"/>
                </a:cubicBezTo>
                <a:cubicBezTo>
                  <a:pt x="5583344" y="3862505"/>
                  <a:pt x="5389577" y="3784001"/>
                  <a:pt x="5130720" y="3832483"/>
                </a:cubicBezTo>
                <a:cubicBezTo>
                  <a:pt x="4871863" y="3880965"/>
                  <a:pt x="4762100" y="3769609"/>
                  <a:pt x="4455474" y="3832483"/>
                </a:cubicBezTo>
                <a:cubicBezTo>
                  <a:pt x="4148848" y="3895357"/>
                  <a:pt x="4178514" y="3810026"/>
                  <a:pt x="3976452" y="3832483"/>
                </a:cubicBezTo>
                <a:cubicBezTo>
                  <a:pt x="3774390" y="3854940"/>
                  <a:pt x="3582756" y="3814118"/>
                  <a:pt x="3399319" y="3832483"/>
                </a:cubicBezTo>
                <a:cubicBezTo>
                  <a:pt x="3215882" y="3850848"/>
                  <a:pt x="3233478" y="3830647"/>
                  <a:pt x="3116523" y="3832483"/>
                </a:cubicBezTo>
                <a:cubicBezTo>
                  <a:pt x="2999568" y="3834319"/>
                  <a:pt x="2922858" y="3815758"/>
                  <a:pt x="2833727" y="3832483"/>
                </a:cubicBezTo>
                <a:cubicBezTo>
                  <a:pt x="2744596" y="3849208"/>
                  <a:pt x="2453588" y="3783277"/>
                  <a:pt x="2354706" y="3832483"/>
                </a:cubicBezTo>
                <a:cubicBezTo>
                  <a:pt x="2255824" y="3881689"/>
                  <a:pt x="2079728" y="3791733"/>
                  <a:pt x="1973798" y="3832483"/>
                </a:cubicBezTo>
                <a:cubicBezTo>
                  <a:pt x="1867868" y="3873233"/>
                  <a:pt x="1749901" y="3810438"/>
                  <a:pt x="1592890" y="3832483"/>
                </a:cubicBezTo>
                <a:cubicBezTo>
                  <a:pt x="1435879" y="3854528"/>
                  <a:pt x="1181024" y="3792554"/>
                  <a:pt x="1015756" y="3832483"/>
                </a:cubicBezTo>
                <a:cubicBezTo>
                  <a:pt x="850488" y="3872412"/>
                  <a:pt x="725958" y="3818455"/>
                  <a:pt x="634847" y="3832483"/>
                </a:cubicBezTo>
                <a:cubicBezTo>
                  <a:pt x="543736" y="3846511"/>
                  <a:pt x="140007" y="3795388"/>
                  <a:pt x="0" y="3832483"/>
                </a:cubicBezTo>
                <a:cubicBezTo>
                  <a:pt x="-26957" y="3616366"/>
                  <a:pt x="3102" y="3511728"/>
                  <a:pt x="0" y="3323310"/>
                </a:cubicBezTo>
                <a:cubicBezTo>
                  <a:pt x="-3102" y="3134892"/>
                  <a:pt x="46871" y="3094916"/>
                  <a:pt x="0" y="2890787"/>
                </a:cubicBezTo>
                <a:cubicBezTo>
                  <a:pt x="-46871" y="2686658"/>
                  <a:pt x="20353" y="2595123"/>
                  <a:pt x="0" y="2381614"/>
                </a:cubicBezTo>
                <a:cubicBezTo>
                  <a:pt x="-20353" y="2168105"/>
                  <a:pt x="47908" y="1979767"/>
                  <a:pt x="0" y="1834117"/>
                </a:cubicBezTo>
                <a:cubicBezTo>
                  <a:pt x="-47908" y="1688467"/>
                  <a:pt x="45364" y="1498276"/>
                  <a:pt x="0" y="1324944"/>
                </a:cubicBezTo>
                <a:cubicBezTo>
                  <a:pt x="-45364" y="1151612"/>
                  <a:pt x="37189" y="973011"/>
                  <a:pt x="0" y="777447"/>
                </a:cubicBezTo>
                <a:cubicBezTo>
                  <a:pt x="-37189" y="581883"/>
                  <a:pt x="26558" y="198621"/>
                  <a:pt x="0" y="0"/>
                </a:cubicBezTo>
                <a:close/>
              </a:path>
            </a:pathLst>
          </a:custGeom>
          <a:ln>
            <a:solidFill>
              <a:schemeClr val="tx1"/>
            </a:solidFill>
            <a:extLst>
              <a:ext uri="{C807C97D-BFC1-408E-A445-0C87EB9F89A2}">
                <ask:lineSketchStyleProps xmlns:ask="http://schemas.microsoft.com/office/drawing/2018/sketchyshapes" xmlns="" sd="2183621829">
                  <ask:type>
                    <ask:lineSketchScribble/>
                  </ask:type>
                </ask:lineSketchStyleProps>
              </a:ext>
            </a:extLst>
          </a:ln>
        </p:spPr>
        <p:txBody>
          <a:bodyPr anchor="ctr">
            <a:noAutofit/>
          </a:bodyPr>
          <a:lstStyle/>
          <a:p>
            <a:r>
              <a:rPr lang="tr-TR" sz="2400" dirty="0">
                <a:latin typeface="Comic Sans MS" panose="030F0902030302020204" pitchFamily="66" charset="0"/>
                <a:cs typeface="Arial"/>
              </a:rPr>
              <a:t>Bu konuda farklı kurum ve kuruluşların yürüttüğü çalışmalar vardır. Bu çalışmaların ortak özellikleri:</a:t>
            </a:r>
          </a:p>
          <a:p>
            <a:pPr lvl="1">
              <a:buFont typeface="Arial" panose="05000000000000000000" pitchFamily="2" charset="2"/>
              <a:buChar char="•"/>
            </a:pPr>
            <a:r>
              <a:rPr lang="tr-TR" sz="2400" dirty="0">
                <a:latin typeface="Comic Sans MS" panose="030F0902030302020204" pitchFamily="66" charset="0"/>
                <a:cs typeface="Arial"/>
              </a:rPr>
              <a:t>Aynı uygulamaya ilişkin birden fazla deneysel araştırmanın yapılmış olması</a:t>
            </a:r>
          </a:p>
          <a:p>
            <a:pPr lvl="1">
              <a:buFont typeface="Arial" panose="05000000000000000000" pitchFamily="2" charset="2"/>
              <a:buChar char="•"/>
            </a:pPr>
            <a:r>
              <a:rPr lang="tr-TR" sz="2400" dirty="0">
                <a:latin typeface="Comic Sans MS" panose="030F0902030302020204" pitchFamily="66" charset="0"/>
                <a:cs typeface="Arial"/>
              </a:rPr>
              <a:t>Araştırmaların hakemli bir dergide yayımlanmış olması</a:t>
            </a:r>
          </a:p>
          <a:p>
            <a:pPr lvl="1">
              <a:buFont typeface="Arial" panose="05000000000000000000" pitchFamily="2" charset="2"/>
              <a:buChar char="•"/>
            </a:pPr>
            <a:r>
              <a:rPr lang="tr-TR" sz="2400" dirty="0">
                <a:latin typeface="Comic Sans MS" panose="030F0902030302020204" pitchFamily="66" charset="0"/>
                <a:cs typeface="Arial"/>
              </a:rPr>
              <a:t>Farklı araştırmacı grupları tarafından farklı coğrafi bölgelerde yürütülen deneysel araştırmaların yapılmış olması</a:t>
            </a:r>
          </a:p>
        </p:txBody>
      </p:sp>
    </p:spTree>
    <p:extLst>
      <p:ext uri="{BB962C8B-B14F-4D97-AF65-F5344CB8AC3E}">
        <p14:creationId xmlns:p14="http://schemas.microsoft.com/office/powerpoint/2010/main" val="8856825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344C089F-602D-3B44-9525-551B6229956B}"/>
              </a:ext>
            </a:extLst>
          </p:cNvPr>
          <p:cNvPicPr>
            <a:picLocks noChangeAspect="1"/>
          </p:cNvPicPr>
          <p:nvPr/>
        </p:nvPicPr>
        <p:blipFill>
          <a:blip r:embed="rId2"/>
          <a:stretch>
            <a:fillRect/>
          </a:stretch>
        </p:blipFill>
        <p:spPr>
          <a:xfrm>
            <a:off x="0" y="4265004"/>
            <a:ext cx="3678578" cy="2061698"/>
          </a:xfrm>
          <a:prstGeom prst="rect">
            <a:avLst/>
          </a:prstGeom>
        </p:spPr>
      </p:pic>
      <p:pic>
        <p:nvPicPr>
          <p:cNvPr id="6" name="Resim 5">
            <a:extLst>
              <a:ext uri="{FF2B5EF4-FFF2-40B4-BE49-F238E27FC236}">
                <a16:creationId xmlns:a16="http://schemas.microsoft.com/office/drawing/2014/main" id="{5A7DC609-289F-A842-BA82-BE70A9FD6D4B}"/>
              </a:ext>
            </a:extLst>
          </p:cNvPr>
          <p:cNvPicPr>
            <a:picLocks noChangeAspect="1"/>
          </p:cNvPicPr>
          <p:nvPr/>
        </p:nvPicPr>
        <p:blipFill>
          <a:blip r:embed="rId3"/>
          <a:stretch>
            <a:fillRect/>
          </a:stretch>
        </p:blipFill>
        <p:spPr>
          <a:xfrm>
            <a:off x="2249828" y="5622024"/>
            <a:ext cx="2420646" cy="704677"/>
          </a:xfrm>
          <a:prstGeom prst="rect">
            <a:avLst/>
          </a:prstGeom>
        </p:spPr>
      </p:pic>
      <p:pic>
        <p:nvPicPr>
          <p:cNvPr id="7" name="Resim 6">
            <a:extLst>
              <a:ext uri="{FF2B5EF4-FFF2-40B4-BE49-F238E27FC236}">
                <a16:creationId xmlns:a16="http://schemas.microsoft.com/office/drawing/2014/main" id="{466CBEA3-7E20-E34E-9FFD-A5B81B881AB0}"/>
              </a:ext>
            </a:extLst>
          </p:cNvPr>
          <p:cNvPicPr>
            <a:picLocks noChangeAspect="1"/>
          </p:cNvPicPr>
          <p:nvPr/>
        </p:nvPicPr>
        <p:blipFill>
          <a:blip r:embed="rId4"/>
          <a:stretch>
            <a:fillRect/>
          </a:stretch>
        </p:blipFill>
        <p:spPr>
          <a:xfrm>
            <a:off x="378694" y="5397405"/>
            <a:ext cx="1460595" cy="1460595"/>
          </a:xfrm>
          <a:prstGeom prst="rect">
            <a:avLst/>
          </a:prstGeom>
        </p:spPr>
      </p:pic>
      <p:pic>
        <p:nvPicPr>
          <p:cNvPr id="29" name="Resim 28">
            <a:extLst>
              <a:ext uri="{FF2B5EF4-FFF2-40B4-BE49-F238E27FC236}">
                <a16:creationId xmlns:a16="http://schemas.microsoft.com/office/drawing/2014/main" id="{393A0686-FA38-3A46-9A8E-008CFB6129E9}"/>
              </a:ext>
            </a:extLst>
          </p:cNvPr>
          <p:cNvPicPr>
            <a:picLocks noChangeAspect="1"/>
          </p:cNvPicPr>
          <p:nvPr/>
        </p:nvPicPr>
        <p:blipFill>
          <a:blip r:embed="rId2"/>
          <a:stretch>
            <a:fillRect/>
          </a:stretch>
        </p:blipFill>
        <p:spPr>
          <a:xfrm>
            <a:off x="8262162" y="713200"/>
            <a:ext cx="3678578" cy="2061698"/>
          </a:xfrm>
          <a:prstGeom prst="rect">
            <a:avLst/>
          </a:prstGeom>
        </p:spPr>
      </p:pic>
      <p:pic>
        <p:nvPicPr>
          <p:cNvPr id="30" name="Resim 29">
            <a:extLst>
              <a:ext uri="{FF2B5EF4-FFF2-40B4-BE49-F238E27FC236}">
                <a16:creationId xmlns:a16="http://schemas.microsoft.com/office/drawing/2014/main" id="{42E7D04B-6D3F-0F4B-AB3F-55CD45FF770A}"/>
              </a:ext>
            </a:extLst>
          </p:cNvPr>
          <p:cNvPicPr>
            <a:picLocks noChangeAspect="1"/>
          </p:cNvPicPr>
          <p:nvPr/>
        </p:nvPicPr>
        <p:blipFill>
          <a:blip r:embed="rId4"/>
          <a:stretch>
            <a:fillRect/>
          </a:stretch>
        </p:blipFill>
        <p:spPr>
          <a:xfrm>
            <a:off x="10029156" y="283454"/>
            <a:ext cx="1460595" cy="1460595"/>
          </a:xfrm>
          <a:prstGeom prst="rect">
            <a:avLst/>
          </a:prstGeom>
        </p:spPr>
      </p:pic>
      <p:pic>
        <p:nvPicPr>
          <p:cNvPr id="31" name="Resim 30">
            <a:extLst>
              <a:ext uri="{FF2B5EF4-FFF2-40B4-BE49-F238E27FC236}">
                <a16:creationId xmlns:a16="http://schemas.microsoft.com/office/drawing/2014/main" id="{0C4C6A69-E878-6C43-A4BE-F74B492ECC18}"/>
              </a:ext>
            </a:extLst>
          </p:cNvPr>
          <p:cNvPicPr>
            <a:picLocks noChangeAspect="1"/>
          </p:cNvPicPr>
          <p:nvPr/>
        </p:nvPicPr>
        <p:blipFill>
          <a:blip r:embed="rId5"/>
          <a:stretch>
            <a:fillRect/>
          </a:stretch>
        </p:blipFill>
        <p:spPr>
          <a:xfrm>
            <a:off x="9321800" y="2098498"/>
            <a:ext cx="2870200" cy="1270000"/>
          </a:xfrm>
          <a:prstGeom prst="rect">
            <a:avLst/>
          </a:prstGeom>
        </p:spPr>
      </p:pic>
      <p:sp>
        <p:nvSpPr>
          <p:cNvPr id="32" name="Metin kutusu 31">
            <a:extLst>
              <a:ext uri="{FF2B5EF4-FFF2-40B4-BE49-F238E27FC236}">
                <a16:creationId xmlns:a16="http://schemas.microsoft.com/office/drawing/2014/main" id="{DFA601AF-C999-BA4E-86E6-3C32CC86409D}"/>
              </a:ext>
            </a:extLst>
          </p:cNvPr>
          <p:cNvSpPr txBox="1"/>
          <p:nvPr/>
        </p:nvSpPr>
        <p:spPr>
          <a:xfrm>
            <a:off x="2030618" y="6392376"/>
            <a:ext cx="3455781" cy="369332"/>
          </a:xfrm>
          <a:custGeom>
            <a:avLst/>
            <a:gdLst>
              <a:gd name="connsiteX0" fmla="*/ 0 w 3455781"/>
              <a:gd name="connsiteY0" fmla="*/ 0 h 369332"/>
              <a:gd name="connsiteX1" fmla="*/ 575964 w 3455781"/>
              <a:gd name="connsiteY1" fmla="*/ 0 h 369332"/>
              <a:gd name="connsiteX2" fmla="*/ 1221043 w 3455781"/>
              <a:gd name="connsiteY2" fmla="*/ 0 h 369332"/>
              <a:gd name="connsiteX3" fmla="*/ 1693333 w 3455781"/>
              <a:gd name="connsiteY3" fmla="*/ 0 h 369332"/>
              <a:gd name="connsiteX4" fmla="*/ 2234738 w 3455781"/>
              <a:gd name="connsiteY4" fmla="*/ 0 h 369332"/>
              <a:gd name="connsiteX5" fmla="*/ 2845260 w 3455781"/>
              <a:gd name="connsiteY5" fmla="*/ 0 h 369332"/>
              <a:gd name="connsiteX6" fmla="*/ 3455781 w 3455781"/>
              <a:gd name="connsiteY6" fmla="*/ 0 h 369332"/>
              <a:gd name="connsiteX7" fmla="*/ 3455781 w 3455781"/>
              <a:gd name="connsiteY7" fmla="*/ 369332 h 369332"/>
              <a:gd name="connsiteX8" fmla="*/ 2845260 w 3455781"/>
              <a:gd name="connsiteY8" fmla="*/ 369332 h 369332"/>
              <a:gd name="connsiteX9" fmla="*/ 2338412 w 3455781"/>
              <a:gd name="connsiteY9" fmla="*/ 369332 h 369332"/>
              <a:gd name="connsiteX10" fmla="*/ 1693333 w 3455781"/>
              <a:gd name="connsiteY10" fmla="*/ 369332 h 369332"/>
              <a:gd name="connsiteX11" fmla="*/ 1221043 w 3455781"/>
              <a:gd name="connsiteY11" fmla="*/ 369332 h 369332"/>
              <a:gd name="connsiteX12" fmla="*/ 575963 w 3455781"/>
              <a:gd name="connsiteY12" fmla="*/ 369332 h 369332"/>
              <a:gd name="connsiteX13" fmla="*/ 0 w 3455781"/>
              <a:gd name="connsiteY13" fmla="*/ 369332 h 369332"/>
              <a:gd name="connsiteX14" fmla="*/ 0 w 3455781"/>
              <a:gd name="connsiteY14" fmla="*/ 0 h 369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55781" h="369332" extrusionOk="0">
                <a:moveTo>
                  <a:pt x="0" y="0"/>
                </a:moveTo>
                <a:cubicBezTo>
                  <a:pt x="128089" y="-44018"/>
                  <a:pt x="295932" y="14629"/>
                  <a:pt x="575964" y="0"/>
                </a:cubicBezTo>
                <a:cubicBezTo>
                  <a:pt x="855996" y="-14629"/>
                  <a:pt x="908999" y="49130"/>
                  <a:pt x="1221043" y="0"/>
                </a:cubicBezTo>
                <a:cubicBezTo>
                  <a:pt x="1533087" y="-49130"/>
                  <a:pt x="1584796" y="54422"/>
                  <a:pt x="1693333" y="0"/>
                </a:cubicBezTo>
                <a:cubicBezTo>
                  <a:pt x="1801870" y="-54422"/>
                  <a:pt x="1982385" y="49086"/>
                  <a:pt x="2234738" y="0"/>
                </a:cubicBezTo>
                <a:cubicBezTo>
                  <a:pt x="2487092" y="-49086"/>
                  <a:pt x="2643783" y="34882"/>
                  <a:pt x="2845260" y="0"/>
                </a:cubicBezTo>
                <a:cubicBezTo>
                  <a:pt x="3046737" y="-34882"/>
                  <a:pt x="3308818" y="68065"/>
                  <a:pt x="3455781" y="0"/>
                </a:cubicBezTo>
                <a:cubicBezTo>
                  <a:pt x="3489180" y="150346"/>
                  <a:pt x="3448090" y="226373"/>
                  <a:pt x="3455781" y="369332"/>
                </a:cubicBezTo>
                <a:cubicBezTo>
                  <a:pt x="3320838" y="413091"/>
                  <a:pt x="3146196" y="335702"/>
                  <a:pt x="2845260" y="369332"/>
                </a:cubicBezTo>
                <a:cubicBezTo>
                  <a:pt x="2544324" y="402962"/>
                  <a:pt x="2523591" y="325067"/>
                  <a:pt x="2338412" y="369332"/>
                </a:cubicBezTo>
                <a:cubicBezTo>
                  <a:pt x="2153233" y="413597"/>
                  <a:pt x="1882694" y="304380"/>
                  <a:pt x="1693333" y="369332"/>
                </a:cubicBezTo>
                <a:cubicBezTo>
                  <a:pt x="1503972" y="434284"/>
                  <a:pt x="1374158" y="366053"/>
                  <a:pt x="1221043" y="369332"/>
                </a:cubicBezTo>
                <a:cubicBezTo>
                  <a:pt x="1067928" y="372611"/>
                  <a:pt x="891571" y="332513"/>
                  <a:pt x="575963" y="369332"/>
                </a:cubicBezTo>
                <a:cubicBezTo>
                  <a:pt x="260355" y="406151"/>
                  <a:pt x="124928" y="323568"/>
                  <a:pt x="0" y="369332"/>
                </a:cubicBezTo>
                <a:cubicBezTo>
                  <a:pt x="-41191" y="225541"/>
                  <a:pt x="14138" y="127802"/>
                  <a:pt x="0" y="0"/>
                </a:cubicBezTo>
                <a:close/>
              </a:path>
            </a:pathLst>
          </a:custGeom>
          <a:noFill/>
          <a:ln>
            <a:solidFill>
              <a:schemeClr val="tx1"/>
            </a:solidFill>
            <a:extLst>
              <a:ext uri="{C807C97D-BFC1-408E-A445-0C87EB9F89A2}">
                <ask:lineSketchStyleProps xmlns:ask="http://schemas.microsoft.com/office/drawing/2018/sketchyshapes" xmlns="" sd="481711788">
                  <a:prstGeom prst="rect">
                    <a:avLst/>
                  </a:prstGeom>
                  <ask:type>
                    <ask:lineSketchScribble/>
                  </ask:type>
                </ask:lineSketchStyleProps>
              </a:ext>
            </a:extLst>
          </a:ln>
        </p:spPr>
        <p:txBody>
          <a:bodyPr wrap="square" rtlCol="0">
            <a:spAutoFit/>
          </a:bodyPr>
          <a:lstStyle/>
          <a:p>
            <a:pPr algn="ctr"/>
            <a:r>
              <a:rPr lang="tr-TR" dirty="0">
                <a:latin typeface="Source Sans Pro" panose="020B0503030403020204" pitchFamily="34" charset="0"/>
                <a:ea typeface="Source Sans Pro" panose="020B0503030403020204" pitchFamily="34" charset="0"/>
              </a:rPr>
              <a:t>NAC (Ulusal Otizm Merkezi) - 2015</a:t>
            </a:r>
          </a:p>
        </p:txBody>
      </p:sp>
      <p:sp>
        <p:nvSpPr>
          <p:cNvPr id="33" name="Metin kutusu 32">
            <a:extLst>
              <a:ext uri="{FF2B5EF4-FFF2-40B4-BE49-F238E27FC236}">
                <a16:creationId xmlns:a16="http://schemas.microsoft.com/office/drawing/2014/main" id="{C418B8E4-6F18-8944-A377-650E2ED655C6}"/>
              </a:ext>
            </a:extLst>
          </p:cNvPr>
          <p:cNvSpPr txBox="1"/>
          <p:nvPr/>
        </p:nvSpPr>
        <p:spPr>
          <a:xfrm>
            <a:off x="9194004" y="3310195"/>
            <a:ext cx="2870201" cy="1200329"/>
          </a:xfrm>
          <a:custGeom>
            <a:avLst/>
            <a:gdLst>
              <a:gd name="connsiteX0" fmla="*/ 0 w 2870201"/>
              <a:gd name="connsiteY0" fmla="*/ 0 h 1200329"/>
              <a:gd name="connsiteX1" fmla="*/ 574040 w 2870201"/>
              <a:gd name="connsiteY1" fmla="*/ 0 h 1200329"/>
              <a:gd name="connsiteX2" fmla="*/ 1205484 w 2870201"/>
              <a:gd name="connsiteY2" fmla="*/ 0 h 1200329"/>
              <a:gd name="connsiteX3" fmla="*/ 1693419 w 2870201"/>
              <a:gd name="connsiteY3" fmla="*/ 0 h 1200329"/>
              <a:gd name="connsiteX4" fmla="*/ 2238757 w 2870201"/>
              <a:gd name="connsiteY4" fmla="*/ 0 h 1200329"/>
              <a:gd name="connsiteX5" fmla="*/ 2870201 w 2870201"/>
              <a:gd name="connsiteY5" fmla="*/ 0 h 1200329"/>
              <a:gd name="connsiteX6" fmla="*/ 2870201 w 2870201"/>
              <a:gd name="connsiteY6" fmla="*/ 424116 h 1200329"/>
              <a:gd name="connsiteX7" fmla="*/ 2870201 w 2870201"/>
              <a:gd name="connsiteY7" fmla="*/ 848232 h 1200329"/>
              <a:gd name="connsiteX8" fmla="*/ 2870201 w 2870201"/>
              <a:gd name="connsiteY8" fmla="*/ 1200329 h 1200329"/>
              <a:gd name="connsiteX9" fmla="*/ 2382267 w 2870201"/>
              <a:gd name="connsiteY9" fmla="*/ 1200329 h 1200329"/>
              <a:gd name="connsiteX10" fmla="*/ 1750823 w 2870201"/>
              <a:gd name="connsiteY10" fmla="*/ 1200329 h 1200329"/>
              <a:gd name="connsiteX11" fmla="*/ 1262888 w 2870201"/>
              <a:gd name="connsiteY11" fmla="*/ 1200329 h 1200329"/>
              <a:gd name="connsiteX12" fmla="*/ 631444 w 2870201"/>
              <a:gd name="connsiteY12" fmla="*/ 1200329 h 1200329"/>
              <a:gd name="connsiteX13" fmla="*/ 0 w 2870201"/>
              <a:gd name="connsiteY13" fmla="*/ 1200329 h 1200329"/>
              <a:gd name="connsiteX14" fmla="*/ 0 w 2870201"/>
              <a:gd name="connsiteY14" fmla="*/ 812223 h 1200329"/>
              <a:gd name="connsiteX15" fmla="*/ 0 w 2870201"/>
              <a:gd name="connsiteY15" fmla="*/ 436120 h 1200329"/>
              <a:gd name="connsiteX16" fmla="*/ 0 w 2870201"/>
              <a:gd name="connsiteY16"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70201" h="1200329" extrusionOk="0">
                <a:moveTo>
                  <a:pt x="0" y="0"/>
                </a:moveTo>
                <a:cubicBezTo>
                  <a:pt x="242677" y="-32915"/>
                  <a:pt x="398398" y="51509"/>
                  <a:pt x="574040" y="0"/>
                </a:cubicBezTo>
                <a:cubicBezTo>
                  <a:pt x="749682" y="-51509"/>
                  <a:pt x="1042494" y="40598"/>
                  <a:pt x="1205484" y="0"/>
                </a:cubicBezTo>
                <a:cubicBezTo>
                  <a:pt x="1368474" y="-40598"/>
                  <a:pt x="1474276" y="17782"/>
                  <a:pt x="1693419" y="0"/>
                </a:cubicBezTo>
                <a:cubicBezTo>
                  <a:pt x="1912563" y="-17782"/>
                  <a:pt x="1984375" y="3741"/>
                  <a:pt x="2238757" y="0"/>
                </a:cubicBezTo>
                <a:cubicBezTo>
                  <a:pt x="2493139" y="-3741"/>
                  <a:pt x="2648137" y="23308"/>
                  <a:pt x="2870201" y="0"/>
                </a:cubicBezTo>
                <a:cubicBezTo>
                  <a:pt x="2917798" y="196245"/>
                  <a:pt x="2855256" y="233859"/>
                  <a:pt x="2870201" y="424116"/>
                </a:cubicBezTo>
                <a:cubicBezTo>
                  <a:pt x="2885146" y="614373"/>
                  <a:pt x="2851641" y="749729"/>
                  <a:pt x="2870201" y="848232"/>
                </a:cubicBezTo>
                <a:cubicBezTo>
                  <a:pt x="2888761" y="946735"/>
                  <a:pt x="2869621" y="1042720"/>
                  <a:pt x="2870201" y="1200329"/>
                </a:cubicBezTo>
                <a:cubicBezTo>
                  <a:pt x="2728005" y="1211965"/>
                  <a:pt x="2498953" y="1172303"/>
                  <a:pt x="2382267" y="1200329"/>
                </a:cubicBezTo>
                <a:cubicBezTo>
                  <a:pt x="2265581" y="1228355"/>
                  <a:pt x="1892587" y="1152554"/>
                  <a:pt x="1750823" y="1200329"/>
                </a:cubicBezTo>
                <a:cubicBezTo>
                  <a:pt x="1609059" y="1248104"/>
                  <a:pt x="1439320" y="1190524"/>
                  <a:pt x="1262888" y="1200329"/>
                </a:cubicBezTo>
                <a:cubicBezTo>
                  <a:pt x="1086456" y="1210134"/>
                  <a:pt x="880580" y="1175259"/>
                  <a:pt x="631444" y="1200329"/>
                </a:cubicBezTo>
                <a:cubicBezTo>
                  <a:pt x="382308" y="1225399"/>
                  <a:pt x="191651" y="1142808"/>
                  <a:pt x="0" y="1200329"/>
                </a:cubicBezTo>
                <a:cubicBezTo>
                  <a:pt x="-16245" y="1106544"/>
                  <a:pt x="45415" y="988876"/>
                  <a:pt x="0" y="812223"/>
                </a:cubicBezTo>
                <a:cubicBezTo>
                  <a:pt x="-45415" y="635570"/>
                  <a:pt x="24515" y="520336"/>
                  <a:pt x="0" y="436120"/>
                </a:cubicBezTo>
                <a:cubicBezTo>
                  <a:pt x="-24515" y="351904"/>
                  <a:pt x="24351" y="132056"/>
                  <a:pt x="0" y="0"/>
                </a:cubicBezTo>
                <a:close/>
              </a:path>
            </a:pathLst>
          </a:custGeom>
          <a:noFill/>
          <a:ln>
            <a:solidFill>
              <a:schemeClr val="tx1"/>
            </a:solidFill>
            <a:extLst>
              <a:ext uri="{C807C97D-BFC1-408E-A445-0C87EB9F89A2}">
                <ask:lineSketchStyleProps xmlns:ask="http://schemas.microsoft.com/office/drawing/2018/sketchyshapes" xmlns="" sd="481711788">
                  <a:prstGeom prst="rect">
                    <a:avLst/>
                  </a:prstGeom>
                  <ask:type>
                    <ask:lineSketchScribble/>
                  </ask:type>
                </ask:lineSketchStyleProps>
              </a:ext>
            </a:extLst>
          </a:ln>
        </p:spPr>
        <p:txBody>
          <a:bodyPr wrap="square" rtlCol="0">
            <a:spAutoFit/>
          </a:bodyPr>
          <a:lstStyle/>
          <a:p>
            <a:pPr algn="ctr"/>
            <a:r>
              <a:rPr lang="tr-TR" dirty="0">
                <a:latin typeface="Source Sans Pro" panose="020B0503030403020204" pitchFamily="34" charset="0"/>
                <a:ea typeface="Source Sans Pro" panose="020B0503030403020204" pitchFamily="34" charset="0"/>
              </a:rPr>
              <a:t>NCAEP (Ulusal Otizmde BDU Belirleme &amp; Yaygınlaştırma Merkezi) - 2020</a:t>
            </a:r>
          </a:p>
        </p:txBody>
      </p:sp>
      <p:cxnSp>
        <p:nvCxnSpPr>
          <p:cNvPr id="14" name="Eğri Bağlayıcı 13">
            <a:extLst>
              <a:ext uri="{FF2B5EF4-FFF2-40B4-BE49-F238E27FC236}">
                <a16:creationId xmlns:a16="http://schemas.microsoft.com/office/drawing/2014/main" id="{F4BCDD4C-D3A4-DE4B-9FCD-D05798140E4C}"/>
              </a:ext>
            </a:extLst>
          </p:cNvPr>
          <p:cNvCxnSpPr>
            <a:cxnSpLocks/>
          </p:cNvCxnSpPr>
          <p:nvPr/>
        </p:nvCxnSpPr>
        <p:spPr>
          <a:xfrm flipV="1">
            <a:off x="1104367" y="2693328"/>
            <a:ext cx="2101563" cy="1743790"/>
          </a:xfrm>
          <a:prstGeom prst="curvedConnector3">
            <a:avLst>
              <a:gd name="adj1" fmla="val 50000"/>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Eğri Bağlayıcı 33">
            <a:extLst>
              <a:ext uri="{FF2B5EF4-FFF2-40B4-BE49-F238E27FC236}">
                <a16:creationId xmlns:a16="http://schemas.microsoft.com/office/drawing/2014/main" id="{8E96B579-C3F2-134B-B076-6237EECD2438}"/>
              </a:ext>
            </a:extLst>
          </p:cNvPr>
          <p:cNvCxnSpPr>
            <a:cxnSpLocks/>
          </p:cNvCxnSpPr>
          <p:nvPr/>
        </p:nvCxnSpPr>
        <p:spPr>
          <a:xfrm rot="10800000" flipV="1">
            <a:off x="8592582" y="4356687"/>
            <a:ext cx="1436574" cy="1378267"/>
          </a:xfrm>
          <a:prstGeom prst="curvedConnector3">
            <a:avLst>
              <a:gd name="adj1" fmla="val 50000"/>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5" name="Resim 34">
            <a:extLst>
              <a:ext uri="{FF2B5EF4-FFF2-40B4-BE49-F238E27FC236}">
                <a16:creationId xmlns:a16="http://schemas.microsoft.com/office/drawing/2014/main" id="{F5A558B4-F6E3-CC41-9753-DE4AAFD0794B}"/>
              </a:ext>
            </a:extLst>
          </p:cNvPr>
          <p:cNvPicPr>
            <a:picLocks noChangeAspect="1"/>
          </p:cNvPicPr>
          <p:nvPr/>
        </p:nvPicPr>
        <p:blipFill>
          <a:blip r:embed="rId6"/>
          <a:stretch>
            <a:fillRect/>
          </a:stretch>
        </p:blipFill>
        <p:spPr>
          <a:xfrm>
            <a:off x="3303106" y="1023684"/>
            <a:ext cx="2259492" cy="2592996"/>
          </a:xfrm>
          <a:prstGeom prst="rect">
            <a:avLst/>
          </a:prstGeom>
        </p:spPr>
      </p:pic>
      <p:pic>
        <p:nvPicPr>
          <p:cNvPr id="36" name="Resim 35">
            <a:extLst>
              <a:ext uri="{FF2B5EF4-FFF2-40B4-BE49-F238E27FC236}">
                <a16:creationId xmlns:a16="http://schemas.microsoft.com/office/drawing/2014/main" id="{B9447028-95B5-974A-A83F-7E7E2A323A84}"/>
              </a:ext>
            </a:extLst>
          </p:cNvPr>
          <p:cNvPicPr>
            <a:picLocks noChangeAspect="1"/>
          </p:cNvPicPr>
          <p:nvPr/>
        </p:nvPicPr>
        <p:blipFill rotWithShape="1">
          <a:blip r:embed="rId7"/>
          <a:srcRect l="14384"/>
          <a:stretch/>
        </p:blipFill>
        <p:spPr>
          <a:xfrm>
            <a:off x="6050511" y="3984047"/>
            <a:ext cx="2414276" cy="2592995"/>
          </a:xfrm>
          <a:prstGeom prst="rect">
            <a:avLst/>
          </a:prstGeom>
        </p:spPr>
      </p:pic>
    </p:spTree>
    <p:extLst>
      <p:ext uri="{BB962C8B-B14F-4D97-AF65-F5344CB8AC3E}">
        <p14:creationId xmlns:p14="http://schemas.microsoft.com/office/powerpoint/2010/main" val="868159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strVal val="#ppt_h"/>
                                          </p:val>
                                        </p:tav>
                                        <p:tav tm="100000">
                                          <p:val>
                                            <p:strVal val="#ppt_h"/>
                                          </p:val>
                                        </p:tav>
                                      </p:tavLst>
                                    </p:anim>
                                  </p:childTnLst>
                                </p:cTn>
                              </p:par>
                              <p:par>
                                <p:cTn id="9" presetID="17" presetClass="entr" presetSubtype="10" fill="hold" nodeType="with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p:cTn id="11" dur="500" fill="hold"/>
                                        <p:tgtEl>
                                          <p:spTgt spid="35"/>
                                        </p:tgtEl>
                                        <p:attrNameLst>
                                          <p:attrName>ppt_w</p:attrName>
                                        </p:attrNameLst>
                                      </p:cBhvr>
                                      <p:tavLst>
                                        <p:tav tm="0">
                                          <p:val>
                                            <p:fltVal val="0"/>
                                          </p:val>
                                        </p:tav>
                                        <p:tav tm="100000">
                                          <p:val>
                                            <p:strVal val="#ppt_w"/>
                                          </p:val>
                                        </p:tav>
                                      </p:tavLst>
                                    </p:anim>
                                    <p:anim calcmode="lin" valueType="num">
                                      <p:cBhvr>
                                        <p:cTn id="12" dur="500" fill="hold"/>
                                        <p:tgtEl>
                                          <p:spTgt spid="35"/>
                                        </p:tgtEl>
                                        <p:attrNameLst>
                                          <p:attrName>ppt_h</p:attrName>
                                        </p:attrNameLst>
                                      </p:cBhvr>
                                      <p:tavLst>
                                        <p:tav tm="0">
                                          <p:val>
                                            <p:strVal val="#ppt_h"/>
                                          </p:val>
                                        </p:tav>
                                        <p:tav tm="100000">
                                          <p:val>
                                            <p:strVal val="#ppt_h"/>
                                          </p:val>
                                        </p:tav>
                                      </p:tavLst>
                                    </p:anim>
                                  </p:childTnLst>
                                </p:cTn>
                              </p:par>
                              <p:par>
                                <p:cTn id="13" presetID="17" presetClass="entr" presetSubtype="10"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anim calcmode="lin" valueType="num">
                                      <p:cBhvr>
                                        <p:cTn id="15" dur="500" fill="hold"/>
                                        <p:tgtEl>
                                          <p:spTgt spid="36"/>
                                        </p:tgtEl>
                                        <p:attrNameLst>
                                          <p:attrName>ppt_w</p:attrName>
                                        </p:attrNameLst>
                                      </p:cBhvr>
                                      <p:tavLst>
                                        <p:tav tm="0">
                                          <p:val>
                                            <p:fltVal val="0"/>
                                          </p:val>
                                        </p:tav>
                                        <p:tav tm="100000">
                                          <p:val>
                                            <p:strVal val="#ppt_w"/>
                                          </p:val>
                                        </p:tav>
                                      </p:tavLst>
                                    </p:anim>
                                    <p:anim calcmode="lin" valueType="num">
                                      <p:cBhvr>
                                        <p:cTn id="16" dur="500" fill="hold"/>
                                        <p:tgtEl>
                                          <p:spTgt spid="36"/>
                                        </p:tgtEl>
                                        <p:attrNameLst>
                                          <p:attrName>ppt_h</p:attrName>
                                        </p:attrNameLst>
                                      </p:cBhvr>
                                      <p:tavLst>
                                        <p:tav tm="0">
                                          <p:val>
                                            <p:strVal val="#ppt_h"/>
                                          </p:val>
                                        </p:tav>
                                        <p:tav tm="100000">
                                          <p:val>
                                            <p:strVal val="#ppt_h"/>
                                          </p:val>
                                        </p:tav>
                                      </p:tavLst>
                                    </p:anim>
                                  </p:childTnLst>
                                </p:cTn>
                              </p:par>
                              <p:par>
                                <p:cTn id="17" presetID="17" presetClass="entr" presetSubtype="10"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p:cTn id="19" dur="500" fill="hold"/>
                                        <p:tgtEl>
                                          <p:spTgt spid="34"/>
                                        </p:tgtEl>
                                        <p:attrNameLst>
                                          <p:attrName>ppt_w</p:attrName>
                                        </p:attrNameLst>
                                      </p:cBhvr>
                                      <p:tavLst>
                                        <p:tav tm="0">
                                          <p:val>
                                            <p:fltVal val="0"/>
                                          </p:val>
                                        </p:tav>
                                        <p:tav tm="100000">
                                          <p:val>
                                            <p:strVal val="#ppt_w"/>
                                          </p:val>
                                        </p:tav>
                                      </p:tavLst>
                                    </p:anim>
                                    <p:anim calcmode="lin" valueType="num">
                                      <p:cBhvr>
                                        <p:cTn id="20" dur="500" fill="hold"/>
                                        <p:tgtEl>
                                          <p:spTgt spid="3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344C089F-602D-3B44-9525-551B6229956B}"/>
              </a:ext>
            </a:extLst>
          </p:cNvPr>
          <p:cNvPicPr>
            <a:picLocks noChangeAspect="1"/>
          </p:cNvPicPr>
          <p:nvPr/>
        </p:nvPicPr>
        <p:blipFill>
          <a:blip r:embed="rId2"/>
          <a:stretch>
            <a:fillRect/>
          </a:stretch>
        </p:blipFill>
        <p:spPr>
          <a:xfrm>
            <a:off x="0" y="4265004"/>
            <a:ext cx="3678578" cy="2061698"/>
          </a:xfrm>
          <a:prstGeom prst="rect">
            <a:avLst/>
          </a:prstGeom>
        </p:spPr>
      </p:pic>
      <p:pic>
        <p:nvPicPr>
          <p:cNvPr id="6" name="Resim 5">
            <a:extLst>
              <a:ext uri="{FF2B5EF4-FFF2-40B4-BE49-F238E27FC236}">
                <a16:creationId xmlns:a16="http://schemas.microsoft.com/office/drawing/2014/main" id="{5A7DC609-289F-A842-BA82-BE70A9FD6D4B}"/>
              </a:ext>
            </a:extLst>
          </p:cNvPr>
          <p:cNvPicPr>
            <a:picLocks noChangeAspect="1"/>
          </p:cNvPicPr>
          <p:nvPr/>
        </p:nvPicPr>
        <p:blipFill>
          <a:blip r:embed="rId3"/>
          <a:stretch>
            <a:fillRect/>
          </a:stretch>
        </p:blipFill>
        <p:spPr>
          <a:xfrm>
            <a:off x="2249828" y="5622024"/>
            <a:ext cx="2420646" cy="704677"/>
          </a:xfrm>
          <a:prstGeom prst="rect">
            <a:avLst/>
          </a:prstGeom>
        </p:spPr>
      </p:pic>
      <p:pic>
        <p:nvPicPr>
          <p:cNvPr id="7" name="Resim 6">
            <a:extLst>
              <a:ext uri="{FF2B5EF4-FFF2-40B4-BE49-F238E27FC236}">
                <a16:creationId xmlns:a16="http://schemas.microsoft.com/office/drawing/2014/main" id="{466CBEA3-7E20-E34E-9FFD-A5B81B881AB0}"/>
              </a:ext>
            </a:extLst>
          </p:cNvPr>
          <p:cNvPicPr>
            <a:picLocks noChangeAspect="1"/>
          </p:cNvPicPr>
          <p:nvPr/>
        </p:nvPicPr>
        <p:blipFill>
          <a:blip r:embed="rId4"/>
          <a:stretch>
            <a:fillRect/>
          </a:stretch>
        </p:blipFill>
        <p:spPr>
          <a:xfrm>
            <a:off x="378694" y="5397405"/>
            <a:ext cx="1460595" cy="1460595"/>
          </a:xfrm>
          <a:prstGeom prst="rect">
            <a:avLst/>
          </a:prstGeom>
        </p:spPr>
      </p:pic>
      <p:sp>
        <p:nvSpPr>
          <p:cNvPr id="32" name="Metin kutusu 31">
            <a:extLst>
              <a:ext uri="{FF2B5EF4-FFF2-40B4-BE49-F238E27FC236}">
                <a16:creationId xmlns:a16="http://schemas.microsoft.com/office/drawing/2014/main" id="{DFA601AF-C999-BA4E-86E6-3C32CC86409D}"/>
              </a:ext>
            </a:extLst>
          </p:cNvPr>
          <p:cNvSpPr txBox="1"/>
          <p:nvPr/>
        </p:nvSpPr>
        <p:spPr>
          <a:xfrm>
            <a:off x="2030618" y="6392376"/>
            <a:ext cx="3455781" cy="369332"/>
          </a:xfrm>
          <a:custGeom>
            <a:avLst/>
            <a:gdLst>
              <a:gd name="connsiteX0" fmla="*/ 0 w 3455781"/>
              <a:gd name="connsiteY0" fmla="*/ 0 h 369332"/>
              <a:gd name="connsiteX1" fmla="*/ 575964 w 3455781"/>
              <a:gd name="connsiteY1" fmla="*/ 0 h 369332"/>
              <a:gd name="connsiteX2" fmla="*/ 1221043 w 3455781"/>
              <a:gd name="connsiteY2" fmla="*/ 0 h 369332"/>
              <a:gd name="connsiteX3" fmla="*/ 1693333 w 3455781"/>
              <a:gd name="connsiteY3" fmla="*/ 0 h 369332"/>
              <a:gd name="connsiteX4" fmla="*/ 2234738 w 3455781"/>
              <a:gd name="connsiteY4" fmla="*/ 0 h 369332"/>
              <a:gd name="connsiteX5" fmla="*/ 2845260 w 3455781"/>
              <a:gd name="connsiteY5" fmla="*/ 0 h 369332"/>
              <a:gd name="connsiteX6" fmla="*/ 3455781 w 3455781"/>
              <a:gd name="connsiteY6" fmla="*/ 0 h 369332"/>
              <a:gd name="connsiteX7" fmla="*/ 3455781 w 3455781"/>
              <a:gd name="connsiteY7" fmla="*/ 369332 h 369332"/>
              <a:gd name="connsiteX8" fmla="*/ 2845260 w 3455781"/>
              <a:gd name="connsiteY8" fmla="*/ 369332 h 369332"/>
              <a:gd name="connsiteX9" fmla="*/ 2338412 w 3455781"/>
              <a:gd name="connsiteY9" fmla="*/ 369332 h 369332"/>
              <a:gd name="connsiteX10" fmla="*/ 1693333 w 3455781"/>
              <a:gd name="connsiteY10" fmla="*/ 369332 h 369332"/>
              <a:gd name="connsiteX11" fmla="*/ 1221043 w 3455781"/>
              <a:gd name="connsiteY11" fmla="*/ 369332 h 369332"/>
              <a:gd name="connsiteX12" fmla="*/ 575963 w 3455781"/>
              <a:gd name="connsiteY12" fmla="*/ 369332 h 369332"/>
              <a:gd name="connsiteX13" fmla="*/ 0 w 3455781"/>
              <a:gd name="connsiteY13" fmla="*/ 369332 h 369332"/>
              <a:gd name="connsiteX14" fmla="*/ 0 w 3455781"/>
              <a:gd name="connsiteY14" fmla="*/ 0 h 369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55781" h="369332" extrusionOk="0">
                <a:moveTo>
                  <a:pt x="0" y="0"/>
                </a:moveTo>
                <a:cubicBezTo>
                  <a:pt x="128089" y="-44018"/>
                  <a:pt x="295932" y="14629"/>
                  <a:pt x="575964" y="0"/>
                </a:cubicBezTo>
                <a:cubicBezTo>
                  <a:pt x="855996" y="-14629"/>
                  <a:pt x="908999" y="49130"/>
                  <a:pt x="1221043" y="0"/>
                </a:cubicBezTo>
                <a:cubicBezTo>
                  <a:pt x="1533087" y="-49130"/>
                  <a:pt x="1584796" y="54422"/>
                  <a:pt x="1693333" y="0"/>
                </a:cubicBezTo>
                <a:cubicBezTo>
                  <a:pt x="1801870" y="-54422"/>
                  <a:pt x="1982385" y="49086"/>
                  <a:pt x="2234738" y="0"/>
                </a:cubicBezTo>
                <a:cubicBezTo>
                  <a:pt x="2487092" y="-49086"/>
                  <a:pt x="2643783" y="34882"/>
                  <a:pt x="2845260" y="0"/>
                </a:cubicBezTo>
                <a:cubicBezTo>
                  <a:pt x="3046737" y="-34882"/>
                  <a:pt x="3308818" y="68065"/>
                  <a:pt x="3455781" y="0"/>
                </a:cubicBezTo>
                <a:cubicBezTo>
                  <a:pt x="3489180" y="150346"/>
                  <a:pt x="3448090" y="226373"/>
                  <a:pt x="3455781" y="369332"/>
                </a:cubicBezTo>
                <a:cubicBezTo>
                  <a:pt x="3320838" y="413091"/>
                  <a:pt x="3146196" y="335702"/>
                  <a:pt x="2845260" y="369332"/>
                </a:cubicBezTo>
                <a:cubicBezTo>
                  <a:pt x="2544324" y="402962"/>
                  <a:pt x="2523591" y="325067"/>
                  <a:pt x="2338412" y="369332"/>
                </a:cubicBezTo>
                <a:cubicBezTo>
                  <a:pt x="2153233" y="413597"/>
                  <a:pt x="1882694" y="304380"/>
                  <a:pt x="1693333" y="369332"/>
                </a:cubicBezTo>
                <a:cubicBezTo>
                  <a:pt x="1503972" y="434284"/>
                  <a:pt x="1374158" y="366053"/>
                  <a:pt x="1221043" y="369332"/>
                </a:cubicBezTo>
                <a:cubicBezTo>
                  <a:pt x="1067928" y="372611"/>
                  <a:pt x="891571" y="332513"/>
                  <a:pt x="575963" y="369332"/>
                </a:cubicBezTo>
                <a:cubicBezTo>
                  <a:pt x="260355" y="406151"/>
                  <a:pt x="124928" y="323568"/>
                  <a:pt x="0" y="369332"/>
                </a:cubicBezTo>
                <a:cubicBezTo>
                  <a:pt x="-41191" y="225541"/>
                  <a:pt x="14138" y="127802"/>
                  <a:pt x="0" y="0"/>
                </a:cubicBezTo>
                <a:close/>
              </a:path>
            </a:pathLst>
          </a:custGeom>
          <a:noFill/>
          <a:ln>
            <a:solidFill>
              <a:schemeClr val="tx1"/>
            </a:solidFill>
            <a:extLst>
              <a:ext uri="{C807C97D-BFC1-408E-A445-0C87EB9F89A2}">
                <ask:lineSketchStyleProps xmlns:ask="http://schemas.microsoft.com/office/drawing/2018/sketchyshapes" xmlns="" sd="481711788">
                  <a:prstGeom prst="rect">
                    <a:avLst/>
                  </a:prstGeom>
                  <ask:type>
                    <ask:lineSketchScribble/>
                  </ask:type>
                </ask:lineSketchStyleProps>
              </a:ext>
            </a:extLst>
          </a:ln>
        </p:spPr>
        <p:txBody>
          <a:bodyPr wrap="square" rtlCol="0">
            <a:spAutoFit/>
          </a:bodyPr>
          <a:lstStyle/>
          <a:p>
            <a:pPr algn="ctr"/>
            <a:r>
              <a:rPr lang="tr-TR" dirty="0">
                <a:latin typeface="Source Sans Pro" panose="020B0503030403020204" pitchFamily="34" charset="0"/>
                <a:ea typeface="Source Sans Pro" panose="020B0503030403020204" pitchFamily="34" charset="0"/>
              </a:rPr>
              <a:t>NAC (Ulusal Otizm Merkezi) - 2015</a:t>
            </a:r>
          </a:p>
        </p:txBody>
      </p:sp>
      <p:cxnSp>
        <p:nvCxnSpPr>
          <p:cNvPr id="14" name="Eğri Bağlayıcı 13">
            <a:extLst>
              <a:ext uri="{FF2B5EF4-FFF2-40B4-BE49-F238E27FC236}">
                <a16:creationId xmlns:a16="http://schemas.microsoft.com/office/drawing/2014/main" id="{F4BCDD4C-D3A4-DE4B-9FCD-D05798140E4C}"/>
              </a:ext>
            </a:extLst>
          </p:cNvPr>
          <p:cNvCxnSpPr>
            <a:cxnSpLocks/>
          </p:cNvCxnSpPr>
          <p:nvPr/>
        </p:nvCxnSpPr>
        <p:spPr>
          <a:xfrm flipV="1">
            <a:off x="1104367" y="2693328"/>
            <a:ext cx="2101563" cy="1743790"/>
          </a:xfrm>
          <a:prstGeom prst="curvedConnector3">
            <a:avLst>
              <a:gd name="adj1" fmla="val 50000"/>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5" name="Resim 34">
            <a:extLst>
              <a:ext uri="{FF2B5EF4-FFF2-40B4-BE49-F238E27FC236}">
                <a16:creationId xmlns:a16="http://schemas.microsoft.com/office/drawing/2014/main" id="{F5A558B4-F6E3-CC41-9753-DE4AAFD0794B}"/>
              </a:ext>
            </a:extLst>
          </p:cNvPr>
          <p:cNvPicPr>
            <a:picLocks noChangeAspect="1"/>
          </p:cNvPicPr>
          <p:nvPr/>
        </p:nvPicPr>
        <p:blipFill>
          <a:blip r:embed="rId5"/>
          <a:stretch>
            <a:fillRect/>
          </a:stretch>
        </p:blipFill>
        <p:spPr>
          <a:xfrm>
            <a:off x="3303106" y="1023684"/>
            <a:ext cx="2259492" cy="2592996"/>
          </a:xfrm>
          <a:prstGeom prst="rect">
            <a:avLst/>
          </a:prstGeom>
        </p:spPr>
      </p:pic>
      <p:sp>
        <p:nvSpPr>
          <p:cNvPr id="15" name="Metin kutusu 14">
            <a:extLst>
              <a:ext uri="{FF2B5EF4-FFF2-40B4-BE49-F238E27FC236}">
                <a16:creationId xmlns:a16="http://schemas.microsoft.com/office/drawing/2014/main" id="{B846C257-DFE1-6A41-A045-F6C6C2B29F56}"/>
              </a:ext>
            </a:extLst>
          </p:cNvPr>
          <p:cNvSpPr txBox="1"/>
          <p:nvPr/>
        </p:nvSpPr>
        <p:spPr>
          <a:xfrm>
            <a:off x="6735795" y="1263980"/>
            <a:ext cx="4628036" cy="2246769"/>
          </a:xfrm>
          <a:custGeom>
            <a:avLst/>
            <a:gdLst>
              <a:gd name="connsiteX0" fmla="*/ 0 w 4628036"/>
              <a:gd name="connsiteY0" fmla="*/ 0 h 2246769"/>
              <a:gd name="connsiteX1" fmla="*/ 578505 w 4628036"/>
              <a:gd name="connsiteY1" fmla="*/ 0 h 2246769"/>
              <a:gd name="connsiteX2" fmla="*/ 1249570 w 4628036"/>
              <a:gd name="connsiteY2" fmla="*/ 0 h 2246769"/>
              <a:gd name="connsiteX3" fmla="*/ 1689233 w 4628036"/>
              <a:gd name="connsiteY3" fmla="*/ 0 h 2246769"/>
              <a:gd name="connsiteX4" fmla="*/ 2221457 w 4628036"/>
              <a:gd name="connsiteY4" fmla="*/ 0 h 2246769"/>
              <a:gd name="connsiteX5" fmla="*/ 2846242 w 4628036"/>
              <a:gd name="connsiteY5" fmla="*/ 0 h 2246769"/>
              <a:gd name="connsiteX6" fmla="*/ 3517307 w 4628036"/>
              <a:gd name="connsiteY6" fmla="*/ 0 h 2246769"/>
              <a:gd name="connsiteX7" fmla="*/ 4628036 w 4628036"/>
              <a:gd name="connsiteY7" fmla="*/ 0 h 2246769"/>
              <a:gd name="connsiteX8" fmla="*/ 4628036 w 4628036"/>
              <a:gd name="connsiteY8" fmla="*/ 516757 h 2246769"/>
              <a:gd name="connsiteX9" fmla="*/ 4628036 w 4628036"/>
              <a:gd name="connsiteY9" fmla="*/ 1011046 h 2246769"/>
              <a:gd name="connsiteX10" fmla="*/ 4628036 w 4628036"/>
              <a:gd name="connsiteY10" fmla="*/ 1550271 h 2246769"/>
              <a:gd name="connsiteX11" fmla="*/ 4628036 w 4628036"/>
              <a:gd name="connsiteY11" fmla="*/ 2246769 h 2246769"/>
              <a:gd name="connsiteX12" fmla="*/ 4003251 w 4628036"/>
              <a:gd name="connsiteY12" fmla="*/ 2246769 h 2246769"/>
              <a:gd name="connsiteX13" fmla="*/ 3517307 w 4628036"/>
              <a:gd name="connsiteY13" fmla="*/ 2246769 h 2246769"/>
              <a:gd name="connsiteX14" fmla="*/ 2985083 w 4628036"/>
              <a:gd name="connsiteY14" fmla="*/ 2246769 h 2246769"/>
              <a:gd name="connsiteX15" fmla="*/ 2406579 w 4628036"/>
              <a:gd name="connsiteY15" fmla="*/ 2246769 h 2246769"/>
              <a:gd name="connsiteX16" fmla="*/ 1920635 w 4628036"/>
              <a:gd name="connsiteY16" fmla="*/ 2246769 h 2246769"/>
              <a:gd name="connsiteX17" fmla="*/ 1249570 w 4628036"/>
              <a:gd name="connsiteY17" fmla="*/ 2246769 h 2246769"/>
              <a:gd name="connsiteX18" fmla="*/ 624785 w 4628036"/>
              <a:gd name="connsiteY18" fmla="*/ 2246769 h 2246769"/>
              <a:gd name="connsiteX19" fmla="*/ 0 w 4628036"/>
              <a:gd name="connsiteY19" fmla="*/ 2246769 h 2246769"/>
              <a:gd name="connsiteX20" fmla="*/ 0 w 4628036"/>
              <a:gd name="connsiteY20" fmla="*/ 1707544 h 2246769"/>
              <a:gd name="connsiteX21" fmla="*/ 0 w 4628036"/>
              <a:gd name="connsiteY21" fmla="*/ 1190788 h 2246769"/>
              <a:gd name="connsiteX22" fmla="*/ 0 w 4628036"/>
              <a:gd name="connsiteY22" fmla="*/ 629095 h 2246769"/>
              <a:gd name="connsiteX23" fmla="*/ 0 w 4628036"/>
              <a:gd name="connsiteY23" fmla="*/ 0 h 224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628036" h="2246769" extrusionOk="0">
                <a:moveTo>
                  <a:pt x="0" y="0"/>
                </a:moveTo>
                <a:cubicBezTo>
                  <a:pt x="209023" y="-7250"/>
                  <a:pt x="392874" y="19880"/>
                  <a:pt x="578505" y="0"/>
                </a:cubicBezTo>
                <a:cubicBezTo>
                  <a:pt x="764137" y="-19880"/>
                  <a:pt x="915800" y="38937"/>
                  <a:pt x="1249570" y="0"/>
                </a:cubicBezTo>
                <a:cubicBezTo>
                  <a:pt x="1583340" y="-38937"/>
                  <a:pt x="1491707" y="7988"/>
                  <a:pt x="1689233" y="0"/>
                </a:cubicBezTo>
                <a:cubicBezTo>
                  <a:pt x="1886759" y="-7988"/>
                  <a:pt x="2029917" y="40796"/>
                  <a:pt x="2221457" y="0"/>
                </a:cubicBezTo>
                <a:cubicBezTo>
                  <a:pt x="2412997" y="-40796"/>
                  <a:pt x="2720501" y="58884"/>
                  <a:pt x="2846242" y="0"/>
                </a:cubicBezTo>
                <a:cubicBezTo>
                  <a:pt x="2971984" y="-58884"/>
                  <a:pt x="3267898" y="22824"/>
                  <a:pt x="3517307" y="0"/>
                </a:cubicBezTo>
                <a:cubicBezTo>
                  <a:pt x="3766717" y="-22824"/>
                  <a:pt x="4314936" y="14031"/>
                  <a:pt x="4628036" y="0"/>
                </a:cubicBezTo>
                <a:cubicBezTo>
                  <a:pt x="4633824" y="244055"/>
                  <a:pt x="4571563" y="267591"/>
                  <a:pt x="4628036" y="516757"/>
                </a:cubicBezTo>
                <a:cubicBezTo>
                  <a:pt x="4684509" y="765923"/>
                  <a:pt x="4598243" y="897435"/>
                  <a:pt x="4628036" y="1011046"/>
                </a:cubicBezTo>
                <a:cubicBezTo>
                  <a:pt x="4657829" y="1124657"/>
                  <a:pt x="4627626" y="1372813"/>
                  <a:pt x="4628036" y="1550271"/>
                </a:cubicBezTo>
                <a:cubicBezTo>
                  <a:pt x="4628446" y="1727729"/>
                  <a:pt x="4578364" y="1960122"/>
                  <a:pt x="4628036" y="2246769"/>
                </a:cubicBezTo>
                <a:cubicBezTo>
                  <a:pt x="4351174" y="2320016"/>
                  <a:pt x="4298661" y="2188352"/>
                  <a:pt x="4003251" y="2246769"/>
                </a:cubicBezTo>
                <a:cubicBezTo>
                  <a:pt x="3707841" y="2305186"/>
                  <a:pt x="3640989" y="2204178"/>
                  <a:pt x="3517307" y="2246769"/>
                </a:cubicBezTo>
                <a:cubicBezTo>
                  <a:pt x="3393625" y="2289360"/>
                  <a:pt x="3191304" y="2189636"/>
                  <a:pt x="2985083" y="2246769"/>
                </a:cubicBezTo>
                <a:cubicBezTo>
                  <a:pt x="2778862" y="2303902"/>
                  <a:pt x="2686725" y="2245332"/>
                  <a:pt x="2406579" y="2246769"/>
                </a:cubicBezTo>
                <a:cubicBezTo>
                  <a:pt x="2126433" y="2248206"/>
                  <a:pt x="2134517" y="2244082"/>
                  <a:pt x="1920635" y="2246769"/>
                </a:cubicBezTo>
                <a:cubicBezTo>
                  <a:pt x="1706753" y="2249456"/>
                  <a:pt x="1573375" y="2208061"/>
                  <a:pt x="1249570" y="2246769"/>
                </a:cubicBezTo>
                <a:cubicBezTo>
                  <a:pt x="925765" y="2285477"/>
                  <a:pt x="762354" y="2221758"/>
                  <a:pt x="624785" y="2246769"/>
                </a:cubicBezTo>
                <a:cubicBezTo>
                  <a:pt x="487216" y="2271780"/>
                  <a:pt x="256769" y="2246383"/>
                  <a:pt x="0" y="2246769"/>
                </a:cubicBezTo>
                <a:cubicBezTo>
                  <a:pt x="-36778" y="2001044"/>
                  <a:pt x="43181" y="1915273"/>
                  <a:pt x="0" y="1707544"/>
                </a:cubicBezTo>
                <a:cubicBezTo>
                  <a:pt x="-43181" y="1499816"/>
                  <a:pt x="21531" y="1375827"/>
                  <a:pt x="0" y="1190788"/>
                </a:cubicBezTo>
                <a:cubicBezTo>
                  <a:pt x="-21531" y="1005749"/>
                  <a:pt x="21233" y="773256"/>
                  <a:pt x="0" y="629095"/>
                </a:cubicBezTo>
                <a:cubicBezTo>
                  <a:pt x="-21233" y="484934"/>
                  <a:pt x="46511" y="179434"/>
                  <a:pt x="0" y="0"/>
                </a:cubicBezTo>
                <a:close/>
              </a:path>
            </a:pathLst>
          </a:custGeom>
          <a:noFill/>
          <a:ln>
            <a:solidFill>
              <a:schemeClr val="tx1"/>
            </a:solidFill>
            <a:extLst>
              <a:ext uri="{C807C97D-BFC1-408E-A445-0C87EB9F89A2}">
                <ask:lineSketchStyleProps xmlns:ask="http://schemas.microsoft.com/office/drawing/2018/sketchyshapes" xmlns="" sd="481711788">
                  <a:prstGeom prst="rect">
                    <a:avLst/>
                  </a:prstGeom>
                  <ask:type>
                    <ask:lineSketchScribble/>
                  </ask:type>
                </ask:lineSketchStyleProps>
              </a:ext>
            </a:extLst>
          </a:ln>
          <a:effectLst>
            <a:reflection blurRad="6350" stA="52000" endA="300" endPos="35000" dir="5400000" sy="-100000" algn="bl" rotWithShape="0"/>
          </a:effectLst>
        </p:spPr>
        <p:txBody>
          <a:bodyPr wrap="square" rtlCol="0">
            <a:spAutoFit/>
          </a:bodyPr>
          <a:lstStyle/>
          <a:p>
            <a:pPr marL="457200" indent="-457200">
              <a:buFont typeface="Arial" panose="020B0604020202020204" pitchFamily="34" charset="0"/>
              <a:buChar char="•"/>
            </a:pPr>
            <a:r>
              <a:rPr lang="tr-TR" sz="2000" dirty="0">
                <a:latin typeface="Source Sans Pro" panose="020B0503030403020204" pitchFamily="34" charset="0"/>
                <a:ea typeface="Source Sans Pro" panose="020B0503030403020204" pitchFamily="34" charset="0"/>
              </a:rPr>
              <a:t>14-Bilimsel Dayanaklı Uygulama (22 yaş altı)</a:t>
            </a:r>
          </a:p>
          <a:p>
            <a:pPr marL="457200" indent="-457200">
              <a:buFont typeface="Arial" panose="020B0604020202020204" pitchFamily="34" charset="0"/>
              <a:buChar char="•"/>
            </a:pPr>
            <a:r>
              <a:rPr lang="tr-TR" sz="2000" dirty="0">
                <a:latin typeface="Source Sans Pro" panose="020B0503030403020204" pitchFamily="34" charset="0"/>
                <a:ea typeface="Source Sans Pro" panose="020B0503030403020204" pitchFamily="34" charset="0"/>
              </a:rPr>
              <a:t>1-Bilimsel Dayanaklı Uygulama (22 yaş üstü)</a:t>
            </a:r>
          </a:p>
          <a:p>
            <a:pPr marL="457200" indent="-457200">
              <a:buFont typeface="Arial" panose="020B0604020202020204" pitchFamily="34" charset="0"/>
              <a:buChar char="•"/>
            </a:pPr>
            <a:r>
              <a:rPr lang="tr-TR" sz="2000" dirty="0">
                <a:latin typeface="Source Sans Pro" panose="020B0503030403020204" pitchFamily="34" charset="0"/>
                <a:ea typeface="Source Sans Pro" panose="020B0503030403020204" pitchFamily="34" charset="0"/>
              </a:rPr>
              <a:t>Umut Vaat Eden Uygulamalar</a:t>
            </a:r>
          </a:p>
          <a:p>
            <a:pPr marL="457200" indent="-457200">
              <a:buFont typeface="Arial" panose="020B0604020202020204" pitchFamily="34" charset="0"/>
              <a:buChar char="•"/>
            </a:pPr>
            <a:r>
              <a:rPr lang="tr-TR" sz="2000" dirty="0">
                <a:latin typeface="Source Sans Pro" panose="020B0503030403020204" pitchFamily="34" charset="0"/>
                <a:ea typeface="Source Sans Pro" panose="020B0503030403020204" pitchFamily="34" charset="0"/>
              </a:rPr>
              <a:t>Bilimsel Dayanağı Olmayan Uygulamalar</a:t>
            </a:r>
          </a:p>
        </p:txBody>
      </p:sp>
    </p:spTree>
    <p:extLst>
      <p:ext uri="{BB962C8B-B14F-4D97-AF65-F5344CB8AC3E}">
        <p14:creationId xmlns:p14="http://schemas.microsoft.com/office/powerpoint/2010/main" val="6761543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Resim 28">
            <a:extLst>
              <a:ext uri="{FF2B5EF4-FFF2-40B4-BE49-F238E27FC236}">
                <a16:creationId xmlns:a16="http://schemas.microsoft.com/office/drawing/2014/main" id="{393A0686-FA38-3A46-9A8E-008CFB6129E9}"/>
              </a:ext>
            </a:extLst>
          </p:cNvPr>
          <p:cNvPicPr>
            <a:picLocks noChangeAspect="1"/>
          </p:cNvPicPr>
          <p:nvPr/>
        </p:nvPicPr>
        <p:blipFill>
          <a:blip r:embed="rId2"/>
          <a:stretch>
            <a:fillRect/>
          </a:stretch>
        </p:blipFill>
        <p:spPr>
          <a:xfrm>
            <a:off x="8262162" y="713200"/>
            <a:ext cx="3678578" cy="2061698"/>
          </a:xfrm>
          <a:prstGeom prst="rect">
            <a:avLst/>
          </a:prstGeom>
        </p:spPr>
      </p:pic>
      <p:pic>
        <p:nvPicPr>
          <p:cNvPr id="30" name="Resim 29">
            <a:extLst>
              <a:ext uri="{FF2B5EF4-FFF2-40B4-BE49-F238E27FC236}">
                <a16:creationId xmlns:a16="http://schemas.microsoft.com/office/drawing/2014/main" id="{42E7D04B-6D3F-0F4B-AB3F-55CD45FF770A}"/>
              </a:ext>
            </a:extLst>
          </p:cNvPr>
          <p:cNvPicPr>
            <a:picLocks noChangeAspect="1"/>
          </p:cNvPicPr>
          <p:nvPr/>
        </p:nvPicPr>
        <p:blipFill>
          <a:blip r:embed="rId3"/>
          <a:stretch>
            <a:fillRect/>
          </a:stretch>
        </p:blipFill>
        <p:spPr>
          <a:xfrm>
            <a:off x="10029156" y="283454"/>
            <a:ext cx="1460595" cy="1460595"/>
          </a:xfrm>
          <a:prstGeom prst="rect">
            <a:avLst/>
          </a:prstGeom>
        </p:spPr>
      </p:pic>
      <p:pic>
        <p:nvPicPr>
          <p:cNvPr id="31" name="Resim 30">
            <a:extLst>
              <a:ext uri="{FF2B5EF4-FFF2-40B4-BE49-F238E27FC236}">
                <a16:creationId xmlns:a16="http://schemas.microsoft.com/office/drawing/2014/main" id="{0C4C6A69-E878-6C43-A4BE-F74B492ECC18}"/>
              </a:ext>
            </a:extLst>
          </p:cNvPr>
          <p:cNvPicPr>
            <a:picLocks noChangeAspect="1"/>
          </p:cNvPicPr>
          <p:nvPr/>
        </p:nvPicPr>
        <p:blipFill>
          <a:blip r:embed="rId4"/>
          <a:stretch>
            <a:fillRect/>
          </a:stretch>
        </p:blipFill>
        <p:spPr>
          <a:xfrm>
            <a:off x="9321800" y="2098498"/>
            <a:ext cx="2870200" cy="1270000"/>
          </a:xfrm>
          <a:prstGeom prst="rect">
            <a:avLst/>
          </a:prstGeom>
        </p:spPr>
      </p:pic>
      <p:sp>
        <p:nvSpPr>
          <p:cNvPr id="33" name="Metin kutusu 32">
            <a:extLst>
              <a:ext uri="{FF2B5EF4-FFF2-40B4-BE49-F238E27FC236}">
                <a16:creationId xmlns:a16="http://schemas.microsoft.com/office/drawing/2014/main" id="{C418B8E4-6F18-8944-A377-650E2ED655C6}"/>
              </a:ext>
            </a:extLst>
          </p:cNvPr>
          <p:cNvSpPr txBox="1"/>
          <p:nvPr/>
        </p:nvSpPr>
        <p:spPr>
          <a:xfrm>
            <a:off x="9194004" y="3310195"/>
            <a:ext cx="2870201" cy="1200329"/>
          </a:xfrm>
          <a:custGeom>
            <a:avLst/>
            <a:gdLst>
              <a:gd name="connsiteX0" fmla="*/ 0 w 2870201"/>
              <a:gd name="connsiteY0" fmla="*/ 0 h 1200329"/>
              <a:gd name="connsiteX1" fmla="*/ 574040 w 2870201"/>
              <a:gd name="connsiteY1" fmla="*/ 0 h 1200329"/>
              <a:gd name="connsiteX2" fmla="*/ 1205484 w 2870201"/>
              <a:gd name="connsiteY2" fmla="*/ 0 h 1200329"/>
              <a:gd name="connsiteX3" fmla="*/ 1693419 w 2870201"/>
              <a:gd name="connsiteY3" fmla="*/ 0 h 1200329"/>
              <a:gd name="connsiteX4" fmla="*/ 2238757 w 2870201"/>
              <a:gd name="connsiteY4" fmla="*/ 0 h 1200329"/>
              <a:gd name="connsiteX5" fmla="*/ 2870201 w 2870201"/>
              <a:gd name="connsiteY5" fmla="*/ 0 h 1200329"/>
              <a:gd name="connsiteX6" fmla="*/ 2870201 w 2870201"/>
              <a:gd name="connsiteY6" fmla="*/ 424116 h 1200329"/>
              <a:gd name="connsiteX7" fmla="*/ 2870201 w 2870201"/>
              <a:gd name="connsiteY7" fmla="*/ 848232 h 1200329"/>
              <a:gd name="connsiteX8" fmla="*/ 2870201 w 2870201"/>
              <a:gd name="connsiteY8" fmla="*/ 1200329 h 1200329"/>
              <a:gd name="connsiteX9" fmla="*/ 2382267 w 2870201"/>
              <a:gd name="connsiteY9" fmla="*/ 1200329 h 1200329"/>
              <a:gd name="connsiteX10" fmla="*/ 1750823 w 2870201"/>
              <a:gd name="connsiteY10" fmla="*/ 1200329 h 1200329"/>
              <a:gd name="connsiteX11" fmla="*/ 1262888 w 2870201"/>
              <a:gd name="connsiteY11" fmla="*/ 1200329 h 1200329"/>
              <a:gd name="connsiteX12" fmla="*/ 631444 w 2870201"/>
              <a:gd name="connsiteY12" fmla="*/ 1200329 h 1200329"/>
              <a:gd name="connsiteX13" fmla="*/ 0 w 2870201"/>
              <a:gd name="connsiteY13" fmla="*/ 1200329 h 1200329"/>
              <a:gd name="connsiteX14" fmla="*/ 0 w 2870201"/>
              <a:gd name="connsiteY14" fmla="*/ 812223 h 1200329"/>
              <a:gd name="connsiteX15" fmla="*/ 0 w 2870201"/>
              <a:gd name="connsiteY15" fmla="*/ 436120 h 1200329"/>
              <a:gd name="connsiteX16" fmla="*/ 0 w 2870201"/>
              <a:gd name="connsiteY16"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70201" h="1200329" extrusionOk="0">
                <a:moveTo>
                  <a:pt x="0" y="0"/>
                </a:moveTo>
                <a:cubicBezTo>
                  <a:pt x="242677" y="-32915"/>
                  <a:pt x="398398" y="51509"/>
                  <a:pt x="574040" y="0"/>
                </a:cubicBezTo>
                <a:cubicBezTo>
                  <a:pt x="749682" y="-51509"/>
                  <a:pt x="1042494" y="40598"/>
                  <a:pt x="1205484" y="0"/>
                </a:cubicBezTo>
                <a:cubicBezTo>
                  <a:pt x="1368474" y="-40598"/>
                  <a:pt x="1474276" y="17782"/>
                  <a:pt x="1693419" y="0"/>
                </a:cubicBezTo>
                <a:cubicBezTo>
                  <a:pt x="1912563" y="-17782"/>
                  <a:pt x="1984375" y="3741"/>
                  <a:pt x="2238757" y="0"/>
                </a:cubicBezTo>
                <a:cubicBezTo>
                  <a:pt x="2493139" y="-3741"/>
                  <a:pt x="2648137" y="23308"/>
                  <a:pt x="2870201" y="0"/>
                </a:cubicBezTo>
                <a:cubicBezTo>
                  <a:pt x="2917798" y="196245"/>
                  <a:pt x="2855256" y="233859"/>
                  <a:pt x="2870201" y="424116"/>
                </a:cubicBezTo>
                <a:cubicBezTo>
                  <a:pt x="2885146" y="614373"/>
                  <a:pt x="2851641" y="749729"/>
                  <a:pt x="2870201" y="848232"/>
                </a:cubicBezTo>
                <a:cubicBezTo>
                  <a:pt x="2888761" y="946735"/>
                  <a:pt x="2869621" y="1042720"/>
                  <a:pt x="2870201" y="1200329"/>
                </a:cubicBezTo>
                <a:cubicBezTo>
                  <a:pt x="2728005" y="1211965"/>
                  <a:pt x="2498953" y="1172303"/>
                  <a:pt x="2382267" y="1200329"/>
                </a:cubicBezTo>
                <a:cubicBezTo>
                  <a:pt x="2265581" y="1228355"/>
                  <a:pt x="1892587" y="1152554"/>
                  <a:pt x="1750823" y="1200329"/>
                </a:cubicBezTo>
                <a:cubicBezTo>
                  <a:pt x="1609059" y="1248104"/>
                  <a:pt x="1439320" y="1190524"/>
                  <a:pt x="1262888" y="1200329"/>
                </a:cubicBezTo>
                <a:cubicBezTo>
                  <a:pt x="1086456" y="1210134"/>
                  <a:pt x="880580" y="1175259"/>
                  <a:pt x="631444" y="1200329"/>
                </a:cubicBezTo>
                <a:cubicBezTo>
                  <a:pt x="382308" y="1225399"/>
                  <a:pt x="191651" y="1142808"/>
                  <a:pt x="0" y="1200329"/>
                </a:cubicBezTo>
                <a:cubicBezTo>
                  <a:pt x="-16245" y="1106544"/>
                  <a:pt x="45415" y="988876"/>
                  <a:pt x="0" y="812223"/>
                </a:cubicBezTo>
                <a:cubicBezTo>
                  <a:pt x="-45415" y="635570"/>
                  <a:pt x="24515" y="520336"/>
                  <a:pt x="0" y="436120"/>
                </a:cubicBezTo>
                <a:cubicBezTo>
                  <a:pt x="-24515" y="351904"/>
                  <a:pt x="24351" y="132056"/>
                  <a:pt x="0" y="0"/>
                </a:cubicBezTo>
                <a:close/>
              </a:path>
            </a:pathLst>
          </a:custGeom>
          <a:noFill/>
          <a:ln>
            <a:solidFill>
              <a:schemeClr val="tx1"/>
            </a:solidFill>
            <a:extLst>
              <a:ext uri="{C807C97D-BFC1-408E-A445-0C87EB9F89A2}">
                <ask:lineSketchStyleProps xmlns:ask="http://schemas.microsoft.com/office/drawing/2018/sketchyshapes" xmlns="" sd="481711788">
                  <a:prstGeom prst="rect">
                    <a:avLst/>
                  </a:prstGeom>
                  <ask:type>
                    <ask:lineSketchScribble/>
                  </ask:type>
                </ask:lineSketchStyleProps>
              </a:ext>
            </a:extLst>
          </a:ln>
        </p:spPr>
        <p:txBody>
          <a:bodyPr wrap="square" rtlCol="0">
            <a:spAutoFit/>
          </a:bodyPr>
          <a:lstStyle/>
          <a:p>
            <a:pPr algn="ctr"/>
            <a:r>
              <a:rPr lang="tr-TR" dirty="0">
                <a:latin typeface="Source Sans Pro" panose="020B0503030403020204" pitchFamily="34" charset="0"/>
                <a:ea typeface="Source Sans Pro" panose="020B0503030403020204" pitchFamily="34" charset="0"/>
              </a:rPr>
              <a:t>NCAEP (Ulusal Otizmde BDU Belirleme &amp; Yaygınlaştırma Merkezi) - 2020</a:t>
            </a:r>
          </a:p>
        </p:txBody>
      </p:sp>
      <p:cxnSp>
        <p:nvCxnSpPr>
          <p:cNvPr id="34" name="Eğri Bağlayıcı 33">
            <a:extLst>
              <a:ext uri="{FF2B5EF4-FFF2-40B4-BE49-F238E27FC236}">
                <a16:creationId xmlns:a16="http://schemas.microsoft.com/office/drawing/2014/main" id="{8E96B579-C3F2-134B-B076-6237EECD2438}"/>
              </a:ext>
            </a:extLst>
          </p:cNvPr>
          <p:cNvCxnSpPr>
            <a:cxnSpLocks/>
          </p:cNvCxnSpPr>
          <p:nvPr/>
        </p:nvCxnSpPr>
        <p:spPr>
          <a:xfrm rot="10800000" flipV="1">
            <a:off x="8592582" y="4356687"/>
            <a:ext cx="1436574" cy="1378267"/>
          </a:xfrm>
          <a:prstGeom prst="curvedConnector3">
            <a:avLst>
              <a:gd name="adj1" fmla="val 50000"/>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6" name="Resim 35">
            <a:extLst>
              <a:ext uri="{FF2B5EF4-FFF2-40B4-BE49-F238E27FC236}">
                <a16:creationId xmlns:a16="http://schemas.microsoft.com/office/drawing/2014/main" id="{B9447028-95B5-974A-A83F-7E7E2A323A84}"/>
              </a:ext>
            </a:extLst>
          </p:cNvPr>
          <p:cNvPicPr>
            <a:picLocks noChangeAspect="1"/>
          </p:cNvPicPr>
          <p:nvPr/>
        </p:nvPicPr>
        <p:blipFill rotWithShape="1">
          <a:blip r:embed="rId5"/>
          <a:srcRect l="14384"/>
          <a:stretch/>
        </p:blipFill>
        <p:spPr>
          <a:xfrm>
            <a:off x="6050511" y="3984047"/>
            <a:ext cx="2414276" cy="2592995"/>
          </a:xfrm>
          <a:prstGeom prst="rect">
            <a:avLst/>
          </a:prstGeom>
        </p:spPr>
      </p:pic>
      <p:sp>
        <p:nvSpPr>
          <p:cNvPr id="15" name="Metin kutusu 14">
            <a:extLst>
              <a:ext uri="{FF2B5EF4-FFF2-40B4-BE49-F238E27FC236}">
                <a16:creationId xmlns:a16="http://schemas.microsoft.com/office/drawing/2014/main" id="{F6A30225-6511-9149-9121-90565E3C4A63}"/>
              </a:ext>
            </a:extLst>
          </p:cNvPr>
          <p:cNvSpPr txBox="1"/>
          <p:nvPr/>
        </p:nvSpPr>
        <p:spPr>
          <a:xfrm>
            <a:off x="995688" y="2548730"/>
            <a:ext cx="4628036" cy="1077218"/>
          </a:xfrm>
          <a:custGeom>
            <a:avLst/>
            <a:gdLst>
              <a:gd name="connsiteX0" fmla="*/ 0 w 4628036"/>
              <a:gd name="connsiteY0" fmla="*/ 0 h 1077218"/>
              <a:gd name="connsiteX1" fmla="*/ 578505 w 4628036"/>
              <a:gd name="connsiteY1" fmla="*/ 0 h 1077218"/>
              <a:gd name="connsiteX2" fmla="*/ 1249570 w 4628036"/>
              <a:gd name="connsiteY2" fmla="*/ 0 h 1077218"/>
              <a:gd name="connsiteX3" fmla="*/ 1689233 w 4628036"/>
              <a:gd name="connsiteY3" fmla="*/ 0 h 1077218"/>
              <a:gd name="connsiteX4" fmla="*/ 2221457 w 4628036"/>
              <a:gd name="connsiteY4" fmla="*/ 0 h 1077218"/>
              <a:gd name="connsiteX5" fmla="*/ 2846242 w 4628036"/>
              <a:gd name="connsiteY5" fmla="*/ 0 h 1077218"/>
              <a:gd name="connsiteX6" fmla="*/ 3517307 w 4628036"/>
              <a:gd name="connsiteY6" fmla="*/ 0 h 1077218"/>
              <a:gd name="connsiteX7" fmla="*/ 4628036 w 4628036"/>
              <a:gd name="connsiteY7" fmla="*/ 0 h 1077218"/>
              <a:gd name="connsiteX8" fmla="*/ 4628036 w 4628036"/>
              <a:gd name="connsiteY8" fmla="*/ 517065 h 1077218"/>
              <a:gd name="connsiteX9" fmla="*/ 4628036 w 4628036"/>
              <a:gd name="connsiteY9" fmla="*/ 1077218 h 1077218"/>
              <a:gd name="connsiteX10" fmla="*/ 4095812 w 4628036"/>
              <a:gd name="connsiteY10" fmla="*/ 1077218 h 1077218"/>
              <a:gd name="connsiteX11" fmla="*/ 3656148 w 4628036"/>
              <a:gd name="connsiteY11" fmla="*/ 1077218 h 1077218"/>
              <a:gd name="connsiteX12" fmla="*/ 2985083 w 4628036"/>
              <a:gd name="connsiteY12" fmla="*/ 1077218 h 1077218"/>
              <a:gd name="connsiteX13" fmla="*/ 2499139 w 4628036"/>
              <a:gd name="connsiteY13" fmla="*/ 1077218 h 1077218"/>
              <a:gd name="connsiteX14" fmla="*/ 1966915 w 4628036"/>
              <a:gd name="connsiteY14" fmla="*/ 1077218 h 1077218"/>
              <a:gd name="connsiteX15" fmla="*/ 1388411 w 4628036"/>
              <a:gd name="connsiteY15" fmla="*/ 1077218 h 1077218"/>
              <a:gd name="connsiteX16" fmla="*/ 902467 w 4628036"/>
              <a:gd name="connsiteY16" fmla="*/ 1077218 h 1077218"/>
              <a:gd name="connsiteX17" fmla="*/ 0 w 4628036"/>
              <a:gd name="connsiteY17" fmla="*/ 1077218 h 1077218"/>
              <a:gd name="connsiteX18" fmla="*/ 0 w 4628036"/>
              <a:gd name="connsiteY18" fmla="*/ 527837 h 1077218"/>
              <a:gd name="connsiteX19" fmla="*/ 0 w 4628036"/>
              <a:gd name="connsiteY19" fmla="*/ 0 h 107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28036" h="1077218" extrusionOk="0">
                <a:moveTo>
                  <a:pt x="0" y="0"/>
                </a:moveTo>
                <a:cubicBezTo>
                  <a:pt x="209023" y="-7250"/>
                  <a:pt x="392874" y="19880"/>
                  <a:pt x="578505" y="0"/>
                </a:cubicBezTo>
                <a:cubicBezTo>
                  <a:pt x="764137" y="-19880"/>
                  <a:pt x="915800" y="38937"/>
                  <a:pt x="1249570" y="0"/>
                </a:cubicBezTo>
                <a:cubicBezTo>
                  <a:pt x="1583340" y="-38937"/>
                  <a:pt x="1491707" y="7988"/>
                  <a:pt x="1689233" y="0"/>
                </a:cubicBezTo>
                <a:cubicBezTo>
                  <a:pt x="1886759" y="-7988"/>
                  <a:pt x="2029917" y="40796"/>
                  <a:pt x="2221457" y="0"/>
                </a:cubicBezTo>
                <a:cubicBezTo>
                  <a:pt x="2412997" y="-40796"/>
                  <a:pt x="2720501" y="58884"/>
                  <a:pt x="2846242" y="0"/>
                </a:cubicBezTo>
                <a:cubicBezTo>
                  <a:pt x="2971984" y="-58884"/>
                  <a:pt x="3267898" y="22824"/>
                  <a:pt x="3517307" y="0"/>
                </a:cubicBezTo>
                <a:cubicBezTo>
                  <a:pt x="3766717" y="-22824"/>
                  <a:pt x="4314936" y="14031"/>
                  <a:pt x="4628036" y="0"/>
                </a:cubicBezTo>
                <a:cubicBezTo>
                  <a:pt x="4657650" y="115786"/>
                  <a:pt x="4592278" y="394770"/>
                  <a:pt x="4628036" y="517065"/>
                </a:cubicBezTo>
                <a:cubicBezTo>
                  <a:pt x="4663794" y="639360"/>
                  <a:pt x="4585512" y="813218"/>
                  <a:pt x="4628036" y="1077218"/>
                </a:cubicBezTo>
                <a:cubicBezTo>
                  <a:pt x="4372748" y="1138711"/>
                  <a:pt x="4263433" y="1027036"/>
                  <a:pt x="4095812" y="1077218"/>
                </a:cubicBezTo>
                <a:cubicBezTo>
                  <a:pt x="3928191" y="1127400"/>
                  <a:pt x="3783526" y="1037864"/>
                  <a:pt x="3656148" y="1077218"/>
                </a:cubicBezTo>
                <a:cubicBezTo>
                  <a:pt x="3528770" y="1116572"/>
                  <a:pt x="3316377" y="1026416"/>
                  <a:pt x="2985083" y="1077218"/>
                </a:cubicBezTo>
                <a:cubicBezTo>
                  <a:pt x="2653789" y="1128020"/>
                  <a:pt x="2622821" y="1034627"/>
                  <a:pt x="2499139" y="1077218"/>
                </a:cubicBezTo>
                <a:cubicBezTo>
                  <a:pt x="2375457" y="1119809"/>
                  <a:pt x="2173136" y="1020085"/>
                  <a:pt x="1966915" y="1077218"/>
                </a:cubicBezTo>
                <a:cubicBezTo>
                  <a:pt x="1760694" y="1134351"/>
                  <a:pt x="1668557" y="1075781"/>
                  <a:pt x="1388411" y="1077218"/>
                </a:cubicBezTo>
                <a:cubicBezTo>
                  <a:pt x="1108265" y="1078655"/>
                  <a:pt x="1116349" y="1074531"/>
                  <a:pt x="902467" y="1077218"/>
                </a:cubicBezTo>
                <a:cubicBezTo>
                  <a:pt x="688585" y="1079905"/>
                  <a:pt x="367684" y="983900"/>
                  <a:pt x="0" y="1077218"/>
                </a:cubicBezTo>
                <a:cubicBezTo>
                  <a:pt x="-15677" y="862350"/>
                  <a:pt x="40494" y="719610"/>
                  <a:pt x="0" y="527837"/>
                </a:cubicBezTo>
                <a:cubicBezTo>
                  <a:pt x="-40494" y="336064"/>
                  <a:pt x="60962" y="143348"/>
                  <a:pt x="0" y="0"/>
                </a:cubicBezTo>
                <a:close/>
              </a:path>
            </a:pathLst>
          </a:custGeom>
          <a:noFill/>
          <a:ln>
            <a:solidFill>
              <a:schemeClr val="tx1"/>
            </a:solidFill>
            <a:extLst>
              <a:ext uri="{C807C97D-BFC1-408E-A445-0C87EB9F89A2}">
                <ask:lineSketchStyleProps xmlns:ask="http://schemas.microsoft.com/office/drawing/2018/sketchyshapes" xmlns="" sd="481711788">
                  <a:prstGeom prst="rect">
                    <a:avLst/>
                  </a:prstGeom>
                  <ask:type>
                    <ask:lineSketchScribble/>
                  </ask:type>
                </ask:lineSketchStyleProps>
              </a:ext>
            </a:extLst>
          </a:ln>
          <a:effectLst>
            <a:reflection blurRad="6350" stA="52000" endA="300" endPos="35000" dir="5400000" sy="-100000" algn="bl" rotWithShape="0"/>
          </a:effectLst>
        </p:spPr>
        <p:txBody>
          <a:bodyPr wrap="square" rtlCol="0">
            <a:spAutoFit/>
          </a:bodyPr>
          <a:lstStyle/>
          <a:p>
            <a:pPr algn="ctr"/>
            <a:r>
              <a:rPr lang="tr-TR" sz="3200" b="1" dirty="0">
                <a:latin typeface="Source Sans Pro" panose="020B0503030403020204" pitchFamily="34" charset="0"/>
                <a:ea typeface="Source Sans Pro" panose="020B0503030403020204" pitchFamily="34" charset="0"/>
              </a:rPr>
              <a:t>28 Bilimsel Dayanaklı Uygulama</a:t>
            </a:r>
          </a:p>
        </p:txBody>
      </p:sp>
    </p:spTree>
    <p:extLst>
      <p:ext uri="{BB962C8B-B14F-4D97-AF65-F5344CB8AC3E}">
        <p14:creationId xmlns:p14="http://schemas.microsoft.com/office/powerpoint/2010/main" val="22016959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İçerik Yer Tutucusu 2"/>
          <p:cNvSpPr>
            <a:spLocks noGrp="1"/>
          </p:cNvSpPr>
          <p:nvPr>
            <p:ph idx="1"/>
          </p:nvPr>
        </p:nvSpPr>
        <p:spPr>
          <a:xfrm>
            <a:off x="943304" y="1253331"/>
            <a:ext cx="10515600" cy="4351338"/>
          </a:xfrm>
        </p:spPr>
        <p:txBody>
          <a:bodyPr>
            <a:normAutofit/>
          </a:bodyPr>
          <a:lstStyle/>
          <a:p>
            <a:pPr marL="0" indent="0">
              <a:buNone/>
            </a:pPr>
            <a:r>
              <a:rPr lang="tr-TR" b="1" dirty="0"/>
              <a:t>Değerlendirme Sırasında</a:t>
            </a:r>
          </a:p>
          <a:p>
            <a:pPr lvl="1"/>
            <a:r>
              <a:rPr lang="tr-TR" dirty="0"/>
              <a:t>Profesyonel/mesleki bir dil kullanmaktan kaçınma </a:t>
            </a:r>
          </a:p>
          <a:p>
            <a:pPr lvl="2"/>
            <a:r>
              <a:rPr lang="tr-TR" dirty="0"/>
              <a:t>«Çocuğunuzun öyküsünden söz eder misiniz?» yerine «Çocuğunuzun bir gününü anlatır mısınız?»</a:t>
            </a:r>
          </a:p>
          <a:p>
            <a:pPr lvl="1"/>
            <a:r>
              <a:rPr lang="tr-TR" dirty="0"/>
              <a:t>Ailelerin </a:t>
            </a:r>
            <a:r>
              <a:rPr lang="tr-TR" dirty="0" smtClean="0"/>
              <a:t>farklılıklarına </a:t>
            </a:r>
            <a:r>
              <a:rPr lang="tr-TR" dirty="0"/>
              <a:t>saygı gösterme</a:t>
            </a:r>
          </a:p>
          <a:p>
            <a:pPr lvl="1"/>
            <a:r>
              <a:rPr lang="tr-TR" dirty="0"/>
              <a:t>Ailelerin çocuklarıyla ilgili yeterliklerinin ve uzmanlıklarının farkında olma</a:t>
            </a:r>
          </a:p>
          <a:p>
            <a:pPr lvl="2"/>
            <a:r>
              <a:rPr lang="tr-TR" dirty="0"/>
              <a:t>«Siz olmadan sağlıklı bir değerlendirme yapmam mümkün değil çünkü çocuğunuzu en iyi tanıyan kişi sizsiniz.» </a:t>
            </a:r>
          </a:p>
          <a:p>
            <a:pPr lvl="1"/>
            <a:r>
              <a:rPr lang="tr-TR" dirty="0"/>
              <a:t>Aileleri etkin katılım göstermeleri için cesaretlendirme</a:t>
            </a:r>
          </a:p>
          <a:p>
            <a:pPr lvl="2"/>
            <a:r>
              <a:rPr lang="tr-TR" dirty="0"/>
              <a:t>«Tamam. Peki.» gibi kısa ifadeler yerine «Bu belirttiğiniz nokta çok kıymetli. Bunu not olarak aldım.»</a:t>
            </a:r>
          </a:p>
          <a:p>
            <a:pPr lvl="2"/>
            <a:endParaRPr lang="tr-TR" dirty="0"/>
          </a:p>
          <a:p>
            <a:pPr lvl="1"/>
            <a:endParaRPr lang="tr-TR" dirty="0"/>
          </a:p>
        </p:txBody>
      </p:sp>
    </p:spTree>
    <p:extLst>
      <p:ext uri="{BB962C8B-B14F-4D97-AF65-F5344CB8AC3E}">
        <p14:creationId xmlns:p14="http://schemas.microsoft.com/office/powerpoint/2010/main" val="15646112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 16">
            <a:extLst>
              <a:ext uri="{FF2B5EF4-FFF2-40B4-BE49-F238E27FC236}">
                <a16:creationId xmlns:a16="http://schemas.microsoft.com/office/drawing/2014/main" id="{9BAAA5A4-FED5-4A4C-9A14-2CF76E09E6D5}"/>
              </a:ext>
            </a:extLst>
          </p:cNvPr>
          <p:cNvGrpSpPr/>
          <p:nvPr/>
        </p:nvGrpSpPr>
        <p:grpSpPr>
          <a:xfrm>
            <a:off x="-7909222" y="1404258"/>
            <a:ext cx="11255774" cy="5181600"/>
            <a:chOff x="-3508311" y="1143001"/>
            <a:chExt cx="11255774" cy="5181600"/>
          </a:xfrm>
        </p:grpSpPr>
        <p:grpSp>
          <p:nvGrpSpPr>
            <p:cNvPr id="5" name="Grup 4">
              <a:extLst>
                <a:ext uri="{FF2B5EF4-FFF2-40B4-BE49-F238E27FC236}">
                  <a16:creationId xmlns:a16="http://schemas.microsoft.com/office/drawing/2014/main" id="{E3E26230-4A28-3846-A3CB-7E97930D1ECB}"/>
                </a:ext>
              </a:extLst>
            </p:cNvPr>
            <p:cNvGrpSpPr/>
            <p:nvPr/>
          </p:nvGrpSpPr>
          <p:grpSpPr>
            <a:xfrm>
              <a:off x="-3508311" y="1143001"/>
              <a:ext cx="11255774" cy="5181600"/>
              <a:chOff x="-3674566" y="838200"/>
              <a:chExt cx="11255774" cy="5181600"/>
            </a:xfrm>
          </p:grpSpPr>
          <p:sp>
            <p:nvSpPr>
              <p:cNvPr id="3" name="Yuvarlatılmış Dikdörtgen 2">
                <a:extLst>
                  <a:ext uri="{FF2B5EF4-FFF2-40B4-BE49-F238E27FC236}">
                    <a16:creationId xmlns:a16="http://schemas.microsoft.com/office/drawing/2014/main" id="{04A02F64-E987-3A45-A139-ACC01B6F7307}"/>
                  </a:ext>
                </a:extLst>
              </p:cNvPr>
              <p:cNvSpPr/>
              <p:nvPr/>
            </p:nvSpPr>
            <p:spPr>
              <a:xfrm>
                <a:off x="-3674566" y="838200"/>
                <a:ext cx="10014406" cy="5181600"/>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Yuvarlatılmış Dikdörtgen 3">
                <a:extLst>
                  <a:ext uri="{FF2B5EF4-FFF2-40B4-BE49-F238E27FC236}">
                    <a16:creationId xmlns:a16="http://schemas.microsoft.com/office/drawing/2014/main" id="{F9830665-9471-E744-A140-01BBCAEC3440}"/>
                  </a:ext>
                </a:extLst>
              </p:cNvPr>
              <p:cNvSpPr/>
              <p:nvPr/>
            </p:nvSpPr>
            <p:spPr>
              <a:xfrm>
                <a:off x="5996248" y="3145508"/>
                <a:ext cx="1584960" cy="929114"/>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solidFill>
                      <a:schemeClr val="tx1"/>
                    </a:solidFill>
                    <a:latin typeface="Comic Sans MS" panose="030F0902030302020204" pitchFamily="66" charset="0"/>
                  </a:rPr>
                  <a:t>NAC, 2015</a:t>
                </a:r>
              </a:p>
            </p:txBody>
          </p:sp>
        </p:grpSp>
        <p:sp>
          <p:nvSpPr>
            <p:cNvPr id="7" name="Dikey Kaydırma 6">
              <a:extLst>
                <a:ext uri="{FF2B5EF4-FFF2-40B4-BE49-F238E27FC236}">
                  <a16:creationId xmlns:a16="http://schemas.microsoft.com/office/drawing/2014/main" id="{A806E34D-5E36-604D-BDFA-F2219C921B06}"/>
                </a:ext>
              </a:extLst>
            </p:cNvPr>
            <p:cNvSpPr/>
            <p:nvPr/>
          </p:nvSpPr>
          <p:spPr>
            <a:xfrm>
              <a:off x="3020291" y="1939637"/>
              <a:ext cx="886691" cy="980853"/>
            </a:xfrm>
            <a:prstGeom prst="verticalScroll">
              <a:avLst/>
            </a:prstGeom>
            <a:solidFill>
              <a:schemeClr val="accent2">
                <a:lumMod val="75000"/>
              </a:schemeClr>
            </a:solidFill>
            <a:ln>
              <a:solidFill>
                <a:schemeClr val="tx1"/>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Metin kutusu 7">
              <a:extLst>
                <a:ext uri="{FF2B5EF4-FFF2-40B4-BE49-F238E27FC236}">
                  <a16:creationId xmlns:a16="http://schemas.microsoft.com/office/drawing/2014/main" id="{91385A53-C06B-A84E-B28A-CB6F3C7407B3}"/>
                </a:ext>
              </a:extLst>
            </p:cNvPr>
            <p:cNvSpPr txBox="1"/>
            <p:nvPr/>
          </p:nvSpPr>
          <p:spPr>
            <a:xfrm>
              <a:off x="3794760" y="2633351"/>
              <a:ext cx="2673928" cy="369332"/>
            </a:xfrm>
            <a:prstGeom prst="rect">
              <a:avLst/>
            </a:prstGeom>
            <a:noFill/>
            <a:effectLst>
              <a:reflection blurRad="6350" stA="52000" endA="300" endPos="52000" dir="5400000" sy="-100000" algn="bl" rotWithShape="0"/>
            </a:effectLst>
          </p:spPr>
          <p:txBody>
            <a:bodyPr wrap="square" rtlCol="0">
              <a:spAutoFit/>
            </a:bodyPr>
            <a:lstStyle/>
            <a:p>
              <a:r>
                <a:rPr lang="tr-TR" dirty="0">
                  <a:latin typeface="Comic Sans MS" panose="030F0902030302020204" pitchFamily="66" charset="0"/>
                </a:rPr>
                <a:t>Doğal Öğretim Süreci</a:t>
              </a:r>
            </a:p>
          </p:txBody>
        </p:sp>
        <p:sp>
          <p:nvSpPr>
            <p:cNvPr id="9" name="Dikey Kaydırma 8">
              <a:extLst>
                <a:ext uri="{FF2B5EF4-FFF2-40B4-BE49-F238E27FC236}">
                  <a16:creationId xmlns:a16="http://schemas.microsoft.com/office/drawing/2014/main" id="{DC4A1A74-D410-B740-8354-D714B8EAAC08}"/>
                </a:ext>
              </a:extLst>
            </p:cNvPr>
            <p:cNvSpPr/>
            <p:nvPr/>
          </p:nvSpPr>
          <p:spPr>
            <a:xfrm>
              <a:off x="458586" y="3565417"/>
              <a:ext cx="567782" cy="628078"/>
            </a:xfrm>
            <a:prstGeom prst="verticalScroll">
              <a:avLst/>
            </a:prstGeom>
            <a:solidFill>
              <a:schemeClr val="accent2">
                <a:lumMod val="75000"/>
              </a:schemeClr>
            </a:solidFill>
            <a:ln>
              <a:solidFill>
                <a:schemeClr val="tx1"/>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Metin kutusu 9">
              <a:extLst>
                <a:ext uri="{FF2B5EF4-FFF2-40B4-BE49-F238E27FC236}">
                  <a16:creationId xmlns:a16="http://schemas.microsoft.com/office/drawing/2014/main" id="{C7F5EDA7-F884-394D-B828-B8E664416174}"/>
                </a:ext>
              </a:extLst>
            </p:cNvPr>
            <p:cNvSpPr txBox="1"/>
            <p:nvPr/>
          </p:nvSpPr>
          <p:spPr>
            <a:xfrm>
              <a:off x="920507" y="3914866"/>
              <a:ext cx="2673928" cy="369332"/>
            </a:xfrm>
            <a:prstGeom prst="rect">
              <a:avLst/>
            </a:prstGeom>
            <a:noFill/>
            <a:effectLst>
              <a:reflection blurRad="6350" stA="52000" endA="300" endPos="52000" dir="5400000" sy="-100000" algn="bl" rotWithShape="0"/>
            </a:effectLst>
          </p:spPr>
          <p:txBody>
            <a:bodyPr wrap="square" rtlCol="0">
              <a:spAutoFit/>
            </a:bodyPr>
            <a:lstStyle/>
            <a:p>
              <a:r>
                <a:rPr lang="tr-TR" dirty="0">
                  <a:latin typeface="Comic Sans MS" panose="030F0902030302020204" pitchFamily="66" charset="0"/>
                </a:rPr>
                <a:t>Model Olma</a:t>
              </a:r>
            </a:p>
          </p:txBody>
        </p:sp>
        <p:sp>
          <p:nvSpPr>
            <p:cNvPr id="11" name="Dikey Kaydırma 10">
              <a:extLst>
                <a:ext uri="{FF2B5EF4-FFF2-40B4-BE49-F238E27FC236}">
                  <a16:creationId xmlns:a16="http://schemas.microsoft.com/office/drawing/2014/main" id="{68DD2BAF-45DF-EE4E-8BD2-F07B900FC113}"/>
                </a:ext>
              </a:extLst>
            </p:cNvPr>
            <p:cNvSpPr/>
            <p:nvPr/>
          </p:nvSpPr>
          <p:spPr>
            <a:xfrm>
              <a:off x="2257471" y="4336630"/>
              <a:ext cx="1386754" cy="1352712"/>
            </a:xfrm>
            <a:prstGeom prst="verticalScroll">
              <a:avLst/>
            </a:prstGeom>
            <a:solidFill>
              <a:schemeClr val="accent2">
                <a:lumMod val="75000"/>
              </a:schemeClr>
            </a:solidFill>
            <a:ln>
              <a:solidFill>
                <a:schemeClr val="tx1"/>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2" name="Metin kutusu 11">
              <a:extLst>
                <a:ext uri="{FF2B5EF4-FFF2-40B4-BE49-F238E27FC236}">
                  <a16:creationId xmlns:a16="http://schemas.microsoft.com/office/drawing/2014/main" id="{301B5794-C0F1-0F4D-8D47-AE31270C771F}"/>
                </a:ext>
              </a:extLst>
            </p:cNvPr>
            <p:cNvSpPr txBox="1"/>
            <p:nvPr/>
          </p:nvSpPr>
          <p:spPr>
            <a:xfrm>
              <a:off x="3444070" y="5349771"/>
              <a:ext cx="3329953" cy="369332"/>
            </a:xfrm>
            <a:prstGeom prst="rect">
              <a:avLst/>
            </a:prstGeom>
            <a:noFill/>
            <a:effectLst>
              <a:reflection blurRad="6350" stA="52000" endA="300" endPos="52000" dir="5400000" sy="-100000" algn="bl" rotWithShape="0"/>
            </a:effectLst>
          </p:spPr>
          <p:txBody>
            <a:bodyPr wrap="square" rtlCol="0">
              <a:spAutoFit/>
            </a:bodyPr>
            <a:lstStyle/>
            <a:p>
              <a:r>
                <a:rPr lang="tr-TR" dirty="0">
                  <a:latin typeface="Comic Sans MS" panose="030F0902030302020204" pitchFamily="66" charset="0"/>
                </a:rPr>
                <a:t>Öykü-Temelli Uygulamalar</a:t>
              </a:r>
            </a:p>
          </p:txBody>
        </p:sp>
        <p:sp>
          <p:nvSpPr>
            <p:cNvPr id="13" name="Dikey Kaydırma 12">
              <a:extLst>
                <a:ext uri="{FF2B5EF4-FFF2-40B4-BE49-F238E27FC236}">
                  <a16:creationId xmlns:a16="http://schemas.microsoft.com/office/drawing/2014/main" id="{ABF098D9-30FE-0A49-9C7F-2F4CD3D752ED}"/>
                </a:ext>
              </a:extLst>
            </p:cNvPr>
            <p:cNvSpPr/>
            <p:nvPr/>
          </p:nvSpPr>
          <p:spPr>
            <a:xfrm>
              <a:off x="-428106" y="2014160"/>
              <a:ext cx="886691" cy="980853"/>
            </a:xfrm>
            <a:prstGeom prst="verticalScroll">
              <a:avLst/>
            </a:prstGeom>
            <a:solidFill>
              <a:schemeClr val="accent2">
                <a:lumMod val="75000"/>
              </a:schemeClr>
            </a:solidFill>
            <a:ln>
              <a:solidFill>
                <a:schemeClr val="tx1"/>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Metin kutusu 13">
              <a:extLst>
                <a:ext uri="{FF2B5EF4-FFF2-40B4-BE49-F238E27FC236}">
                  <a16:creationId xmlns:a16="http://schemas.microsoft.com/office/drawing/2014/main" id="{8993012C-E65E-A148-B6D7-CEE8AAA82A04}"/>
                </a:ext>
              </a:extLst>
            </p:cNvPr>
            <p:cNvSpPr txBox="1"/>
            <p:nvPr/>
          </p:nvSpPr>
          <p:spPr>
            <a:xfrm>
              <a:off x="346362" y="2510019"/>
              <a:ext cx="3097707" cy="646331"/>
            </a:xfrm>
            <a:prstGeom prst="rect">
              <a:avLst/>
            </a:prstGeom>
            <a:noFill/>
            <a:effectLst>
              <a:reflection blurRad="6350" stA="52000" endA="300" endPos="52000" dir="5400000" sy="-100000" algn="bl" rotWithShape="0"/>
            </a:effectLst>
          </p:spPr>
          <p:txBody>
            <a:bodyPr wrap="square" rtlCol="0">
              <a:spAutoFit/>
            </a:bodyPr>
            <a:lstStyle/>
            <a:p>
              <a:r>
                <a:rPr lang="tr-TR" dirty="0">
                  <a:latin typeface="Comic Sans MS" panose="030F0902030302020204" pitchFamily="66" charset="0"/>
                </a:rPr>
                <a:t>Ebeveyn Aracılı Uygulamalar</a:t>
              </a:r>
            </a:p>
          </p:txBody>
        </p:sp>
        <p:sp>
          <p:nvSpPr>
            <p:cNvPr id="15" name="Dikey Kaydırma 14">
              <a:extLst>
                <a:ext uri="{FF2B5EF4-FFF2-40B4-BE49-F238E27FC236}">
                  <a16:creationId xmlns:a16="http://schemas.microsoft.com/office/drawing/2014/main" id="{F1C504B6-039E-D242-9DBA-EA9A70E554C8}"/>
                </a:ext>
              </a:extLst>
            </p:cNvPr>
            <p:cNvSpPr/>
            <p:nvPr/>
          </p:nvSpPr>
          <p:spPr>
            <a:xfrm>
              <a:off x="-1134984" y="4760921"/>
              <a:ext cx="886691" cy="980853"/>
            </a:xfrm>
            <a:prstGeom prst="verticalScroll">
              <a:avLst/>
            </a:prstGeom>
            <a:solidFill>
              <a:schemeClr val="accent2">
                <a:lumMod val="75000"/>
              </a:schemeClr>
            </a:solidFill>
            <a:ln>
              <a:solidFill>
                <a:schemeClr val="tx1"/>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Metin kutusu 15">
              <a:extLst>
                <a:ext uri="{FF2B5EF4-FFF2-40B4-BE49-F238E27FC236}">
                  <a16:creationId xmlns:a16="http://schemas.microsoft.com/office/drawing/2014/main" id="{40024481-7F33-0C44-AC30-D89ED7E2DBD5}"/>
                </a:ext>
              </a:extLst>
            </p:cNvPr>
            <p:cNvSpPr txBox="1"/>
            <p:nvPr/>
          </p:nvSpPr>
          <p:spPr>
            <a:xfrm>
              <a:off x="-360515" y="5454635"/>
              <a:ext cx="2673928" cy="369332"/>
            </a:xfrm>
            <a:prstGeom prst="rect">
              <a:avLst/>
            </a:prstGeom>
            <a:noFill/>
            <a:effectLst>
              <a:reflection blurRad="6350" stA="52000" endA="300" endPos="52000" dir="5400000" sy="-100000" algn="bl" rotWithShape="0"/>
            </a:effectLst>
          </p:spPr>
          <p:txBody>
            <a:bodyPr wrap="square" rtlCol="0">
              <a:spAutoFit/>
            </a:bodyPr>
            <a:lstStyle/>
            <a:p>
              <a:r>
                <a:rPr lang="tr-TR" dirty="0">
                  <a:latin typeface="Comic Sans MS" panose="030F0902030302020204" pitchFamily="66" charset="0"/>
                </a:rPr>
                <a:t>Etkinlik Çizelgeleri</a:t>
              </a:r>
            </a:p>
          </p:txBody>
        </p:sp>
      </p:grpSp>
      <p:sp>
        <p:nvSpPr>
          <p:cNvPr id="18" name="Metin kutusu 17">
            <a:extLst>
              <a:ext uri="{FF2B5EF4-FFF2-40B4-BE49-F238E27FC236}">
                <a16:creationId xmlns:a16="http://schemas.microsoft.com/office/drawing/2014/main" id="{D47C9A80-34B1-5A4A-A953-E583746F6C02}"/>
              </a:ext>
            </a:extLst>
          </p:cNvPr>
          <p:cNvSpPr txBox="1"/>
          <p:nvPr/>
        </p:nvSpPr>
        <p:spPr>
          <a:xfrm>
            <a:off x="8031680" y="4030992"/>
            <a:ext cx="184731" cy="369332"/>
          </a:xfrm>
          <a:prstGeom prst="rect">
            <a:avLst/>
          </a:prstGeom>
          <a:noFill/>
        </p:spPr>
        <p:txBody>
          <a:bodyPr wrap="none" rtlCol="0">
            <a:spAutoFit/>
          </a:bodyPr>
          <a:lstStyle/>
          <a:p>
            <a:endParaRPr lang="tr-TR" dirty="0"/>
          </a:p>
        </p:txBody>
      </p:sp>
      <p:grpSp>
        <p:nvGrpSpPr>
          <p:cNvPr id="19" name="Grup 18">
            <a:extLst>
              <a:ext uri="{FF2B5EF4-FFF2-40B4-BE49-F238E27FC236}">
                <a16:creationId xmlns:a16="http://schemas.microsoft.com/office/drawing/2014/main" id="{E99288B5-95FF-7841-BBD5-F306D43F09AC}"/>
              </a:ext>
            </a:extLst>
          </p:cNvPr>
          <p:cNvGrpSpPr/>
          <p:nvPr/>
        </p:nvGrpSpPr>
        <p:grpSpPr>
          <a:xfrm>
            <a:off x="-8709957" y="1322497"/>
            <a:ext cx="11440547" cy="5181600"/>
            <a:chOff x="-3693084" y="1143001"/>
            <a:chExt cx="11440547" cy="5181600"/>
          </a:xfrm>
        </p:grpSpPr>
        <p:grpSp>
          <p:nvGrpSpPr>
            <p:cNvPr id="20" name="Grup 19">
              <a:extLst>
                <a:ext uri="{FF2B5EF4-FFF2-40B4-BE49-F238E27FC236}">
                  <a16:creationId xmlns:a16="http://schemas.microsoft.com/office/drawing/2014/main" id="{AD280DAC-1928-0341-86D8-20746FD5A492}"/>
                </a:ext>
              </a:extLst>
            </p:cNvPr>
            <p:cNvGrpSpPr/>
            <p:nvPr/>
          </p:nvGrpSpPr>
          <p:grpSpPr>
            <a:xfrm>
              <a:off x="-3693084" y="1143001"/>
              <a:ext cx="11440547" cy="5181600"/>
              <a:chOff x="-3859339" y="838200"/>
              <a:chExt cx="11440547" cy="5181600"/>
            </a:xfrm>
          </p:grpSpPr>
          <p:sp>
            <p:nvSpPr>
              <p:cNvPr id="31" name="Yuvarlatılmış Dikdörtgen 30">
                <a:extLst>
                  <a:ext uri="{FF2B5EF4-FFF2-40B4-BE49-F238E27FC236}">
                    <a16:creationId xmlns:a16="http://schemas.microsoft.com/office/drawing/2014/main" id="{FA1E4663-17E6-6646-8636-485BAC3EC9E3}"/>
                  </a:ext>
                </a:extLst>
              </p:cNvPr>
              <p:cNvSpPr/>
              <p:nvPr/>
            </p:nvSpPr>
            <p:spPr>
              <a:xfrm>
                <a:off x="-3859339" y="838200"/>
                <a:ext cx="10199179" cy="5181600"/>
              </a:xfrm>
              <a:prstGeom prst="round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2" name="Yuvarlatılmış Dikdörtgen 31">
                <a:extLst>
                  <a:ext uri="{FF2B5EF4-FFF2-40B4-BE49-F238E27FC236}">
                    <a16:creationId xmlns:a16="http://schemas.microsoft.com/office/drawing/2014/main" id="{9B69CCD1-5E90-6642-9347-42EF06B690DF}"/>
                  </a:ext>
                </a:extLst>
              </p:cNvPr>
              <p:cNvSpPr/>
              <p:nvPr/>
            </p:nvSpPr>
            <p:spPr>
              <a:xfrm>
                <a:off x="5996248" y="3145508"/>
                <a:ext cx="1584960" cy="929114"/>
              </a:xfrm>
              <a:prstGeom prst="round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solidFill>
                      <a:schemeClr val="tx1"/>
                    </a:solidFill>
                    <a:latin typeface="Comic Sans MS" panose="030F0902030302020204" pitchFamily="66" charset="0"/>
                  </a:rPr>
                  <a:t>NCAEP, 2020</a:t>
                </a:r>
              </a:p>
            </p:txBody>
          </p:sp>
        </p:grpSp>
        <p:sp>
          <p:nvSpPr>
            <p:cNvPr id="21" name="Dikey Kaydırma 20">
              <a:extLst>
                <a:ext uri="{FF2B5EF4-FFF2-40B4-BE49-F238E27FC236}">
                  <a16:creationId xmlns:a16="http://schemas.microsoft.com/office/drawing/2014/main" id="{0C683540-68F3-2D49-AFFD-606E7AAAD34B}"/>
                </a:ext>
              </a:extLst>
            </p:cNvPr>
            <p:cNvSpPr/>
            <p:nvPr/>
          </p:nvSpPr>
          <p:spPr>
            <a:xfrm>
              <a:off x="3020291" y="1344749"/>
              <a:ext cx="886691" cy="980853"/>
            </a:xfrm>
            <a:prstGeom prst="verticalScroll">
              <a:avLst/>
            </a:prstGeom>
            <a:solidFill>
              <a:schemeClr val="accent2">
                <a:lumMod val="75000"/>
              </a:schemeClr>
            </a:solidFill>
            <a:ln>
              <a:solidFill>
                <a:schemeClr val="tx1"/>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Metin kutusu 21">
              <a:extLst>
                <a:ext uri="{FF2B5EF4-FFF2-40B4-BE49-F238E27FC236}">
                  <a16:creationId xmlns:a16="http://schemas.microsoft.com/office/drawing/2014/main" id="{9E02A7DC-CD1E-B347-9520-37007A66A9C1}"/>
                </a:ext>
              </a:extLst>
            </p:cNvPr>
            <p:cNvSpPr txBox="1"/>
            <p:nvPr/>
          </p:nvSpPr>
          <p:spPr>
            <a:xfrm>
              <a:off x="3794760" y="2038463"/>
              <a:ext cx="2673928" cy="369332"/>
            </a:xfrm>
            <a:prstGeom prst="rect">
              <a:avLst/>
            </a:prstGeom>
            <a:noFill/>
            <a:effectLst>
              <a:reflection blurRad="6350" stA="52000" endA="300" endPos="52000" dir="5400000" sy="-100000" algn="bl" rotWithShape="0"/>
            </a:effectLst>
          </p:spPr>
          <p:txBody>
            <a:bodyPr wrap="square" rtlCol="0">
              <a:spAutoFit/>
            </a:bodyPr>
            <a:lstStyle/>
            <a:p>
              <a:r>
                <a:rPr lang="tr-TR" dirty="0">
                  <a:latin typeface="Comic Sans MS" panose="030F0902030302020204" pitchFamily="66" charset="0"/>
                </a:rPr>
                <a:t>Söndürme</a:t>
              </a:r>
            </a:p>
          </p:txBody>
        </p:sp>
        <p:sp>
          <p:nvSpPr>
            <p:cNvPr id="23" name="Dikey Kaydırma 22">
              <a:extLst>
                <a:ext uri="{FF2B5EF4-FFF2-40B4-BE49-F238E27FC236}">
                  <a16:creationId xmlns:a16="http://schemas.microsoft.com/office/drawing/2014/main" id="{AF9103B5-F386-C246-B514-F0D2E0715151}"/>
                </a:ext>
              </a:extLst>
            </p:cNvPr>
            <p:cNvSpPr/>
            <p:nvPr/>
          </p:nvSpPr>
          <p:spPr>
            <a:xfrm>
              <a:off x="458586" y="3565417"/>
              <a:ext cx="567782" cy="628078"/>
            </a:xfrm>
            <a:prstGeom prst="verticalScroll">
              <a:avLst/>
            </a:prstGeom>
            <a:solidFill>
              <a:schemeClr val="accent2">
                <a:lumMod val="75000"/>
              </a:schemeClr>
            </a:solidFill>
            <a:ln>
              <a:solidFill>
                <a:schemeClr val="tx1"/>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4" name="Metin kutusu 23">
              <a:extLst>
                <a:ext uri="{FF2B5EF4-FFF2-40B4-BE49-F238E27FC236}">
                  <a16:creationId xmlns:a16="http://schemas.microsoft.com/office/drawing/2014/main" id="{0B14039B-0611-3042-91D9-8AE4BCDA026D}"/>
                </a:ext>
              </a:extLst>
            </p:cNvPr>
            <p:cNvSpPr txBox="1"/>
            <p:nvPr/>
          </p:nvSpPr>
          <p:spPr>
            <a:xfrm>
              <a:off x="920506" y="3914866"/>
              <a:ext cx="3709315" cy="369332"/>
            </a:xfrm>
            <a:prstGeom prst="rect">
              <a:avLst/>
            </a:prstGeom>
            <a:noFill/>
            <a:effectLst>
              <a:reflection blurRad="6350" stA="52000" endA="300" endPos="52000" dir="5400000" sy="-100000" algn="bl" rotWithShape="0"/>
            </a:effectLst>
          </p:spPr>
          <p:txBody>
            <a:bodyPr wrap="square" rtlCol="0">
              <a:spAutoFit/>
            </a:bodyPr>
            <a:lstStyle/>
            <a:p>
              <a:r>
                <a:rPr lang="tr-TR" dirty="0">
                  <a:latin typeface="Comic Sans MS" panose="030F0902030302020204" pitchFamily="66" charset="0"/>
                </a:rPr>
                <a:t>Beceri Analizi</a:t>
              </a:r>
            </a:p>
          </p:txBody>
        </p:sp>
        <p:sp>
          <p:nvSpPr>
            <p:cNvPr id="25" name="Dikey Kaydırma 24">
              <a:extLst>
                <a:ext uri="{FF2B5EF4-FFF2-40B4-BE49-F238E27FC236}">
                  <a16:creationId xmlns:a16="http://schemas.microsoft.com/office/drawing/2014/main" id="{F9A14CE0-3944-5642-A891-0733784E1FEE}"/>
                </a:ext>
              </a:extLst>
            </p:cNvPr>
            <p:cNvSpPr/>
            <p:nvPr/>
          </p:nvSpPr>
          <p:spPr>
            <a:xfrm>
              <a:off x="2257471" y="4336630"/>
              <a:ext cx="1386754" cy="1352712"/>
            </a:xfrm>
            <a:prstGeom prst="verticalScroll">
              <a:avLst/>
            </a:prstGeom>
            <a:solidFill>
              <a:schemeClr val="accent2">
                <a:lumMod val="75000"/>
              </a:schemeClr>
            </a:solidFill>
            <a:ln>
              <a:solidFill>
                <a:schemeClr val="tx1"/>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6" name="Metin kutusu 25">
              <a:extLst>
                <a:ext uri="{FF2B5EF4-FFF2-40B4-BE49-F238E27FC236}">
                  <a16:creationId xmlns:a16="http://schemas.microsoft.com/office/drawing/2014/main" id="{6DC73B74-E7A6-8B46-A1DD-05A9362F0695}"/>
                </a:ext>
              </a:extLst>
            </p:cNvPr>
            <p:cNvSpPr txBox="1"/>
            <p:nvPr/>
          </p:nvSpPr>
          <p:spPr>
            <a:xfrm>
              <a:off x="3444070" y="5349771"/>
              <a:ext cx="3329953" cy="369332"/>
            </a:xfrm>
            <a:prstGeom prst="rect">
              <a:avLst/>
            </a:prstGeom>
            <a:noFill/>
            <a:effectLst>
              <a:reflection blurRad="6350" stA="52000" endA="300" endPos="52000" dir="5400000" sy="-100000" algn="bl" rotWithShape="0"/>
            </a:effectLst>
          </p:spPr>
          <p:txBody>
            <a:bodyPr wrap="square" rtlCol="0">
              <a:spAutoFit/>
            </a:bodyPr>
            <a:lstStyle/>
            <a:p>
              <a:r>
                <a:rPr lang="tr-TR" dirty="0">
                  <a:latin typeface="Comic Sans MS" panose="030F0902030302020204" pitchFamily="66" charset="0"/>
                </a:rPr>
                <a:t>Video Modelle Öğretim</a:t>
              </a:r>
            </a:p>
          </p:txBody>
        </p:sp>
        <p:sp>
          <p:nvSpPr>
            <p:cNvPr id="27" name="Dikey Kaydırma 26">
              <a:extLst>
                <a:ext uri="{FF2B5EF4-FFF2-40B4-BE49-F238E27FC236}">
                  <a16:creationId xmlns:a16="http://schemas.microsoft.com/office/drawing/2014/main" id="{8EA6989C-CF7A-E843-A712-F436C3DC6D41}"/>
                </a:ext>
              </a:extLst>
            </p:cNvPr>
            <p:cNvSpPr/>
            <p:nvPr/>
          </p:nvSpPr>
          <p:spPr>
            <a:xfrm>
              <a:off x="-840236" y="1642046"/>
              <a:ext cx="886691" cy="980853"/>
            </a:xfrm>
            <a:prstGeom prst="verticalScroll">
              <a:avLst/>
            </a:prstGeom>
            <a:solidFill>
              <a:schemeClr val="accent2">
                <a:lumMod val="75000"/>
              </a:schemeClr>
            </a:solidFill>
            <a:ln>
              <a:solidFill>
                <a:schemeClr val="tx1"/>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8" name="Metin kutusu 27">
              <a:extLst>
                <a:ext uri="{FF2B5EF4-FFF2-40B4-BE49-F238E27FC236}">
                  <a16:creationId xmlns:a16="http://schemas.microsoft.com/office/drawing/2014/main" id="{CD6A8228-D48B-FB47-BE1E-43BD22C15C3B}"/>
                </a:ext>
              </a:extLst>
            </p:cNvPr>
            <p:cNvSpPr txBox="1"/>
            <p:nvPr/>
          </p:nvSpPr>
          <p:spPr>
            <a:xfrm>
              <a:off x="-65767" y="2335759"/>
              <a:ext cx="2772946" cy="369332"/>
            </a:xfrm>
            <a:prstGeom prst="rect">
              <a:avLst/>
            </a:prstGeom>
            <a:noFill/>
            <a:effectLst>
              <a:reflection blurRad="6350" stA="52000" endA="300" endPos="52000" dir="5400000" sy="-100000" algn="bl" rotWithShape="0"/>
            </a:effectLst>
          </p:spPr>
          <p:txBody>
            <a:bodyPr wrap="square" rtlCol="0">
              <a:spAutoFit/>
            </a:bodyPr>
            <a:lstStyle/>
            <a:p>
              <a:r>
                <a:rPr lang="tr-TR" dirty="0">
                  <a:latin typeface="Comic Sans MS" panose="030F0902030302020204" pitchFamily="66" charset="0"/>
                </a:rPr>
                <a:t>Pekiştirme</a:t>
              </a:r>
            </a:p>
          </p:txBody>
        </p:sp>
        <p:sp>
          <p:nvSpPr>
            <p:cNvPr id="29" name="Dikey Kaydırma 28">
              <a:extLst>
                <a:ext uri="{FF2B5EF4-FFF2-40B4-BE49-F238E27FC236}">
                  <a16:creationId xmlns:a16="http://schemas.microsoft.com/office/drawing/2014/main" id="{B40522A3-8617-E047-9EDC-32DFA3AB70BB}"/>
                </a:ext>
              </a:extLst>
            </p:cNvPr>
            <p:cNvSpPr/>
            <p:nvPr/>
          </p:nvSpPr>
          <p:spPr>
            <a:xfrm>
              <a:off x="-1134984" y="4760921"/>
              <a:ext cx="886691" cy="980853"/>
            </a:xfrm>
            <a:prstGeom prst="verticalScroll">
              <a:avLst/>
            </a:prstGeom>
            <a:solidFill>
              <a:schemeClr val="accent2">
                <a:lumMod val="75000"/>
              </a:schemeClr>
            </a:solidFill>
            <a:ln>
              <a:solidFill>
                <a:schemeClr val="tx1"/>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0" name="Metin kutusu 29">
              <a:extLst>
                <a:ext uri="{FF2B5EF4-FFF2-40B4-BE49-F238E27FC236}">
                  <a16:creationId xmlns:a16="http://schemas.microsoft.com/office/drawing/2014/main" id="{B6BA3B69-8C59-9949-9694-8027906F17B8}"/>
                </a:ext>
              </a:extLst>
            </p:cNvPr>
            <p:cNvSpPr txBox="1"/>
            <p:nvPr/>
          </p:nvSpPr>
          <p:spPr>
            <a:xfrm>
              <a:off x="-360515" y="5454635"/>
              <a:ext cx="2673928" cy="646331"/>
            </a:xfrm>
            <a:prstGeom prst="rect">
              <a:avLst/>
            </a:prstGeom>
            <a:noFill/>
            <a:effectLst>
              <a:reflection blurRad="6350" stA="52000" endA="300" endPos="52000" dir="5400000" sy="-100000" algn="bl" rotWithShape="0"/>
            </a:effectLst>
          </p:spPr>
          <p:txBody>
            <a:bodyPr wrap="square" rtlCol="0">
              <a:spAutoFit/>
            </a:bodyPr>
            <a:lstStyle/>
            <a:p>
              <a:r>
                <a:rPr lang="tr-TR" dirty="0">
                  <a:latin typeface="Comic Sans MS" panose="030F0902030302020204" pitchFamily="66" charset="0"/>
                </a:rPr>
                <a:t>Akran Aracılı Uygulamalar</a:t>
              </a:r>
            </a:p>
          </p:txBody>
        </p:sp>
      </p:grpSp>
    </p:spTree>
    <p:extLst>
      <p:ext uri="{BB962C8B-B14F-4D97-AF65-F5344CB8AC3E}">
        <p14:creationId xmlns:p14="http://schemas.microsoft.com/office/powerpoint/2010/main" val="1971459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22943 -0.01875 L 0.70404 -0.00556 " pathEditMode="relative" rAng="0" ptsTypes="AA">
                                      <p:cBhvr>
                                        <p:cTn id="6" dur="2000" fill="hold"/>
                                        <p:tgtEl>
                                          <p:spTgt spid="17"/>
                                        </p:tgtEl>
                                        <p:attrNameLst>
                                          <p:attrName>ppt_x</p:attrName>
                                          <p:attrName>ppt_y</p:attrName>
                                        </p:attrNameLst>
                                      </p:cBhvr>
                                      <p:rCtr x="23724" y="648"/>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22943 -0.01875 L 0.70404 -0.00555 " pathEditMode="relative" rAng="0" ptsTypes="AA">
                                      <p:cBhvr>
                                        <p:cTn id="10" dur="2000" fill="hold"/>
                                        <p:tgtEl>
                                          <p:spTgt spid="19"/>
                                        </p:tgtEl>
                                        <p:attrNameLst>
                                          <p:attrName>ppt_x</p:attrName>
                                          <p:attrName>ppt_y</p:attrName>
                                        </p:attrNameLst>
                                      </p:cBhvr>
                                      <p:rCtr x="23724" y="64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graphicFrame>
        <p:nvGraphicFramePr>
          <p:cNvPr id="4" name="İçerik Yer Tutucusu 3"/>
          <p:cNvGraphicFramePr>
            <a:graphicFrameLocks noGrp="1"/>
          </p:cNvGraphicFramePr>
          <p:nvPr>
            <p:ph idx="1"/>
            <p:extLst>
              <p:ext uri="{D42A27DB-BD31-4B8C-83A1-F6EECF244321}">
                <p14:modId xmlns:p14="http://schemas.microsoft.com/office/powerpoint/2010/main" val="1577998525"/>
              </p:ext>
            </p:extLst>
          </p:nvPr>
        </p:nvGraphicFramePr>
        <p:xfrm>
          <a:off x="543910" y="659415"/>
          <a:ext cx="10515600" cy="5461000"/>
        </p:xfrm>
        <a:graphic>
          <a:graphicData uri="http://schemas.openxmlformats.org/drawingml/2006/table">
            <a:tbl>
              <a:tblPr firstRow="1" bandRow="1">
                <a:tableStyleId>{85BE263C-DBD7-4A20-BB59-AAB30ACAA65A}</a:tableStyleId>
              </a:tblPr>
              <a:tblGrid>
                <a:gridCol w="2956034">
                  <a:extLst>
                    <a:ext uri="{9D8B030D-6E8A-4147-A177-3AD203B41FA5}">
                      <a16:colId xmlns:a16="http://schemas.microsoft.com/office/drawing/2014/main" val="368153944"/>
                    </a:ext>
                  </a:extLst>
                </a:gridCol>
                <a:gridCol w="7559566">
                  <a:extLst>
                    <a:ext uri="{9D8B030D-6E8A-4147-A177-3AD203B41FA5}">
                      <a16:colId xmlns:a16="http://schemas.microsoft.com/office/drawing/2014/main" val="1549934193"/>
                    </a:ext>
                  </a:extLst>
                </a:gridCol>
              </a:tblGrid>
              <a:tr h="370840">
                <a:tc>
                  <a:txBody>
                    <a:bodyPr/>
                    <a:lstStyle/>
                    <a:p>
                      <a:r>
                        <a:rPr lang="tr-TR" sz="1400" dirty="0"/>
                        <a:t>Müdahaleler</a:t>
                      </a:r>
                    </a:p>
                  </a:txBody>
                  <a:tcPr/>
                </a:tc>
                <a:tc>
                  <a:txBody>
                    <a:bodyPr/>
                    <a:lstStyle/>
                    <a:p>
                      <a:r>
                        <a:rPr lang="tr-TR" sz="1400" dirty="0"/>
                        <a:t>Tanım</a:t>
                      </a:r>
                    </a:p>
                  </a:txBody>
                  <a:tcPr/>
                </a:tc>
                <a:extLst>
                  <a:ext uri="{0D108BD9-81ED-4DB2-BD59-A6C34878D82A}">
                    <a16:rowId xmlns:a16="http://schemas.microsoft.com/office/drawing/2014/main" val="3528134325"/>
                  </a:ext>
                </a:extLst>
              </a:tr>
              <a:tr h="370840">
                <a:tc>
                  <a:txBody>
                    <a:bodyPr/>
                    <a:lstStyle/>
                    <a:p>
                      <a:r>
                        <a:rPr lang="tr-TR" sz="1400" dirty="0"/>
                        <a:t>Öncüle dayalı uygulamalar</a:t>
                      </a:r>
                    </a:p>
                  </a:txBody>
                  <a:tcPr/>
                </a:tc>
                <a:tc>
                  <a:txBody>
                    <a:bodyPr/>
                    <a:lstStyle/>
                    <a:p>
                      <a:r>
                        <a:rPr lang="tr-TR" sz="1400" dirty="0"/>
                        <a:t>Uygun davranışların sergilenmesini arttırmak ya da uygun olmayan davranışların ortaya çıkmasını önlemek için başvurulan müdahaleler</a:t>
                      </a:r>
                    </a:p>
                  </a:txBody>
                  <a:tcPr/>
                </a:tc>
                <a:extLst>
                  <a:ext uri="{0D108BD9-81ED-4DB2-BD59-A6C34878D82A}">
                    <a16:rowId xmlns:a16="http://schemas.microsoft.com/office/drawing/2014/main" val="2046157472"/>
                  </a:ext>
                </a:extLst>
              </a:tr>
              <a:tr h="370840">
                <a:tc>
                  <a:txBody>
                    <a:bodyPr/>
                    <a:lstStyle/>
                    <a:p>
                      <a:r>
                        <a:rPr lang="tr-TR" sz="1400" dirty="0"/>
                        <a:t>Destekleyici ve alternatif</a:t>
                      </a:r>
                      <a:r>
                        <a:rPr lang="tr-TR" sz="1400" baseline="0" dirty="0"/>
                        <a:t> iletişim sistemleri (PECS)</a:t>
                      </a:r>
                      <a:endParaRPr lang="tr-TR" sz="1400" dirty="0"/>
                    </a:p>
                  </a:txBody>
                  <a:tcPr/>
                </a:tc>
                <a:tc>
                  <a:txBody>
                    <a:bodyPr/>
                    <a:lstStyle/>
                    <a:p>
                      <a:r>
                        <a:rPr lang="tr-TR" sz="1400" dirty="0"/>
                        <a:t>Sözel olmayan iletişim</a:t>
                      </a:r>
                      <a:r>
                        <a:rPr lang="tr-TR" sz="1400" baseline="0" dirty="0"/>
                        <a:t> sistemlerini kullanan ya da öğreten müdahaleler</a:t>
                      </a:r>
                      <a:endParaRPr lang="tr-TR" sz="1400" dirty="0"/>
                    </a:p>
                  </a:txBody>
                  <a:tcPr/>
                </a:tc>
                <a:extLst>
                  <a:ext uri="{0D108BD9-81ED-4DB2-BD59-A6C34878D82A}">
                    <a16:rowId xmlns:a16="http://schemas.microsoft.com/office/drawing/2014/main" val="255223555"/>
                  </a:ext>
                </a:extLst>
              </a:tr>
              <a:tr h="370840">
                <a:tc>
                  <a:txBody>
                    <a:bodyPr/>
                    <a:lstStyle/>
                    <a:p>
                      <a:r>
                        <a:rPr lang="tr-TR" sz="1400" dirty="0" err="1"/>
                        <a:t>Ayres</a:t>
                      </a:r>
                      <a:r>
                        <a:rPr lang="tr-TR" sz="1400" dirty="0"/>
                        <a:t> duyu bütünleme</a:t>
                      </a:r>
                    </a:p>
                  </a:txBody>
                  <a:tcPr/>
                </a:tc>
                <a:tc>
                  <a:txBody>
                    <a:bodyPr/>
                    <a:lstStyle/>
                    <a:p>
                      <a:r>
                        <a:rPr lang="tr-TR" sz="1400" dirty="0"/>
                        <a:t>Bireyin duyusal </a:t>
                      </a:r>
                      <a:r>
                        <a:rPr lang="tr-TR" sz="1400" dirty="0" smtClean="0"/>
                        <a:t>bilgiye,</a:t>
                      </a:r>
                      <a:r>
                        <a:rPr lang="tr-TR" sz="1400" baseline="0" dirty="0" smtClean="0"/>
                        <a:t> </a:t>
                      </a:r>
                      <a:r>
                        <a:rPr lang="tr-TR" sz="1400" baseline="0" dirty="0"/>
                        <a:t>organize edilmiş ve uyumsal davranışlarını kullanarak tepkide bulunmasını sağlamak için duyusal bütünleştirme yeteneğini hedef alan müdahaleler</a:t>
                      </a:r>
                      <a:endParaRPr lang="tr-TR" sz="1400" dirty="0"/>
                    </a:p>
                  </a:txBody>
                  <a:tcPr/>
                </a:tc>
                <a:extLst>
                  <a:ext uri="{0D108BD9-81ED-4DB2-BD59-A6C34878D82A}">
                    <a16:rowId xmlns:a16="http://schemas.microsoft.com/office/drawing/2014/main" val="413836625"/>
                  </a:ext>
                </a:extLst>
              </a:tr>
              <a:tr h="370840">
                <a:tc>
                  <a:txBody>
                    <a:bodyPr/>
                    <a:lstStyle/>
                    <a:p>
                      <a:r>
                        <a:rPr lang="tr-TR" sz="1400" dirty="0"/>
                        <a:t>Davranışsal momentum</a:t>
                      </a:r>
                      <a:r>
                        <a:rPr lang="tr-TR" sz="1400" baseline="0" dirty="0"/>
                        <a:t> uygulamaları</a:t>
                      </a:r>
                      <a:endParaRPr lang="tr-TR" sz="1400" dirty="0"/>
                    </a:p>
                  </a:txBody>
                  <a:tcPr/>
                </a:tc>
                <a:tc>
                  <a:txBody>
                    <a:bodyPr/>
                    <a:lstStyle/>
                    <a:p>
                      <a:r>
                        <a:rPr lang="tr-TR" sz="1400" dirty="0"/>
                        <a:t>Düşük olasılıklı tepkilerin ortaya çıkma olasılığını arttırmak için d</a:t>
                      </a:r>
                      <a:r>
                        <a:rPr lang="tr-TR" sz="1400" kern="1200" dirty="0">
                          <a:effectLst/>
                        </a:rPr>
                        <a:t>üşük olasılıklı veya daha zor yanıtların bir dizi yüksek olasılıklı veya daha az zahmetli yanıtlara yerleştirildiği</a:t>
                      </a:r>
                      <a:r>
                        <a:rPr lang="tr-TR" sz="1400" kern="1200" baseline="0" dirty="0">
                          <a:effectLst/>
                        </a:rPr>
                        <a:t> müdahaleler</a:t>
                      </a:r>
                      <a:endParaRPr lang="tr-TR" sz="1400" dirty="0"/>
                    </a:p>
                  </a:txBody>
                  <a:tcPr/>
                </a:tc>
                <a:extLst>
                  <a:ext uri="{0D108BD9-81ED-4DB2-BD59-A6C34878D82A}">
                    <a16:rowId xmlns:a16="http://schemas.microsoft.com/office/drawing/2014/main" val="1808788233"/>
                  </a:ext>
                </a:extLst>
              </a:tr>
              <a:tr h="370840">
                <a:tc>
                  <a:txBody>
                    <a:bodyPr/>
                    <a:lstStyle/>
                    <a:p>
                      <a:r>
                        <a:rPr lang="tr-TR" sz="1400" dirty="0"/>
                        <a:t>Bilişsel/Davranışsal/</a:t>
                      </a:r>
                      <a:r>
                        <a:rPr lang="tr-TR" sz="1400" dirty="0" err="1"/>
                        <a:t>Öğretimsel</a:t>
                      </a:r>
                      <a:r>
                        <a:rPr lang="tr-TR" sz="1400" dirty="0"/>
                        <a:t> stratejiler</a:t>
                      </a:r>
                    </a:p>
                  </a:txBody>
                  <a:tcPr/>
                </a:tc>
                <a:tc>
                  <a:txBody>
                    <a:bodyPr/>
                    <a:lstStyle/>
                    <a:p>
                      <a:r>
                        <a:rPr lang="tr-TR" sz="1400" kern="1200" dirty="0">
                          <a:effectLst/>
                        </a:rPr>
                        <a:t>Davranışsal, sosyal veya akademik davranışlarda değişikliklere yol açan bilişsel süreçlerin yönetimi veya kontrolünün öğretiminin hedeflendiği müdahaleler</a:t>
                      </a:r>
                      <a:endParaRPr lang="tr-TR" sz="1400" dirty="0"/>
                    </a:p>
                  </a:txBody>
                  <a:tcPr/>
                </a:tc>
                <a:extLst>
                  <a:ext uri="{0D108BD9-81ED-4DB2-BD59-A6C34878D82A}">
                    <a16:rowId xmlns:a16="http://schemas.microsoft.com/office/drawing/2014/main" val="1395348729"/>
                  </a:ext>
                </a:extLst>
              </a:tr>
              <a:tr h="370840">
                <a:tc>
                  <a:txBody>
                    <a:bodyPr/>
                    <a:lstStyle/>
                    <a:p>
                      <a:r>
                        <a:rPr lang="tr-TR" sz="1400" dirty="0"/>
                        <a:t>Ayrımlı pekiştirme</a:t>
                      </a:r>
                    </a:p>
                  </a:txBody>
                  <a:tcPr/>
                </a:tc>
                <a:tc>
                  <a:txBody>
                    <a:bodyPr/>
                    <a:lstStyle/>
                    <a:p>
                      <a:r>
                        <a:rPr lang="tr-TR" sz="1400" dirty="0"/>
                        <a:t>Uygun olmayan davranışın yerine aynı</a:t>
                      </a:r>
                      <a:r>
                        <a:rPr lang="tr-TR" sz="1400" baseline="0" dirty="0"/>
                        <a:t> ya da benzer işleve sahip uygun davranışın yerleştirilmesinin amaçlandığı müdahaleler</a:t>
                      </a:r>
                      <a:endParaRPr lang="tr-TR" sz="1400" dirty="0"/>
                    </a:p>
                  </a:txBody>
                  <a:tcPr/>
                </a:tc>
                <a:extLst>
                  <a:ext uri="{0D108BD9-81ED-4DB2-BD59-A6C34878D82A}">
                    <a16:rowId xmlns:a16="http://schemas.microsoft.com/office/drawing/2014/main" val="1685854225"/>
                  </a:ext>
                </a:extLst>
              </a:tr>
              <a:tr h="370840">
                <a:tc>
                  <a:txBody>
                    <a:bodyPr/>
                    <a:lstStyle/>
                    <a:p>
                      <a:r>
                        <a:rPr lang="tr-TR" sz="1400" dirty="0"/>
                        <a:t>Doğrudan öğretim</a:t>
                      </a:r>
                    </a:p>
                  </a:txBody>
                  <a:tcPr/>
                </a:tc>
                <a:tc>
                  <a:txBody>
                    <a:bodyPr/>
                    <a:lstStyle/>
                    <a:p>
                      <a:r>
                        <a:rPr lang="tr-TR" sz="1400" dirty="0"/>
                        <a:t>Ustalığı ve genellemeyi</a:t>
                      </a:r>
                      <a:r>
                        <a:rPr lang="tr-TR" sz="1400" baseline="0" dirty="0"/>
                        <a:t> sağlamak için açık bir şekilde ya da sistematik olarak sunulan ve k</a:t>
                      </a:r>
                      <a:r>
                        <a:rPr lang="tr-TR" sz="1400" dirty="0"/>
                        <a:t>oro</a:t>
                      </a:r>
                      <a:r>
                        <a:rPr lang="tr-TR" sz="1400" baseline="0" dirty="0"/>
                        <a:t> </a:t>
                      </a:r>
                      <a:r>
                        <a:rPr lang="tr-TR" sz="1400" dirty="0"/>
                        <a:t>ya da bağımsız</a:t>
                      </a:r>
                      <a:r>
                        <a:rPr lang="tr-TR" sz="1400" baseline="0" dirty="0"/>
                        <a:t> öğrenci tepkileri yoluyla öğretmen ve öğrenci arasındaki etkileşimi vurgulayan müdahaleler </a:t>
                      </a:r>
                      <a:endParaRPr lang="tr-TR" sz="1400" dirty="0"/>
                    </a:p>
                  </a:txBody>
                  <a:tcPr/>
                </a:tc>
                <a:extLst>
                  <a:ext uri="{0D108BD9-81ED-4DB2-BD59-A6C34878D82A}">
                    <a16:rowId xmlns:a16="http://schemas.microsoft.com/office/drawing/2014/main" val="4087099015"/>
                  </a:ext>
                </a:extLst>
              </a:tr>
              <a:tr h="370840">
                <a:tc>
                  <a:txBody>
                    <a:bodyPr/>
                    <a:lstStyle/>
                    <a:p>
                      <a:r>
                        <a:rPr lang="tr-TR" sz="1400" dirty="0"/>
                        <a:t>Ayrık denemelerle öğretim</a:t>
                      </a:r>
                    </a:p>
                  </a:txBody>
                  <a:tcPr/>
                </a:tc>
                <a:tc>
                  <a:txBody>
                    <a:bodyPr/>
                    <a:lstStyle/>
                    <a:p>
                      <a:r>
                        <a:rPr lang="tr-TR" sz="1400" kern="1200" dirty="0">
                          <a:effectLst/>
                        </a:rPr>
                        <a:t>Genellikle bir uzman-terapist eşliğinde uygun davranış veya becerileri öğretmek için tasarlanmış öğretim sürecidir. Öğretim genellikle toplu denemeleri içerir. Her deneme, öğretmenin yönergesi/sunumu, çocuğun yanıtı, dikkatle planlanmış bir sonuç ve bir sonraki yönergeyi sunmadan önce bir duraklamadan oluşur.</a:t>
                      </a:r>
                      <a:endParaRPr lang="tr-TR" sz="1400" dirty="0"/>
                    </a:p>
                  </a:txBody>
                  <a:tcPr/>
                </a:tc>
                <a:extLst>
                  <a:ext uri="{0D108BD9-81ED-4DB2-BD59-A6C34878D82A}">
                    <a16:rowId xmlns:a16="http://schemas.microsoft.com/office/drawing/2014/main" val="1424838250"/>
                  </a:ext>
                </a:extLst>
              </a:tr>
              <a:tr h="370840">
                <a:tc>
                  <a:txBody>
                    <a:bodyPr/>
                    <a:lstStyle/>
                    <a:p>
                      <a:r>
                        <a:rPr lang="tr-TR" sz="1400" dirty="0"/>
                        <a:t>Egzersiz ve Hareket</a:t>
                      </a:r>
                    </a:p>
                  </a:txBody>
                  <a:tcPr/>
                </a:tc>
                <a:tc>
                  <a:txBody>
                    <a:bodyPr/>
                    <a:lstStyle/>
                    <a:p>
                      <a:r>
                        <a:rPr lang="tr-TR" sz="1400" kern="1200" dirty="0">
                          <a:effectLst/>
                        </a:rPr>
                        <a:t>Çeşitli becerileri ve davranışları arttırmanın bir aracı olarak fiziksel efora dayalı etkinlikleri, belli motor becerileri kullanan müdahaleler</a:t>
                      </a:r>
                      <a:endParaRPr lang="tr-TR" sz="1400" dirty="0"/>
                    </a:p>
                  </a:txBody>
                  <a:tcPr/>
                </a:tc>
                <a:extLst>
                  <a:ext uri="{0D108BD9-81ED-4DB2-BD59-A6C34878D82A}">
                    <a16:rowId xmlns:a16="http://schemas.microsoft.com/office/drawing/2014/main" val="2682262401"/>
                  </a:ext>
                </a:extLst>
              </a:tr>
            </a:tbl>
          </a:graphicData>
        </a:graphic>
      </p:graphicFrame>
    </p:spTree>
    <p:extLst>
      <p:ext uri="{BB962C8B-B14F-4D97-AF65-F5344CB8AC3E}">
        <p14:creationId xmlns:p14="http://schemas.microsoft.com/office/powerpoint/2010/main" val="191824595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çerik Yer Tutucusu 3"/>
          <p:cNvGraphicFramePr>
            <a:graphicFrameLocks noGrp="1"/>
          </p:cNvGraphicFramePr>
          <p:nvPr>
            <p:ph idx="1"/>
          </p:nvPr>
        </p:nvGraphicFramePr>
        <p:xfrm>
          <a:off x="680545" y="574894"/>
          <a:ext cx="10515600" cy="5247640"/>
        </p:xfrm>
        <a:graphic>
          <a:graphicData uri="http://schemas.openxmlformats.org/drawingml/2006/table">
            <a:tbl>
              <a:tblPr firstRow="1" bandRow="1">
                <a:tableStyleId>{85BE263C-DBD7-4A20-BB59-AAB30ACAA65A}</a:tableStyleId>
              </a:tblPr>
              <a:tblGrid>
                <a:gridCol w="2724807">
                  <a:extLst>
                    <a:ext uri="{9D8B030D-6E8A-4147-A177-3AD203B41FA5}">
                      <a16:colId xmlns:a16="http://schemas.microsoft.com/office/drawing/2014/main" val="221667069"/>
                    </a:ext>
                  </a:extLst>
                </a:gridCol>
                <a:gridCol w="7790793">
                  <a:extLst>
                    <a:ext uri="{9D8B030D-6E8A-4147-A177-3AD203B41FA5}">
                      <a16:colId xmlns:a16="http://schemas.microsoft.com/office/drawing/2014/main" val="4199801490"/>
                    </a:ext>
                  </a:extLst>
                </a:gridCol>
              </a:tblGrid>
              <a:tr h="370840">
                <a:tc>
                  <a:txBody>
                    <a:bodyPr/>
                    <a:lstStyle/>
                    <a:p>
                      <a:r>
                        <a:rPr lang="tr-TR" sz="1400" dirty="0"/>
                        <a:t>Müdahaleler</a:t>
                      </a:r>
                    </a:p>
                  </a:txBody>
                  <a:tcPr/>
                </a:tc>
                <a:tc>
                  <a:txBody>
                    <a:bodyPr/>
                    <a:lstStyle/>
                    <a:p>
                      <a:r>
                        <a:rPr lang="tr-TR" sz="1400" dirty="0"/>
                        <a:t>Tanım</a:t>
                      </a:r>
                    </a:p>
                  </a:txBody>
                  <a:tcPr/>
                </a:tc>
                <a:extLst>
                  <a:ext uri="{0D108BD9-81ED-4DB2-BD59-A6C34878D82A}">
                    <a16:rowId xmlns:a16="http://schemas.microsoft.com/office/drawing/2014/main" val="3662412691"/>
                  </a:ext>
                </a:extLst>
              </a:tr>
              <a:tr h="370840">
                <a:tc>
                  <a:txBody>
                    <a:bodyPr/>
                    <a:lstStyle/>
                    <a:p>
                      <a:r>
                        <a:rPr lang="tr-TR" sz="1400" dirty="0"/>
                        <a:t>Söndürme</a:t>
                      </a:r>
                    </a:p>
                  </a:txBody>
                  <a:tcPr/>
                </a:tc>
                <a:tc>
                  <a:txBody>
                    <a:bodyPr/>
                    <a:lstStyle/>
                    <a:p>
                      <a:r>
                        <a:rPr lang="tr-TR" sz="1400" dirty="0"/>
                        <a:t>Problem</a:t>
                      </a:r>
                      <a:r>
                        <a:rPr lang="tr-TR" sz="1400" baseline="0" dirty="0"/>
                        <a:t> davranışın gelecekte ortaya çıkma olasılığını azaltmak için ilgili davranışı izleyen pekiştirmenin geri çekilmesi</a:t>
                      </a:r>
                      <a:endParaRPr lang="tr-TR" sz="1400" dirty="0"/>
                    </a:p>
                  </a:txBody>
                  <a:tcPr/>
                </a:tc>
                <a:extLst>
                  <a:ext uri="{0D108BD9-81ED-4DB2-BD59-A6C34878D82A}">
                    <a16:rowId xmlns:a16="http://schemas.microsoft.com/office/drawing/2014/main" val="3085300590"/>
                  </a:ext>
                </a:extLst>
              </a:tr>
              <a:tr h="370840">
                <a:tc>
                  <a:txBody>
                    <a:bodyPr/>
                    <a:lstStyle/>
                    <a:p>
                      <a:r>
                        <a:rPr lang="tr-TR" sz="1400" dirty="0"/>
                        <a:t>İşlevsel ve davranışsal</a:t>
                      </a:r>
                      <a:r>
                        <a:rPr lang="tr-TR" sz="1400" baseline="0" dirty="0"/>
                        <a:t> değerlendirme</a:t>
                      </a:r>
                      <a:endParaRPr lang="tr-TR" sz="1400" dirty="0"/>
                    </a:p>
                  </a:txBody>
                  <a:tcPr/>
                </a:tc>
                <a:tc>
                  <a:txBody>
                    <a:bodyPr/>
                    <a:lstStyle/>
                    <a:p>
                      <a:r>
                        <a:rPr lang="tr-TR" sz="1400" dirty="0"/>
                        <a:t>Daha etkili bir uygulama planı geliştirmek için bir davranışın amacı ya da işlevini sistematik olarak</a:t>
                      </a:r>
                      <a:r>
                        <a:rPr lang="tr-TR" sz="1400" baseline="0" dirty="0"/>
                        <a:t> belirleme yolu</a:t>
                      </a:r>
                      <a:endParaRPr lang="tr-TR" sz="1400" dirty="0"/>
                    </a:p>
                  </a:txBody>
                  <a:tcPr/>
                </a:tc>
                <a:extLst>
                  <a:ext uri="{0D108BD9-81ED-4DB2-BD59-A6C34878D82A}">
                    <a16:rowId xmlns:a16="http://schemas.microsoft.com/office/drawing/2014/main" val="11522119"/>
                  </a:ext>
                </a:extLst>
              </a:tr>
              <a:tr h="370840">
                <a:tc>
                  <a:txBody>
                    <a:bodyPr/>
                    <a:lstStyle/>
                    <a:p>
                      <a:r>
                        <a:rPr lang="tr-TR" sz="1400" dirty="0"/>
                        <a:t>İşlevsel iletişim öğretimi</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400" dirty="0"/>
                        <a:t>İletişim</a:t>
                      </a:r>
                      <a:r>
                        <a:rPr lang="tr-TR" sz="1400" baseline="0" dirty="0"/>
                        <a:t> işlevi olan problem davranışların yerine d</a:t>
                      </a:r>
                      <a:r>
                        <a:rPr lang="tr-TR" sz="1400" dirty="0"/>
                        <a:t>aha uygun ve etkili iletişim davranışlarını ve becerilerini yerleştirmeye dayalı</a:t>
                      </a:r>
                      <a:r>
                        <a:rPr lang="tr-TR" sz="1400" baseline="0" dirty="0"/>
                        <a:t> müdahaleler</a:t>
                      </a:r>
                      <a:endParaRPr lang="tr-TR" sz="1400" dirty="0"/>
                    </a:p>
                    <a:p>
                      <a:endParaRPr lang="tr-TR" sz="1400" dirty="0"/>
                    </a:p>
                  </a:txBody>
                  <a:tcPr/>
                </a:tc>
                <a:extLst>
                  <a:ext uri="{0D108BD9-81ED-4DB2-BD59-A6C34878D82A}">
                    <a16:rowId xmlns:a16="http://schemas.microsoft.com/office/drawing/2014/main" val="2394340255"/>
                  </a:ext>
                </a:extLst>
              </a:tr>
              <a:tr h="370840">
                <a:tc>
                  <a:txBody>
                    <a:bodyPr/>
                    <a:lstStyle/>
                    <a:p>
                      <a:r>
                        <a:rPr lang="tr-TR" sz="1400" dirty="0"/>
                        <a:t>Model olma/Video model olma</a:t>
                      </a:r>
                    </a:p>
                  </a:txBody>
                  <a:tcPr/>
                </a:tc>
                <a:tc>
                  <a:txBody>
                    <a:bodyPr/>
                    <a:lstStyle/>
                    <a:p>
                      <a:r>
                        <a:rPr lang="tr-TR" sz="1400" dirty="0"/>
                        <a:t>İstendik davranışın kazandırılması için ilgili davranışın</a:t>
                      </a:r>
                      <a:r>
                        <a:rPr lang="tr-TR" sz="1400" baseline="0" dirty="0"/>
                        <a:t> nasıl sergileneceğini bireye göstermeye dayalı müdahaleler</a:t>
                      </a:r>
                      <a:endParaRPr lang="tr-TR" sz="1400" dirty="0"/>
                    </a:p>
                  </a:txBody>
                  <a:tcPr/>
                </a:tc>
                <a:extLst>
                  <a:ext uri="{0D108BD9-81ED-4DB2-BD59-A6C34878D82A}">
                    <a16:rowId xmlns:a16="http://schemas.microsoft.com/office/drawing/2014/main" val="977011650"/>
                  </a:ext>
                </a:extLst>
              </a:tr>
              <a:tr h="370840">
                <a:tc>
                  <a:txBody>
                    <a:bodyPr/>
                    <a:lstStyle/>
                    <a:p>
                      <a:r>
                        <a:rPr lang="tr-TR" sz="1400" dirty="0"/>
                        <a:t>Müzik</a:t>
                      </a:r>
                      <a:r>
                        <a:rPr lang="tr-TR" sz="1400" baseline="0" dirty="0"/>
                        <a:t> aracılı uygulamalar</a:t>
                      </a:r>
                      <a:endParaRPr lang="tr-TR" sz="1400" dirty="0"/>
                    </a:p>
                  </a:txBody>
                  <a:tcPr/>
                </a:tc>
                <a:tc>
                  <a:txBody>
                    <a:bodyPr/>
                    <a:lstStyle/>
                    <a:p>
                      <a:r>
                        <a:rPr lang="tr-TR" sz="1400" dirty="0"/>
                        <a:t>Bireyin beceriye/davranışa</a:t>
                      </a:r>
                      <a:r>
                        <a:rPr lang="tr-TR" sz="1400" baseline="0" dirty="0"/>
                        <a:t> ilişkin performansını arttırmak ya da öğrenmeyi desteklemek için müzik, melodi, ritim gibi bileşenleri içeren müdahaleler</a:t>
                      </a:r>
                      <a:endParaRPr lang="tr-TR" sz="1400" dirty="0"/>
                    </a:p>
                  </a:txBody>
                  <a:tcPr/>
                </a:tc>
                <a:extLst>
                  <a:ext uri="{0D108BD9-81ED-4DB2-BD59-A6C34878D82A}">
                    <a16:rowId xmlns:a16="http://schemas.microsoft.com/office/drawing/2014/main" val="1374291570"/>
                  </a:ext>
                </a:extLst>
              </a:tr>
              <a:tr h="370840">
                <a:tc>
                  <a:txBody>
                    <a:bodyPr/>
                    <a:lstStyle/>
                    <a:p>
                      <a:r>
                        <a:rPr lang="tr-TR" sz="1400" dirty="0"/>
                        <a:t>Doğal öğretim (Temel tepki öğretimi, JASPER, </a:t>
                      </a:r>
                      <a:r>
                        <a:rPr lang="tr-TR" altLang="tr-TR" sz="1400" dirty="0"/>
                        <a:t>Milieu Öğretimi</a:t>
                      </a:r>
                      <a:r>
                        <a:rPr lang="tr-TR" sz="1400" dirty="0"/>
                        <a:t>)</a:t>
                      </a:r>
                    </a:p>
                  </a:txBody>
                  <a:tcPr/>
                </a:tc>
                <a:tc>
                  <a:txBody>
                    <a:bodyPr/>
                    <a:lstStyle/>
                    <a:p>
                      <a:r>
                        <a:rPr lang="tr-TR" sz="1400" dirty="0"/>
                        <a:t>Hedef davranışı/beceriyi cesaretlendirmek, desteklemek ya da kazandırmak için teknik ya da stratejilerin bireyin doğal olarak katıldıkları etkinlikler ve/veya rutinlerin içerisine gömüldüğü müdahaleler</a:t>
                      </a:r>
                    </a:p>
                  </a:txBody>
                  <a:tcPr/>
                </a:tc>
                <a:extLst>
                  <a:ext uri="{0D108BD9-81ED-4DB2-BD59-A6C34878D82A}">
                    <a16:rowId xmlns:a16="http://schemas.microsoft.com/office/drawing/2014/main" val="1950083190"/>
                  </a:ext>
                </a:extLst>
              </a:tr>
              <a:tr h="370840">
                <a:tc>
                  <a:txBody>
                    <a:bodyPr/>
                    <a:lstStyle/>
                    <a:p>
                      <a:r>
                        <a:rPr lang="tr-TR" sz="1400" dirty="0"/>
                        <a:t>Ebeveyn aracılı öğretim (</a:t>
                      </a:r>
                      <a:r>
                        <a:rPr lang="tr-TR" altLang="tr-TR" sz="1400" dirty="0"/>
                        <a:t>Project </a:t>
                      </a:r>
                      <a:r>
                        <a:rPr lang="tr-TR" altLang="tr-TR" sz="1400" dirty="0" err="1"/>
                        <a:t>ImPACT</a:t>
                      </a:r>
                      <a:r>
                        <a:rPr lang="tr-TR" altLang="tr-TR" sz="1400" dirty="0"/>
                        <a:t>,</a:t>
                      </a:r>
                      <a:r>
                        <a:rPr lang="tr-TR" altLang="tr-TR" sz="1400" baseline="0" dirty="0"/>
                        <a:t> </a:t>
                      </a:r>
                      <a:r>
                        <a:rPr lang="tr-TR" altLang="tr-TR" sz="1400" dirty="0" err="1"/>
                        <a:t>Stepping</a:t>
                      </a:r>
                      <a:r>
                        <a:rPr lang="tr-TR" altLang="tr-TR" sz="1400" dirty="0"/>
                        <a:t> Stones </a:t>
                      </a:r>
                      <a:r>
                        <a:rPr lang="tr-TR" altLang="tr-TR" sz="1400" dirty="0" err="1"/>
                        <a:t>Triple</a:t>
                      </a:r>
                      <a:r>
                        <a:rPr lang="tr-TR" altLang="tr-TR" sz="1400" dirty="0"/>
                        <a:t> P</a:t>
                      </a:r>
                      <a:r>
                        <a:rPr lang="tr-TR" sz="1400" dirty="0"/>
                        <a:t>)</a:t>
                      </a:r>
                    </a:p>
                  </a:txBody>
                  <a:tcPr/>
                </a:tc>
                <a:tc>
                  <a:txBody>
                    <a:bodyPr/>
                    <a:lstStyle/>
                    <a:p>
                      <a:r>
                        <a:rPr lang="tr-TR" sz="1400" dirty="0"/>
                        <a:t>Bireyin yeni davranışları kazanmalarını sağlamak ya da problem davranışları azaltmak için müdahalelerin ebeveynler tarafından sunulduğu müdahaleler</a:t>
                      </a:r>
                    </a:p>
                  </a:txBody>
                  <a:tcPr/>
                </a:tc>
                <a:extLst>
                  <a:ext uri="{0D108BD9-81ED-4DB2-BD59-A6C34878D82A}">
                    <a16:rowId xmlns:a16="http://schemas.microsoft.com/office/drawing/2014/main" val="271847471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400" dirty="0"/>
                        <a:t>Akran aracılı öğretim</a:t>
                      </a:r>
                    </a:p>
                  </a:txBody>
                  <a:tcPr/>
                </a:tc>
                <a:tc>
                  <a:txBody>
                    <a:bodyPr/>
                    <a:lstStyle/>
                    <a:p>
                      <a:r>
                        <a:rPr lang="tr-TR" sz="1400" dirty="0"/>
                        <a:t>Akranları özel </a:t>
                      </a:r>
                      <a:r>
                        <a:rPr lang="tr-TR" sz="1400" dirty="0" err="1"/>
                        <a:t>gereksinimli</a:t>
                      </a:r>
                      <a:r>
                        <a:rPr lang="tr-TR" sz="1400" dirty="0"/>
                        <a:t> bireylerle sosyal etkileşimdeyken nasıl iletişim başlatacakları ve tepkide bulunacakları konusunda eğiterek bu bireylerin beceri ediniminin desteklendiği müdahaleler</a:t>
                      </a:r>
                    </a:p>
                  </a:txBody>
                  <a:tcPr/>
                </a:tc>
                <a:extLst>
                  <a:ext uri="{0D108BD9-81ED-4DB2-BD59-A6C34878D82A}">
                    <a16:rowId xmlns:a16="http://schemas.microsoft.com/office/drawing/2014/main" val="946674686"/>
                  </a:ext>
                </a:extLst>
              </a:tr>
              <a:tr h="370840">
                <a:tc>
                  <a:txBody>
                    <a:bodyPr/>
                    <a:lstStyle/>
                    <a:p>
                      <a:r>
                        <a:rPr lang="tr-TR" sz="1400" dirty="0"/>
                        <a:t>İpuçları</a:t>
                      </a:r>
                    </a:p>
                  </a:txBody>
                  <a:tcPr/>
                </a:tc>
                <a:tc>
                  <a:txBody>
                    <a:bodyPr/>
                    <a:lstStyle/>
                    <a:p>
                      <a:r>
                        <a:rPr lang="tr-TR" sz="1400" dirty="0"/>
                        <a:t>Hedef davranış ya da becerinin edinimini</a:t>
                      </a:r>
                      <a:r>
                        <a:rPr lang="tr-TR" sz="1400" baseline="0" dirty="0"/>
                        <a:t> desteklemek için bireye sözel, </a:t>
                      </a:r>
                      <a:r>
                        <a:rPr lang="tr-TR" sz="1400" baseline="0" dirty="0" err="1"/>
                        <a:t>jestsel</a:t>
                      </a:r>
                      <a:r>
                        <a:rPr lang="tr-TR" sz="1400" baseline="0" dirty="0"/>
                        <a:t> ya da fiziksel desteğin sunulduğu müdahaleler</a:t>
                      </a:r>
                      <a:endParaRPr lang="tr-TR" sz="1400" dirty="0"/>
                    </a:p>
                  </a:txBody>
                  <a:tcPr/>
                </a:tc>
                <a:extLst>
                  <a:ext uri="{0D108BD9-81ED-4DB2-BD59-A6C34878D82A}">
                    <a16:rowId xmlns:a16="http://schemas.microsoft.com/office/drawing/2014/main" val="1350215123"/>
                  </a:ext>
                </a:extLst>
              </a:tr>
            </a:tbl>
          </a:graphicData>
        </a:graphic>
      </p:graphicFrame>
    </p:spTree>
    <p:extLst>
      <p:ext uri="{BB962C8B-B14F-4D97-AF65-F5344CB8AC3E}">
        <p14:creationId xmlns:p14="http://schemas.microsoft.com/office/powerpoint/2010/main" val="55330250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graphicFrame>
        <p:nvGraphicFramePr>
          <p:cNvPr id="4" name="İçerik Yer Tutucusu 3"/>
          <p:cNvGraphicFramePr>
            <a:graphicFrameLocks noGrp="1"/>
          </p:cNvGraphicFramePr>
          <p:nvPr>
            <p:ph idx="1"/>
            <p:extLst>
              <p:ext uri="{D42A27DB-BD31-4B8C-83A1-F6EECF244321}">
                <p14:modId xmlns:p14="http://schemas.microsoft.com/office/powerpoint/2010/main" val="1254765615"/>
              </p:ext>
            </p:extLst>
          </p:nvPr>
        </p:nvGraphicFramePr>
        <p:xfrm>
          <a:off x="659525" y="1014659"/>
          <a:ext cx="10515600" cy="4445000"/>
        </p:xfrm>
        <a:graphic>
          <a:graphicData uri="http://schemas.openxmlformats.org/drawingml/2006/table">
            <a:tbl>
              <a:tblPr firstRow="1" bandRow="1">
                <a:tableStyleId>{85BE263C-DBD7-4A20-BB59-AAB30ACAA65A}</a:tableStyleId>
              </a:tblPr>
              <a:tblGrid>
                <a:gridCol w="2504090">
                  <a:extLst>
                    <a:ext uri="{9D8B030D-6E8A-4147-A177-3AD203B41FA5}">
                      <a16:colId xmlns:a16="http://schemas.microsoft.com/office/drawing/2014/main" val="744310507"/>
                    </a:ext>
                  </a:extLst>
                </a:gridCol>
                <a:gridCol w="8011510">
                  <a:extLst>
                    <a:ext uri="{9D8B030D-6E8A-4147-A177-3AD203B41FA5}">
                      <a16:colId xmlns:a16="http://schemas.microsoft.com/office/drawing/2014/main" val="1238440514"/>
                    </a:ext>
                  </a:extLst>
                </a:gridCol>
              </a:tblGrid>
              <a:tr h="370840">
                <a:tc>
                  <a:txBody>
                    <a:bodyPr/>
                    <a:lstStyle/>
                    <a:p>
                      <a:r>
                        <a:rPr lang="tr-TR" sz="1400" dirty="0"/>
                        <a:t>Müdahaleler</a:t>
                      </a:r>
                    </a:p>
                  </a:txBody>
                  <a:tcPr/>
                </a:tc>
                <a:tc>
                  <a:txBody>
                    <a:bodyPr/>
                    <a:lstStyle/>
                    <a:p>
                      <a:r>
                        <a:rPr lang="tr-TR" sz="1400" dirty="0"/>
                        <a:t>Tanım</a:t>
                      </a:r>
                    </a:p>
                  </a:txBody>
                  <a:tcPr/>
                </a:tc>
                <a:extLst>
                  <a:ext uri="{0D108BD9-81ED-4DB2-BD59-A6C34878D82A}">
                    <a16:rowId xmlns:a16="http://schemas.microsoft.com/office/drawing/2014/main" val="3947313484"/>
                  </a:ext>
                </a:extLst>
              </a:tr>
              <a:tr h="370840">
                <a:tc>
                  <a:txBody>
                    <a:bodyPr/>
                    <a:lstStyle/>
                    <a:p>
                      <a:r>
                        <a:rPr lang="tr-TR" sz="1400" dirty="0"/>
                        <a:t>Pekiştirme</a:t>
                      </a:r>
                    </a:p>
                  </a:txBody>
                  <a:tcPr/>
                </a:tc>
                <a:tc>
                  <a:txBody>
                    <a:bodyPr/>
                    <a:lstStyle/>
                    <a:p>
                      <a:r>
                        <a:rPr lang="tr-TR" sz="1400" dirty="0"/>
                        <a:t>Bir davranışın ileride sergilenme olasılığını arttırmak için ortama hoşa giden</a:t>
                      </a:r>
                      <a:r>
                        <a:rPr lang="tr-TR" sz="1400" baseline="0" dirty="0"/>
                        <a:t> uyaranların </a:t>
                      </a:r>
                      <a:r>
                        <a:rPr lang="tr-TR" sz="1400" baseline="0" dirty="0" smtClean="0"/>
                        <a:t>eklenmesi ya </a:t>
                      </a:r>
                      <a:r>
                        <a:rPr lang="tr-TR" sz="1400" baseline="0" dirty="0"/>
                        <a:t>da hoşa gitmeyen </a:t>
                      </a:r>
                      <a:r>
                        <a:rPr lang="tr-TR" sz="1400" baseline="0" dirty="0" smtClean="0"/>
                        <a:t>uyaranların geri çekilmesi</a:t>
                      </a:r>
                      <a:endParaRPr lang="tr-TR" sz="1400" dirty="0"/>
                    </a:p>
                  </a:txBody>
                  <a:tcPr/>
                </a:tc>
                <a:extLst>
                  <a:ext uri="{0D108BD9-81ED-4DB2-BD59-A6C34878D82A}">
                    <a16:rowId xmlns:a16="http://schemas.microsoft.com/office/drawing/2014/main" val="1008203383"/>
                  </a:ext>
                </a:extLst>
              </a:tr>
              <a:tr h="370840">
                <a:tc>
                  <a:txBody>
                    <a:bodyPr/>
                    <a:lstStyle/>
                    <a:p>
                      <a:r>
                        <a:rPr lang="tr-TR" sz="1400" dirty="0"/>
                        <a:t>Tepkiyi kesme ve yeniden yönlendirme</a:t>
                      </a:r>
                    </a:p>
                  </a:txBody>
                  <a:tcPr/>
                </a:tc>
                <a:tc>
                  <a:txBody>
                    <a:bodyPr/>
                    <a:lstStyle/>
                    <a:p>
                      <a:r>
                        <a:rPr lang="tr-TR" sz="1400" dirty="0"/>
                        <a:t>Problem davranış ortaya çıktığında ipucu, yorum ya da çeldiriciler sunarak bireyin dikkatinin problem davranıştan uzaklaşmasının sağlandığı ve problem davranışların azalması ile sonuçlanan </a:t>
                      </a:r>
                      <a:r>
                        <a:rPr lang="tr-TR" sz="1400" dirty="0" smtClean="0"/>
                        <a:t>müdahaleler</a:t>
                      </a:r>
                      <a:endParaRPr lang="tr-TR" sz="1400" dirty="0"/>
                    </a:p>
                  </a:txBody>
                  <a:tcPr/>
                </a:tc>
                <a:extLst>
                  <a:ext uri="{0D108BD9-81ED-4DB2-BD59-A6C34878D82A}">
                    <a16:rowId xmlns:a16="http://schemas.microsoft.com/office/drawing/2014/main" val="1811172252"/>
                  </a:ext>
                </a:extLst>
              </a:tr>
              <a:tr h="370840">
                <a:tc>
                  <a:txBody>
                    <a:bodyPr/>
                    <a:lstStyle/>
                    <a:p>
                      <a:r>
                        <a:rPr lang="tr-TR" sz="1400" dirty="0"/>
                        <a:t>Kendini yönetme</a:t>
                      </a:r>
                    </a:p>
                  </a:txBody>
                  <a:tcPr/>
                </a:tc>
                <a:tc>
                  <a:txBody>
                    <a:bodyPr/>
                    <a:lstStyle/>
                    <a:p>
                      <a:r>
                        <a:rPr lang="tr-TR" sz="1400" dirty="0"/>
                        <a:t>Bireyin uygun davranışla uygun olmayan davranış arasında ayrım yapmasına, kendi davranışlarını</a:t>
                      </a:r>
                      <a:r>
                        <a:rPr lang="tr-TR" sz="1400" baseline="0" dirty="0"/>
                        <a:t> izlemesine, kaydetmesine, uygun davranışlar sergilediğinde kendisini pekiştirmesine odaklanan müdahaleler</a:t>
                      </a:r>
                      <a:endParaRPr lang="tr-TR" sz="1400" dirty="0"/>
                    </a:p>
                  </a:txBody>
                  <a:tcPr/>
                </a:tc>
                <a:extLst>
                  <a:ext uri="{0D108BD9-81ED-4DB2-BD59-A6C34878D82A}">
                    <a16:rowId xmlns:a16="http://schemas.microsoft.com/office/drawing/2014/main" val="855890062"/>
                  </a:ext>
                </a:extLst>
              </a:tr>
              <a:tr h="370840">
                <a:tc>
                  <a:txBody>
                    <a:bodyPr/>
                    <a:lstStyle/>
                    <a:p>
                      <a:r>
                        <a:rPr lang="tr-TR" sz="1400" dirty="0"/>
                        <a:t>Sosyal anlatılar</a:t>
                      </a:r>
                      <a:r>
                        <a:rPr lang="tr-TR" sz="1400" baseline="0" dirty="0"/>
                        <a:t> (Sosyal öyküler)</a:t>
                      </a:r>
                      <a:endParaRPr lang="tr-TR" sz="1400" dirty="0"/>
                    </a:p>
                  </a:txBody>
                  <a:tcPr/>
                </a:tc>
                <a:tc>
                  <a:txBody>
                    <a:bodyPr/>
                    <a:lstStyle/>
                    <a:p>
                      <a:r>
                        <a:rPr lang="tr-TR" sz="1400" dirty="0"/>
                        <a:t>Hedef davranışın/becerinin uygun</a:t>
                      </a:r>
                      <a:r>
                        <a:rPr lang="tr-TR" sz="1400" baseline="0" dirty="0"/>
                        <a:t> yönünü ön plana çıkarmak ya da uygun tepkilere örnekler vermek için sosyal durumları tanımlayan müdahaleler</a:t>
                      </a:r>
                      <a:r>
                        <a:rPr lang="tr-TR" sz="1400" dirty="0"/>
                        <a:t> </a:t>
                      </a:r>
                    </a:p>
                  </a:txBody>
                  <a:tcPr/>
                </a:tc>
                <a:extLst>
                  <a:ext uri="{0D108BD9-81ED-4DB2-BD59-A6C34878D82A}">
                    <a16:rowId xmlns:a16="http://schemas.microsoft.com/office/drawing/2014/main" val="1158510523"/>
                  </a:ext>
                </a:extLst>
              </a:tr>
              <a:tr h="370840">
                <a:tc>
                  <a:txBody>
                    <a:bodyPr/>
                    <a:lstStyle/>
                    <a:p>
                      <a:r>
                        <a:rPr lang="tr-TR" sz="1400" dirty="0"/>
                        <a:t>Sosyal beceri öğretimi (</a:t>
                      </a:r>
                      <a:r>
                        <a:rPr lang="tr-TR" altLang="tr-TR" sz="1400" dirty="0"/>
                        <a:t>PEERS</a:t>
                      </a:r>
                      <a:r>
                        <a:rPr lang="tr-TR" sz="1400" dirty="0"/>
                        <a:t>)</a:t>
                      </a:r>
                    </a:p>
                  </a:txBody>
                  <a:tcPr/>
                </a:tc>
                <a:tc>
                  <a:txBody>
                    <a:bodyPr/>
                    <a:lstStyle/>
                    <a:p>
                      <a:r>
                        <a:rPr lang="tr-TR" sz="1400" dirty="0"/>
                        <a:t>Bireyin diğerleriyle etkileşimini güçlendirmek için bireysel</a:t>
                      </a:r>
                      <a:r>
                        <a:rPr lang="tr-TR" sz="1400" baseline="0" dirty="0"/>
                        <a:t> ya da grup düzenlemesiyle sunulan öğretim</a:t>
                      </a:r>
                      <a:endParaRPr lang="tr-TR" sz="1400" dirty="0"/>
                    </a:p>
                  </a:txBody>
                  <a:tcPr/>
                </a:tc>
                <a:extLst>
                  <a:ext uri="{0D108BD9-81ED-4DB2-BD59-A6C34878D82A}">
                    <a16:rowId xmlns:a16="http://schemas.microsoft.com/office/drawing/2014/main" val="2950983437"/>
                  </a:ext>
                </a:extLst>
              </a:tr>
              <a:tr h="370840">
                <a:tc>
                  <a:txBody>
                    <a:bodyPr/>
                    <a:lstStyle/>
                    <a:p>
                      <a:r>
                        <a:rPr lang="tr-TR" sz="1400" dirty="0"/>
                        <a:t>Beceri analizleri</a:t>
                      </a:r>
                    </a:p>
                  </a:txBody>
                  <a:tcPr/>
                </a:tc>
                <a:tc>
                  <a:txBody>
                    <a:bodyPr/>
                    <a:lstStyle/>
                    <a:p>
                      <a:r>
                        <a:rPr lang="tr-TR" sz="1400" dirty="0"/>
                        <a:t>Becerinin değerlendirilmesi</a:t>
                      </a:r>
                      <a:r>
                        <a:rPr lang="tr-TR" sz="1400" baseline="0" dirty="0"/>
                        <a:t> ve öğretimini sağlamak için daha küçük basamaklara bölünmesi süreci</a:t>
                      </a:r>
                      <a:endParaRPr lang="tr-TR" sz="1400" dirty="0"/>
                    </a:p>
                  </a:txBody>
                  <a:tcPr/>
                </a:tc>
                <a:extLst>
                  <a:ext uri="{0D108BD9-81ED-4DB2-BD59-A6C34878D82A}">
                    <a16:rowId xmlns:a16="http://schemas.microsoft.com/office/drawing/2014/main" val="1893549362"/>
                  </a:ext>
                </a:extLst>
              </a:tr>
              <a:tr h="370840">
                <a:tc>
                  <a:txBody>
                    <a:bodyPr/>
                    <a:lstStyle/>
                    <a:p>
                      <a:r>
                        <a:rPr lang="tr-TR" sz="1400" dirty="0"/>
                        <a:t>Teknoloji destekli öğretim ve müdahaleler</a:t>
                      </a:r>
                    </a:p>
                  </a:txBody>
                  <a:tcPr/>
                </a:tc>
                <a:tc>
                  <a:txBody>
                    <a:bodyPr/>
                    <a:lstStyle/>
                    <a:p>
                      <a:r>
                        <a:rPr lang="tr-TR" sz="1400" dirty="0"/>
                        <a:t>Bireyin öğrenmesini desteklemek için teknolojinin öğretim ya da müdahalede kullanılması</a:t>
                      </a:r>
                    </a:p>
                  </a:txBody>
                  <a:tcPr/>
                </a:tc>
                <a:extLst>
                  <a:ext uri="{0D108BD9-81ED-4DB2-BD59-A6C34878D82A}">
                    <a16:rowId xmlns:a16="http://schemas.microsoft.com/office/drawing/2014/main" val="451193403"/>
                  </a:ext>
                </a:extLst>
              </a:tr>
              <a:tr h="370840">
                <a:tc>
                  <a:txBody>
                    <a:bodyPr/>
                    <a:lstStyle/>
                    <a:p>
                      <a:r>
                        <a:rPr lang="tr-TR" sz="1400" dirty="0"/>
                        <a:t>Bekleme süreli öğretim</a:t>
                      </a:r>
                    </a:p>
                  </a:txBody>
                  <a:tcPr/>
                </a:tc>
                <a:tc>
                  <a:txBody>
                    <a:bodyPr/>
                    <a:lstStyle/>
                    <a:p>
                      <a:r>
                        <a:rPr lang="tr-TR" sz="1400" dirty="0"/>
                        <a:t>Öğretim sırasında ipucunun</a:t>
                      </a:r>
                      <a:r>
                        <a:rPr lang="tr-TR" sz="1400" baseline="0" dirty="0"/>
                        <a:t> zaman bağlamında silikleştirilmesini sağlamak için kullanılan uygulama</a:t>
                      </a:r>
                      <a:endParaRPr lang="tr-TR" sz="1400" dirty="0"/>
                    </a:p>
                  </a:txBody>
                  <a:tcPr/>
                </a:tc>
                <a:extLst>
                  <a:ext uri="{0D108BD9-81ED-4DB2-BD59-A6C34878D82A}">
                    <a16:rowId xmlns:a16="http://schemas.microsoft.com/office/drawing/2014/main" val="2951138422"/>
                  </a:ext>
                </a:extLst>
              </a:tr>
              <a:tr h="370840">
                <a:tc>
                  <a:txBody>
                    <a:bodyPr/>
                    <a:lstStyle/>
                    <a:p>
                      <a:r>
                        <a:rPr lang="tr-TR" sz="1400" dirty="0"/>
                        <a:t>Görsel destekler</a:t>
                      </a:r>
                    </a:p>
                  </a:txBody>
                  <a:tcPr/>
                </a:tc>
                <a:tc>
                  <a:txBody>
                    <a:bodyPr/>
                    <a:lstStyle/>
                    <a:p>
                      <a:r>
                        <a:rPr lang="tr-TR" sz="1400" dirty="0"/>
                        <a:t>Öğrencinin istendik davranış ya da beceriyi bağımsız</a:t>
                      </a:r>
                      <a:r>
                        <a:rPr lang="tr-TR" sz="1400" baseline="0" dirty="0"/>
                        <a:t> olarak sergilemesi için görsellerin sunulması</a:t>
                      </a:r>
                      <a:endParaRPr lang="tr-TR" sz="1400" dirty="0"/>
                    </a:p>
                  </a:txBody>
                  <a:tcPr/>
                </a:tc>
                <a:extLst>
                  <a:ext uri="{0D108BD9-81ED-4DB2-BD59-A6C34878D82A}">
                    <a16:rowId xmlns:a16="http://schemas.microsoft.com/office/drawing/2014/main" val="2935211791"/>
                  </a:ext>
                </a:extLst>
              </a:tr>
            </a:tbl>
          </a:graphicData>
        </a:graphic>
      </p:graphicFrame>
      <p:sp>
        <p:nvSpPr>
          <p:cNvPr id="3" name="Metin kutusu 2"/>
          <p:cNvSpPr txBox="1"/>
          <p:nvPr/>
        </p:nvSpPr>
        <p:spPr>
          <a:xfrm>
            <a:off x="6390290" y="5990897"/>
            <a:ext cx="5318234" cy="830997"/>
          </a:xfrm>
          <a:prstGeom prst="rect">
            <a:avLst/>
          </a:prstGeom>
          <a:noFill/>
        </p:spPr>
        <p:txBody>
          <a:bodyPr wrap="square" rtlCol="0">
            <a:spAutoFit/>
          </a:bodyPr>
          <a:lstStyle/>
          <a:p>
            <a:r>
              <a:rPr lang="tr-TR" altLang="tr-TR" sz="1600" dirty="0" smtClean="0"/>
              <a:t>(Otizmde </a:t>
            </a:r>
            <a:r>
              <a:rPr lang="tr-TR" altLang="tr-TR" sz="1600" dirty="0"/>
              <a:t>Bilimsel Dayanaklı Uygulamaları Belirleme ve Yaygınlaştırma Merkezi (NCAEP), 2020; Yücesoy-Özkan vd., </a:t>
            </a:r>
            <a:r>
              <a:rPr lang="tr-TR" altLang="tr-TR" sz="1600" dirty="0" smtClean="0"/>
              <a:t>2024)</a:t>
            </a:r>
            <a:endParaRPr lang="tr-TR" sz="1600" dirty="0"/>
          </a:p>
        </p:txBody>
      </p:sp>
    </p:spTree>
    <p:extLst>
      <p:ext uri="{BB962C8B-B14F-4D97-AF65-F5344CB8AC3E}">
        <p14:creationId xmlns:p14="http://schemas.microsoft.com/office/powerpoint/2010/main" val="130301992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AC9123AE-8ABA-4B1B-B671-27840D535C90}"/>
              </a:ext>
            </a:extLst>
          </p:cNvPr>
          <p:cNvSpPr>
            <a:spLocks noGrp="1"/>
          </p:cNvSpPr>
          <p:nvPr>
            <p:ph type="title"/>
          </p:nvPr>
        </p:nvSpPr>
        <p:spPr>
          <a:xfrm>
            <a:off x="747185" y="541450"/>
            <a:ext cx="9716028" cy="922107"/>
          </a:xfrm>
          <a:solidFill>
            <a:schemeClr val="accent2"/>
          </a:solidFill>
        </p:spPr>
        <p:txBody>
          <a:bodyPr anchor="b">
            <a:noAutofit/>
          </a:bodyPr>
          <a:lstStyle/>
          <a:p>
            <a:pPr algn="l"/>
            <a:r>
              <a:rPr lang="tr-TR" sz="2800" b="1" dirty="0">
                <a:solidFill>
                  <a:srgbClr val="000000"/>
                </a:solidFill>
                <a:latin typeface="Arial"/>
                <a:cs typeface="Arial"/>
              </a:rPr>
              <a:t>Bilimsel Dayanaklı Uygulamaları Kullanmanın Sağladığı Katkılar</a:t>
            </a:r>
          </a:p>
        </p:txBody>
      </p:sp>
      <p:graphicFrame>
        <p:nvGraphicFramePr>
          <p:cNvPr id="5" name="İçerik Yer Tutucusu 3"/>
          <p:cNvGraphicFramePr>
            <a:graphicFrameLocks/>
          </p:cNvGraphicFramePr>
          <p:nvPr>
            <p:extLst>
              <p:ext uri="{D42A27DB-BD31-4B8C-83A1-F6EECF244321}">
                <p14:modId xmlns:p14="http://schemas.microsoft.com/office/powerpoint/2010/main" val="3008936520"/>
              </p:ext>
            </p:extLst>
          </p:nvPr>
        </p:nvGraphicFramePr>
        <p:xfrm>
          <a:off x="1424966" y="2048995"/>
          <a:ext cx="8360465" cy="31464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5621670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4" name="İçerik Yer Tutucusu 2">
            <a:extLst>
              <a:ext uri="{FF2B5EF4-FFF2-40B4-BE49-F238E27FC236}">
                <a16:creationId xmlns:a16="http://schemas.microsoft.com/office/drawing/2014/main" id="{136DCFF6-74C6-4140-BE86-DE4B70E252C8}"/>
              </a:ext>
            </a:extLst>
          </p:cNvPr>
          <p:cNvSpPr txBox="1">
            <a:spLocks noGrp="1"/>
          </p:cNvSpPr>
          <p:nvPr>
            <p:ph idx="1"/>
          </p:nvPr>
        </p:nvSpPr>
        <p:spPr>
          <a:xfrm>
            <a:off x="838200" y="2170399"/>
            <a:ext cx="10515600" cy="3301011"/>
          </a:xfrm>
          <a:custGeom>
            <a:avLst/>
            <a:gdLst>
              <a:gd name="connsiteX0" fmla="*/ 0 w 9811276"/>
              <a:gd name="connsiteY0" fmla="*/ 0 h 1803658"/>
              <a:gd name="connsiteX1" fmla="*/ 675247 w 9811276"/>
              <a:gd name="connsiteY1" fmla="*/ 0 h 1803658"/>
              <a:gd name="connsiteX2" fmla="*/ 1252381 w 9811276"/>
              <a:gd name="connsiteY2" fmla="*/ 0 h 1803658"/>
              <a:gd name="connsiteX3" fmla="*/ 1927627 w 9811276"/>
              <a:gd name="connsiteY3" fmla="*/ 0 h 1803658"/>
              <a:gd name="connsiteX4" fmla="*/ 2504761 w 9811276"/>
              <a:gd name="connsiteY4" fmla="*/ 0 h 1803658"/>
              <a:gd name="connsiteX5" fmla="*/ 3081895 w 9811276"/>
              <a:gd name="connsiteY5" fmla="*/ 0 h 1803658"/>
              <a:gd name="connsiteX6" fmla="*/ 3659029 w 9811276"/>
              <a:gd name="connsiteY6" fmla="*/ 0 h 1803658"/>
              <a:gd name="connsiteX7" fmla="*/ 4039937 w 9811276"/>
              <a:gd name="connsiteY7" fmla="*/ 0 h 1803658"/>
              <a:gd name="connsiteX8" fmla="*/ 4518958 w 9811276"/>
              <a:gd name="connsiteY8" fmla="*/ 0 h 1803658"/>
              <a:gd name="connsiteX9" fmla="*/ 5096092 w 9811276"/>
              <a:gd name="connsiteY9" fmla="*/ 0 h 1803658"/>
              <a:gd name="connsiteX10" fmla="*/ 5869452 w 9811276"/>
              <a:gd name="connsiteY10" fmla="*/ 0 h 1803658"/>
              <a:gd name="connsiteX11" fmla="*/ 6152247 w 9811276"/>
              <a:gd name="connsiteY11" fmla="*/ 0 h 1803658"/>
              <a:gd name="connsiteX12" fmla="*/ 6631268 w 9811276"/>
              <a:gd name="connsiteY12" fmla="*/ 0 h 1803658"/>
              <a:gd name="connsiteX13" fmla="*/ 7306515 w 9811276"/>
              <a:gd name="connsiteY13" fmla="*/ 0 h 1803658"/>
              <a:gd name="connsiteX14" fmla="*/ 7981762 w 9811276"/>
              <a:gd name="connsiteY14" fmla="*/ 0 h 1803658"/>
              <a:gd name="connsiteX15" fmla="*/ 8264557 w 9811276"/>
              <a:gd name="connsiteY15" fmla="*/ 0 h 1803658"/>
              <a:gd name="connsiteX16" fmla="*/ 8645466 w 9811276"/>
              <a:gd name="connsiteY16" fmla="*/ 0 h 1803658"/>
              <a:gd name="connsiteX17" fmla="*/ 9222599 w 9811276"/>
              <a:gd name="connsiteY17" fmla="*/ 0 h 1803658"/>
              <a:gd name="connsiteX18" fmla="*/ 9811276 w 9811276"/>
              <a:gd name="connsiteY18" fmla="*/ 0 h 1803658"/>
              <a:gd name="connsiteX19" fmla="*/ 9811276 w 9811276"/>
              <a:gd name="connsiteY19" fmla="*/ 396805 h 1803658"/>
              <a:gd name="connsiteX20" fmla="*/ 9811276 w 9811276"/>
              <a:gd name="connsiteY20" fmla="*/ 811646 h 1803658"/>
              <a:gd name="connsiteX21" fmla="*/ 9811276 w 9811276"/>
              <a:gd name="connsiteY21" fmla="*/ 1298634 h 1803658"/>
              <a:gd name="connsiteX22" fmla="*/ 9811276 w 9811276"/>
              <a:gd name="connsiteY22" fmla="*/ 1803658 h 1803658"/>
              <a:gd name="connsiteX23" fmla="*/ 9037917 w 9811276"/>
              <a:gd name="connsiteY23" fmla="*/ 1803658 h 1803658"/>
              <a:gd name="connsiteX24" fmla="*/ 8755121 w 9811276"/>
              <a:gd name="connsiteY24" fmla="*/ 1803658 h 1803658"/>
              <a:gd name="connsiteX25" fmla="*/ 8374213 w 9811276"/>
              <a:gd name="connsiteY25" fmla="*/ 1803658 h 1803658"/>
              <a:gd name="connsiteX26" fmla="*/ 7993304 w 9811276"/>
              <a:gd name="connsiteY26" fmla="*/ 1803658 h 1803658"/>
              <a:gd name="connsiteX27" fmla="*/ 7612396 w 9811276"/>
              <a:gd name="connsiteY27" fmla="*/ 1803658 h 1803658"/>
              <a:gd name="connsiteX28" fmla="*/ 7329600 w 9811276"/>
              <a:gd name="connsiteY28" fmla="*/ 1803658 h 1803658"/>
              <a:gd name="connsiteX29" fmla="*/ 7046805 w 9811276"/>
              <a:gd name="connsiteY29" fmla="*/ 1803658 h 1803658"/>
              <a:gd name="connsiteX30" fmla="*/ 6469671 w 9811276"/>
              <a:gd name="connsiteY30" fmla="*/ 1803658 h 1803658"/>
              <a:gd name="connsiteX31" fmla="*/ 5696311 w 9811276"/>
              <a:gd name="connsiteY31" fmla="*/ 1803658 h 1803658"/>
              <a:gd name="connsiteX32" fmla="*/ 5119178 w 9811276"/>
              <a:gd name="connsiteY32" fmla="*/ 1803658 h 1803658"/>
              <a:gd name="connsiteX33" fmla="*/ 4640156 w 9811276"/>
              <a:gd name="connsiteY33" fmla="*/ 1803658 h 1803658"/>
              <a:gd name="connsiteX34" fmla="*/ 3964910 w 9811276"/>
              <a:gd name="connsiteY34" fmla="*/ 1803658 h 1803658"/>
              <a:gd name="connsiteX35" fmla="*/ 3682114 w 9811276"/>
              <a:gd name="connsiteY35" fmla="*/ 1803658 h 1803658"/>
              <a:gd name="connsiteX36" fmla="*/ 2908755 w 9811276"/>
              <a:gd name="connsiteY36" fmla="*/ 1803658 h 1803658"/>
              <a:gd name="connsiteX37" fmla="*/ 2625959 w 9811276"/>
              <a:gd name="connsiteY37" fmla="*/ 1803658 h 1803658"/>
              <a:gd name="connsiteX38" fmla="*/ 1950713 w 9811276"/>
              <a:gd name="connsiteY38" fmla="*/ 1803658 h 1803658"/>
              <a:gd name="connsiteX39" fmla="*/ 1471691 w 9811276"/>
              <a:gd name="connsiteY39" fmla="*/ 1803658 h 1803658"/>
              <a:gd name="connsiteX40" fmla="*/ 1090783 w 9811276"/>
              <a:gd name="connsiteY40" fmla="*/ 1803658 h 1803658"/>
              <a:gd name="connsiteX41" fmla="*/ 0 w 9811276"/>
              <a:gd name="connsiteY41" fmla="*/ 1803658 h 1803658"/>
              <a:gd name="connsiteX42" fmla="*/ 0 w 9811276"/>
              <a:gd name="connsiteY42" fmla="*/ 1334707 h 1803658"/>
              <a:gd name="connsiteX43" fmla="*/ 0 w 9811276"/>
              <a:gd name="connsiteY43" fmla="*/ 937902 h 1803658"/>
              <a:gd name="connsiteX44" fmla="*/ 0 w 9811276"/>
              <a:gd name="connsiteY44" fmla="*/ 450915 h 1803658"/>
              <a:gd name="connsiteX45" fmla="*/ 0 w 9811276"/>
              <a:gd name="connsiteY45" fmla="*/ 0 h 1803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811276" h="1803658" fill="none" extrusionOk="0">
                <a:moveTo>
                  <a:pt x="0" y="0"/>
                </a:moveTo>
                <a:cubicBezTo>
                  <a:pt x="232008" y="-44318"/>
                  <a:pt x="493747" y="80984"/>
                  <a:pt x="675247" y="0"/>
                </a:cubicBezTo>
                <a:cubicBezTo>
                  <a:pt x="856747" y="-80984"/>
                  <a:pt x="973017" y="13413"/>
                  <a:pt x="1252381" y="0"/>
                </a:cubicBezTo>
                <a:cubicBezTo>
                  <a:pt x="1531745" y="-13413"/>
                  <a:pt x="1766974" y="70766"/>
                  <a:pt x="1927627" y="0"/>
                </a:cubicBezTo>
                <a:cubicBezTo>
                  <a:pt x="2088280" y="-70766"/>
                  <a:pt x="2376035" y="50114"/>
                  <a:pt x="2504761" y="0"/>
                </a:cubicBezTo>
                <a:cubicBezTo>
                  <a:pt x="2633487" y="-50114"/>
                  <a:pt x="2849787" y="46105"/>
                  <a:pt x="3081895" y="0"/>
                </a:cubicBezTo>
                <a:cubicBezTo>
                  <a:pt x="3314003" y="-46105"/>
                  <a:pt x="3454851" y="41321"/>
                  <a:pt x="3659029" y="0"/>
                </a:cubicBezTo>
                <a:cubicBezTo>
                  <a:pt x="3863207" y="-41321"/>
                  <a:pt x="3898730" y="38694"/>
                  <a:pt x="4039937" y="0"/>
                </a:cubicBezTo>
                <a:cubicBezTo>
                  <a:pt x="4181144" y="-38694"/>
                  <a:pt x="4297308" y="12189"/>
                  <a:pt x="4518958" y="0"/>
                </a:cubicBezTo>
                <a:cubicBezTo>
                  <a:pt x="4740608" y="-12189"/>
                  <a:pt x="4859253" y="38893"/>
                  <a:pt x="5096092" y="0"/>
                </a:cubicBezTo>
                <a:cubicBezTo>
                  <a:pt x="5332931" y="-38893"/>
                  <a:pt x="5689419" y="48302"/>
                  <a:pt x="5869452" y="0"/>
                </a:cubicBezTo>
                <a:cubicBezTo>
                  <a:pt x="6049485" y="-48302"/>
                  <a:pt x="6064084" y="1763"/>
                  <a:pt x="6152247" y="0"/>
                </a:cubicBezTo>
                <a:cubicBezTo>
                  <a:pt x="6240411" y="-1763"/>
                  <a:pt x="6427733" y="41284"/>
                  <a:pt x="6631268" y="0"/>
                </a:cubicBezTo>
                <a:cubicBezTo>
                  <a:pt x="6834803" y="-41284"/>
                  <a:pt x="7041140" y="1234"/>
                  <a:pt x="7306515" y="0"/>
                </a:cubicBezTo>
                <a:cubicBezTo>
                  <a:pt x="7571890" y="-1234"/>
                  <a:pt x="7755978" y="75883"/>
                  <a:pt x="7981762" y="0"/>
                </a:cubicBezTo>
                <a:cubicBezTo>
                  <a:pt x="8207546" y="-75883"/>
                  <a:pt x="8147468" y="32635"/>
                  <a:pt x="8264557" y="0"/>
                </a:cubicBezTo>
                <a:cubicBezTo>
                  <a:pt x="8381647" y="-32635"/>
                  <a:pt x="8533905" y="4369"/>
                  <a:pt x="8645466" y="0"/>
                </a:cubicBezTo>
                <a:cubicBezTo>
                  <a:pt x="8757027" y="-4369"/>
                  <a:pt x="8985460" y="30509"/>
                  <a:pt x="9222599" y="0"/>
                </a:cubicBezTo>
                <a:cubicBezTo>
                  <a:pt x="9459738" y="-30509"/>
                  <a:pt x="9664371" y="39864"/>
                  <a:pt x="9811276" y="0"/>
                </a:cubicBezTo>
                <a:cubicBezTo>
                  <a:pt x="9824331" y="89912"/>
                  <a:pt x="9791007" y="298316"/>
                  <a:pt x="9811276" y="396805"/>
                </a:cubicBezTo>
                <a:cubicBezTo>
                  <a:pt x="9831545" y="495294"/>
                  <a:pt x="9763205" y="706399"/>
                  <a:pt x="9811276" y="811646"/>
                </a:cubicBezTo>
                <a:cubicBezTo>
                  <a:pt x="9859347" y="916893"/>
                  <a:pt x="9768471" y="1076459"/>
                  <a:pt x="9811276" y="1298634"/>
                </a:cubicBezTo>
                <a:cubicBezTo>
                  <a:pt x="9854081" y="1520809"/>
                  <a:pt x="9810999" y="1643628"/>
                  <a:pt x="9811276" y="1803658"/>
                </a:cubicBezTo>
                <a:cubicBezTo>
                  <a:pt x="9443366" y="1859959"/>
                  <a:pt x="9352900" y="1752555"/>
                  <a:pt x="9037917" y="1803658"/>
                </a:cubicBezTo>
                <a:cubicBezTo>
                  <a:pt x="8722934" y="1854761"/>
                  <a:pt x="8848327" y="1770309"/>
                  <a:pt x="8755121" y="1803658"/>
                </a:cubicBezTo>
                <a:cubicBezTo>
                  <a:pt x="8661915" y="1837007"/>
                  <a:pt x="8509515" y="1793376"/>
                  <a:pt x="8374213" y="1803658"/>
                </a:cubicBezTo>
                <a:cubicBezTo>
                  <a:pt x="8238911" y="1813940"/>
                  <a:pt x="8087154" y="1801395"/>
                  <a:pt x="7993304" y="1803658"/>
                </a:cubicBezTo>
                <a:cubicBezTo>
                  <a:pt x="7899454" y="1805921"/>
                  <a:pt x="7778044" y="1779932"/>
                  <a:pt x="7612396" y="1803658"/>
                </a:cubicBezTo>
                <a:cubicBezTo>
                  <a:pt x="7446748" y="1827384"/>
                  <a:pt x="7437978" y="1778675"/>
                  <a:pt x="7329600" y="1803658"/>
                </a:cubicBezTo>
                <a:cubicBezTo>
                  <a:pt x="7221222" y="1828641"/>
                  <a:pt x="7146603" y="1788764"/>
                  <a:pt x="7046805" y="1803658"/>
                </a:cubicBezTo>
                <a:cubicBezTo>
                  <a:pt x="6947008" y="1818552"/>
                  <a:pt x="6606291" y="1746723"/>
                  <a:pt x="6469671" y="1803658"/>
                </a:cubicBezTo>
                <a:cubicBezTo>
                  <a:pt x="6333051" y="1860593"/>
                  <a:pt x="5978770" y="1733645"/>
                  <a:pt x="5696311" y="1803658"/>
                </a:cubicBezTo>
                <a:cubicBezTo>
                  <a:pt x="5413852" y="1873671"/>
                  <a:pt x="5234815" y="1738878"/>
                  <a:pt x="5119178" y="1803658"/>
                </a:cubicBezTo>
                <a:cubicBezTo>
                  <a:pt x="5003541" y="1868438"/>
                  <a:pt x="4758969" y="1797321"/>
                  <a:pt x="4640156" y="1803658"/>
                </a:cubicBezTo>
                <a:cubicBezTo>
                  <a:pt x="4521343" y="1809995"/>
                  <a:pt x="4124691" y="1783098"/>
                  <a:pt x="3964910" y="1803658"/>
                </a:cubicBezTo>
                <a:cubicBezTo>
                  <a:pt x="3805129" y="1824218"/>
                  <a:pt x="3760547" y="1786033"/>
                  <a:pt x="3682114" y="1803658"/>
                </a:cubicBezTo>
                <a:cubicBezTo>
                  <a:pt x="3603681" y="1821283"/>
                  <a:pt x="3140219" y="1771123"/>
                  <a:pt x="2908755" y="1803658"/>
                </a:cubicBezTo>
                <a:cubicBezTo>
                  <a:pt x="2677291" y="1836193"/>
                  <a:pt x="2707435" y="1770520"/>
                  <a:pt x="2625959" y="1803658"/>
                </a:cubicBezTo>
                <a:cubicBezTo>
                  <a:pt x="2544483" y="1836796"/>
                  <a:pt x="2088254" y="1743125"/>
                  <a:pt x="1950713" y="1803658"/>
                </a:cubicBezTo>
                <a:cubicBezTo>
                  <a:pt x="1813172" y="1864191"/>
                  <a:pt x="1599470" y="1782390"/>
                  <a:pt x="1471691" y="1803658"/>
                </a:cubicBezTo>
                <a:cubicBezTo>
                  <a:pt x="1343912" y="1824926"/>
                  <a:pt x="1245356" y="1790514"/>
                  <a:pt x="1090783" y="1803658"/>
                </a:cubicBezTo>
                <a:cubicBezTo>
                  <a:pt x="936210" y="1816802"/>
                  <a:pt x="464398" y="1740724"/>
                  <a:pt x="0" y="1803658"/>
                </a:cubicBezTo>
                <a:cubicBezTo>
                  <a:pt x="-9467" y="1671339"/>
                  <a:pt x="43378" y="1528640"/>
                  <a:pt x="0" y="1334707"/>
                </a:cubicBezTo>
                <a:cubicBezTo>
                  <a:pt x="-43378" y="1140774"/>
                  <a:pt x="43899" y="1074532"/>
                  <a:pt x="0" y="937902"/>
                </a:cubicBezTo>
                <a:cubicBezTo>
                  <a:pt x="-43899" y="801273"/>
                  <a:pt x="54934" y="667937"/>
                  <a:pt x="0" y="450915"/>
                </a:cubicBezTo>
                <a:cubicBezTo>
                  <a:pt x="-54934" y="233893"/>
                  <a:pt x="31013" y="172182"/>
                  <a:pt x="0" y="0"/>
                </a:cubicBezTo>
                <a:close/>
              </a:path>
              <a:path w="9811276" h="1803658" stroke="0" extrusionOk="0">
                <a:moveTo>
                  <a:pt x="0" y="0"/>
                </a:moveTo>
                <a:cubicBezTo>
                  <a:pt x="155800" y="-36430"/>
                  <a:pt x="433998" y="37088"/>
                  <a:pt x="577134" y="0"/>
                </a:cubicBezTo>
                <a:cubicBezTo>
                  <a:pt x="720270" y="-37088"/>
                  <a:pt x="1043402" y="73292"/>
                  <a:pt x="1252381" y="0"/>
                </a:cubicBezTo>
                <a:cubicBezTo>
                  <a:pt x="1461360" y="-73292"/>
                  <a:pt x="1541273" y="22804"/>
                  <a:pt x="1829514" y="0"/>
                </a:cubicBezTo>
                <a:cubicBezTo>
                  <a:pt x="2117755" y="-22804"/>
                  <a:pt x="2011499" y="20451"/>
                  <a:pt x="2112310" y="0"/>
                </a:cubicBezTo>
                <a:cubicBezTo>
                  <a:pt x="2213121" y="-20451"/>
                  <a:pt x="2266192" y="1455"/>
                  <a:pt x="2395106" y="0"/>
                </a:cubicBezTo>
                <a:cubicBezTo>
                  <a:pt x="2524020" y="-1455"/>
                  <a:pt x="2619708" y="10356"/>
                  <a:pt x="2677901" y="0"/>
                </a:cubicBezTo>
                <a:cubicBezTo>
                  <a:pt x="2736094" y="-10356"/>
                  <a:pt x="3073546" y="21172"/>
                  <a:pt x="3255035" y="0"/>
                </a:cubicBezTo>
                <a:cubicBezTo>
                  <a:pt x="3436524" y="-21172"/>
                  <a:pt x="3754565" y="3878"/>
                  <a:pt x="3930282" y="0"/>
                </a:cubicBezTo>
                <a:cubicBezTo>
                  <a:pt x="4105999" y="-3878"/>
                  <a:pt x="4461307" y="18074"/>
                  <a:pt x="4703641" y="0"/>
                </a:cubicBezTo>
                <a:cubicBezTo>
                  <a:pt x="4945975" y="-18074"/>
                  <a:pt x="5141433" y="17547"/>
                  <a:pt x="5280775" y="0"/>
                </a:cubicBezTo>
                <a:cubicBezTo>
                  <a:pt x="5420117" y="-17547"/>
                  <a:pt x="5649577" y="4635"/>
                  <a:pt x="5857909" y="0"/>
                </a:cubicBezTo>
                <a:cubicBezTo>
                  <a:pt x="6066241" y="-4635"/>
                  <a:pt x="6140228" y="28208"/>
                  <a:pt x="6238817" y="0"/>
                </a:cubicBezTo>
                <a:cubicBezTo>
                  <a:pt x="6337406" y="-28208"/>
                  <a:pt x="6463994" y="1670"/>
                  <a:pt x="6521613" y="0"/>
                </a:cubicBezTo>
                <a:cubicBezTo>
                  <a:pt x="6579232" y="-1670"/>
                  <a:pt x="6685511" y="28174"/>
                  <a:pt x="6804408" y="0"/>
                </a:cubicBezTo>
                <a:cubicBezTo>
                  <a:pt x="6923305" y="-28174"/>
                  <a:pt x="7380965" y="16308"/>
                  <a:pt x="7577768" y="0"/>
                </a:cubicBezTo>
                <a:cubicBezTo>
                  <a:pt x="7774571" y="-16308"/>
                  <a:pt x="7932705" y="63625"/>
                  <a:pt x="8154902" y="0"/>
                </a:cubicBezTo>
                <a:cubicBezTo>
                  <a:pt x="8377099" y="-63625"/>
                  <a:pt x="8513297" y="17154"/>
                  <a:pt x="8633923" y="0"/>
                </a:cubicBezTo>
                <a:cubicBezTo>
                  <a:pt x="8754549" y="-17154"/>
                  <a:pt x="8797092" y="30197"/>
                  <a:pt x="8916718" y="0"/>
                </a:cubicBezTo>
                <a:cubicBezTo>
                  <a:pt x="9036344" y="-30197"/>
                  <a:pt x="9477414" y="41318"/>
                  <a:pt x="9811276" y="0"/>
                </a:cubicBezTo>
                <a:cubicBezTo>
                  <a:pt x="9854438" y="112864"/>
                  <a:pt x="9787174" y="319374"/>
                  <a:pt x="9811276" y="450915"/>
                </a:cubicBezTo>
                <a:cubicBezTo>
                  <a:pt x="9835378" y="582457"/>
                  <a:pt x="9799641" y="744132"/>
                  <a:pt x="9811276" y="865756"/>
                </a:cubicBezTo>
                <a:cubicBezTo>
                  <a:pt x="9822911" y="987380"/>
                  <a:pt x="9787215" y="1124943"/>
                  <a:pt x="9811276" y="1352744"/>
                </a:cubicBezTo>
                <a:cubicBezTo>
                  <a:pt x="9835337" y="1580545"/>
                  <a:pt x="9794131" y="1665001"/>
                  <a:pt x="9811276" y="1803658"/>
                </a:cubicBezTo>
                <a:cubicBezTo>
                  <a:pt x="9672055" y="1810259"/>
                  <a:pt x="9357805" y="1754015"/>
                  <a:pt x="9234142" y="1803658"/>
                </a:cubicBezTo>
                <a:cubicBezTo>
                  <a:pt x="9110479" y="1853301"/>
                  <a:pt x="9024099" y="1795265"/>
                  <a:pt x="8853234" y="1803658"/>
                </a:cubicBezTo>
                <a:cubicBezTo>
                  <a:pt x="8682369" y="1812051"/>
                  <a:pt x="8565696" y="1772842"/>
                  <a:pt x="8472325" y="1803658"/>
                </a:cubicBezTo>
                <a:cubicBezTo>
                  <a:pt x="8378954" y="1834474"/>
                  <a:pt x="8213994" y="1765022"/>
                  <a:pt x="8091417" y="1803658"/>
                </a:cubicBezTo>
                <a:cubicBezTo>
                  <a:pt x="7968840" y="1842294"/>
                  <a:pt x="7534316" y="1743262"/>
                  <a:pt x="7318058" y="1803658"/>
                </a:cubicBezTo>
                <a:cubicBezTo>
                  <a:pt x="7101800" y="1864054"/>
                  <a:pt x="7101739" y="1788031"/>
                  <a:pt x="6937149" y="1803658"/>
                </a:cubicBezTo>
                <a:cubicBezTo>
                  <a:pt x="6772559" y="1819285"/>
                  <a:pt x="6767246" y="1772656"/>
                  <a:pt x="6654354" y="1803658"/>
                </a:cubicBezTo>
                <a:cubicBezTo>
                  <a:pt x="6541463" y="1834660"/>
                  <a:pt x="6420765" y="1766638"/>
                  <a:pt x="6273445" y="1803658"/>
                </a:cubicBezTo>
                <a:cubicBezTo>
                  <a:pt x="6126125" y="1840678"/>
                  <a:pt x="5998595" y="1775001"/>
                  <a:pt x="5892537" y="1803658"/>
                </a:cubicBezTo>
                <a:cubicBezTo>
                  <a:pt x="5786479" y="1832315"/>
                  <a:pt x="5564207" y="1798148"/>
                  <a:pt x="5315403" y="1803658"/>
                </a:cubicBezTo>
                <a:cubicBezTo>
                  <a:pt x="5066599" y="1809168"/>
                  <a:pt x="5158016" y="1798294"/>
                  <a:pt x="5032607" y="1803658"/>
                </a:cubicBezTo>
                <a:cubicBezTo>
                  <a:pt x="4907198" y="1809022"/>
                  <a:pt x="4754970" y="1771229"/>
                  <a:pt x="4651699" y="1803658"/>
                </a:cubicBezTo>
                <a:cubicBezTo>
                  <a:pt x="4548428" y="1836087"/>
                  <a:pt x="4253933" y="1796617"/>
                  <a:pt x="4074565" y="1803658"/>
                </a:cubicBezTo>
                <a:cubicBezTo>
                  <a:pt x="3895197" y="1810699"/>
                  <a:pt x="3716666" y="1761852"/>
                  <a:pt x="3497431" y="1803658"/>
                </a:cubicBezTo>
                <a:cubicBezTo>
                  <a:pt x="3278196" y="1845464"/>
                  <a:pt x="3032042" y="1782436"/>
                  <a:pt x="2724072" y="1803658"/>
                </a:cubicBezTo>
                <a:cubicBezTo>
                  <a:pt x="2416102" y="1824880"/>
                  <a:pt x="2283791" y="1768862"/>
                  <a:pt x="2146938" y="1803658"/>
                </a:cubicBezTo>
                <a:cubicBezTo>
                  <a:pt x="2010085" y="1838454"/>
                  <a:pt x="1805684" y="1746258"/>
                  <a:pt x="1667917" y="1803658"/>
                </a:cubicBezTo>
                <a:cubicBezTo>
                  <a:pt x="1530150" y="1861058"/>
                  <a:pt x="1457988" y="1791287"/>
                  <a:pt x="1287009" y="1803658"/>
                </a:cubicBezTo>
                <a:cubicBezTo>
                  <a:pt x="1116030" y="1816029"/>
                  <a:pt x="945754" y="1753337"/>
                  <a:pt x="709875" y="1803658"/>
                </a:cubicBezTo>
                <a:cubicBezTo>
                  <a:pt x="473996" y="1853979"/>
                  <a:pt x="254251" y="1757711"/>
                  <a:pt x="0" y="1803658"/>
                </a:cubicBezTo>
                <a:cubicBezTo>
                  <a:pt x="-5802" y="1676786"/>
                  <a:pt x="17220" y="1535897"/>
                  <a:pt x="0" y="1316670"/>
                </a:cubicBezTo>
                <a:cubicBezTo>
                  <a:pt x="-17220" y="1097443"/>
                  <a:pt x="17357" y="984953"/>
                  <a:pt x="0" y="847719"/>
                </a:cubicBezTo>
                <a:cubicBezTo>
                  <a:pt x="-17357" y="710485"/>
                  <a:pt x="3865" y="579458"/>
                  <a:pt x="0" y="396805"/>
                </a:cubicBezTo>
                <a:cubicBezTo>
                  <a:pt x="-3865" y="214152"/>
                  <a:pt x="6125" y="99473"/>
                  <a:pt x="0" y="0"/>
                </a:cubicBezTo>
                <a:close/>
              </a:path>
            </a:pathLst>
          </a:custGeom>
          <a:ln>
            <a:solidFill>
              <a:schemeClr val="accent2"/>
            </a:solidFill>
            <a:extLst>
              <a:ext uri="{C807C97D-BFC1-408E-A445-0C87EB9F89A2}">
                <ask:lineSketchStyleProps xmlns:ask="http://schemas.microsoft.com/office/drawing/2018/sketchyshapes" xmlns="" sd="1070632888">
                  <ask:type>
                    <ask:lineSketchScribble/>
                  </ask:type>
                </ask:lineSketchStyleProps>
              </a:ext>
            </a:extLst>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tr-TR" sz="2400" dirty="0" smtClean="0"/>
              <a:t>!!! Travers </a:t>
            </a:r>
            <a:r>
              <a:rPr lang="tr-TR" sz="2400" dirty="0"/>
              <a:t>(2017) öğretmenlerin bilimsel dayanaklı olmayan uygulamaları yoğun olarak kullandıklarını ifade ederek şöyle bir projeksiyon yapmıştır. </a:t>
            </a:r>
          </a:p>
          <a:p>
            <a:pPr marL="0" indent="0" algn="ctr">
              <a:buNone/>
            </a:pPr>
            <a:r>
              <a:rPr lang="tr-TR" sz="2400" dirty="0" smtClean="0"/>
              <a:t>!!! Yalnızca </a:t>
            </a:r>
            <a:r>
              <a:rPr lang="tr-TR" sz="2400" dirty="0"/>
              <a:t>günde 20 dakika bilimsel dayanaklı olmayan uygulamaların kullanılmasıyla öğrencilerin iki öğretim yılının boşa harcandığını ifade etmiştir. </a:t>
            </a:r>
          </a:p>
          <a:p>
            <a:endParaRPr lang="tr-TR" sz="2400" dirty="0">
              <a:latin typeface="Comic Sans MS" panose="030F0902030302020204" pitchFamily="66" charset="0"/>
            </a:endParaRPr>
          </a:p>
        </p:txBody>
      </p:sp>
    </p:spTree>
    <p:extLst>
      <p:ext uri="{BB962C8B-B14F-4D97-AF65-F5344CB8AC3E}">
        <p14:creationId xmlns:p14="http://schemas.microsoft.com/office/powerpoint/2010/main" val="41696226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solidFill>
            <a:schemeClr val="accent2"/>
          </a:solidFill>
        </p:spPr>
        <p:txBody>
          <a:bodyPr>
            <a:noAutofit/>
          </a:bodyPr>
          <a:lstStyle/>
          <a:p>
            <a:r>
              <a:rPr lang="tr-TR" sz="2800" b="1" dirty="0">
                <a:solidFill>
                  <a:srgbClr val="000000"/>
                </a:solidFill>
                <a:latin typeface="Arial"/>
                <a:cs typeface="Arial"/>
              </a:rPr>
              <a:t>Tüm bilimsel dayanaklı uygulamalar tüm OSB olan çocuklar için etkili midir?</a:t>
            </a:r>
          </a:p>
        </p:txBody>
      </p:sp>
      <p:sp>
        <p:nvSpPr>
          <p:cNvPr id="5" name="İçerik Yer Tutucusu 2">
            <a:extLst>
              <a:ext uri="{FF2B5EF4-FFF2-40B4-BE49-F238E27FC236}">
                <a16:creationId xmlns:a16="http://schemas.microsoft.com/office/drawing/2014/main" id="{136DCFF6-74C6-4140-BE86-DE4B70E252C8}"/>
              </a:ext>
            </a:extLst>
          </p:cNvPr>
          <p:cNvSpPr txBox="1">
            <a:spLocks noGrp="1"/>
          </p:cNvSpPr>
          <p:nvPr>
            <p:ph idx="1"/>
          </p:nvPr>
        </p:nvSpPr>
        <p:spPr>
          <a:xfrm>
            <a:off x="838200" y="2219325"/>
            <a:ext cx="10515600" cy="2297113"/>
          </a:xfrm>
          <a:custGeom>
            <a:avLst/>
            <a:gdLst>
              <a:gd name="connsiteX0" fmla="*/ 0 w 9811276"/>
              <a:gd name="connsiteY0" fmla="*/ 0 h 1803658"/>
              <a:gd name="connsiteX1" fmla="*/ 675247 w 9811276"/>
              <a:gd name="connsiteY1" fmla="*/ 0 h 1803658"/>
              <a:gd name="connsiteX2" fmla="*/ 1252381 w 9811276"/>
              <a:gd name="connsiteY2" fmla="*/ 0 h 1803658"/>
              <a:gd name="connsiteX3" fmla="*/ 1927627 w 9811276"/>
              <a:gd name="connsiteY3" fmla="*/ 0 h 1803658"/>
              <a:gd name="connsiteX4" fmla="*/ 2504761 w 9811276"/>
              <a:gd name="connsiteY4" fmla="*/ 0 h 1803658"/>
              <a:gd name="connsiteX5" fmla="*/ 3081895 w 9811276"/>
              <a:gd name="connsiteY5" fmla="*/ 0 h 1803658"/>
              <a:gd name="connsiteX6" fmla="*/ 3659029 w 9811276"/>
              <a:gd name="connsiteY6" fmla="*/ 0 h 1803658"/>
              <a:gd name="connsiteX7" fmla="*/ 4039937 w 9811276"/>
              <a:gd name="connsiteY7" fmla="*/ 0 h 1803658"/>
              <a:gd name="connsiteX8" fmla="*/ 4518958 w 9811276"/>
              <a:gd name="connsiteY8" fmla="*/ 0 h 1803658"/>
              <a:gd name="connsiteX9" fmla="*/ 5096092 w 9811276"/>
              <a:gd name="connsiteY9" fmla="*/ 0 h 1803658"/>
              <a:gd name="connsiteX10" fmla="*/ 5869452 w 9811276"/>
              <a:gd name="connsiteY10" fmla="*/ 0 h 1803658"/>
              <a:gd name="connsiteX11" fmla="*/ 6152247 w 9811276"/>
              <a:gd name="connsiteY11" fmla="*/ 0 h 1803658"/>
              <a:gd name="connsiteX12" fmla="*/ 6631268 w 9811276"/>
              <a:gd name="connsiteY12" fmla="*/ 0 h 1803658"/>
              <a:gd name="connsiteX13" fmla="*/ 7306515 w 9811276"/>
              <a:gd name="connsiteY13" fmla="*/ 0 h 1803658"/>
              <a:gd name="connsiteX14" fmla="*/ 7981762 w 9811276"/>
              <a:gd name="connsiteY14" fmla="*/ 0 h 1803658"/>
              <a:gd name="connsiteX15" fmla="*/ 8264557 w 9811276"/>
              <a:gd name="connsiteY15" fmla="*/ 0 h 1803658"/>
              <a:gd name="connsiteX16" fmla="*/ 8645466 w 9811276"/>
              <a:gd name="connsiteY16" fmla="*/ 0 h 1803658"/>
              <a:gd name="connsiteX17" fmla="*/ 9222599 w 9811276"/>
              <a:gd name="connsiteY17" fmla="*/ 0 h 1803658"/>
              <a:gd name="connsiteX18" fmla="*/ 9811276 w 9811276"/>
              <a:gd name="connsiteY18" fmla="*/ 0 h 1803658"/>
              <a:gd name="connsiteX19" fmla="*/ 9811276 w 9811276"/>
              <a:gd name="connsiteY19" fmla="*/ 396805 h 1803658"/>
              <a:gd name="connsiteX20" fmla="*/ 9811276 w 9811276"/>
              <a:gd name="connsiteY20" fmla="*/ 811646 h 1803658"/>
              <a:gd name="connsiteX21" fmla="*/ 9811276 w 9811276"/>
              <a:gd name="connsiteY21" fmla="*/ 1298634 h 1803658"/>
              <a:gd name="connsiteX22" fmla="*/ 9811276 w 9811276"/>
              <a:gd name="connsiteY22" fmla="*/ 1803658 h 1803658"/>
              <a:gd name="connsiteX23" fmla="*/ 9037917 w 9811276"/>
              <a:gd name="connsiteY23" fmla="*/ 1803658 h 1803658"/>
              <a:gd name="connsiteX24" fmla="*/ 8755121 w 9811276"/>
              <a:gd name="connsiteY24" fmla="*/ 1803658 h 1803658"/>
              <a:gd name="connsiteX25" fmla="*/ 8374213 w 9811276"/>
              <a:gd name="connsiteY25" fmla="*/ 1803658 h 1803658"/>
              <a:gd name="connsiteX26" fmla="*/ 7993304 w 9811276"/>
              <a:gd name="connsiteY26" fmla="*/ 1803658 h 1803658"/>
              <a:gd name="connsiteX27" fmla="*/ 7612396 w 9811276"/>
              <a:gd name="connsiteY27" fmla="*/ 1803658 h 1803658"/>
              <a:gd name="connsiteX28" fmla="*/ 7329600 w 9811276"/>
              <a:gd name="connsiteY28" fmla="*/ 1803658 h 1803658"/>
              <a:gd name="connsiteX29" fmla="*/ 7046805 w 9811276"/>
              <a:gd name="connsiteY29" fmla="*/ 1803658 h 1803658"/>
              <a:gd name="connsiteX30" fmla="*/ 6469671 w 9811276"/>
              <a:gd name="connsiteY30" fmla="*/ 1803658 h 1803658"/>
              <a:gd name="connsiteX31" fmla="*/ 5696311 w 9811276"/>
              <a:gd name="connsiteY31" fmla="*/ 1803658 h 1803658"/>
              <a:gd name="connsiteX32" fmla="*/ 5119178 w 9811276"/>
              <a:gd name="connsiteY32" fmla="*/ 1803658 h 1803658"/>
              <a:gd name="connsiteX33" fmla="*/ 4640156 w 9811276"/>
              <a:gd name="connsiteY33" fmla="*/ 1803658 h 1803658"/>
              <a:gd name="connsiteX34" fmla="*/ 3964910 w 9811276"/>
              <a:gd name="connsiteY34" fmla="*/ 1803658 h 1803658"/>
              <a:gd name="connsiteX35" fmla="*/ 3682114 w 9811276"/>
              <a:gd name="connsiteY35" fmla="*/ 1803658 h 1803658"/>
              <a:gd name="connsiteX36" fmla="*/ 2908755 w 9811276"/>
              <a:gd name="connsiteY36" fmla="*/ 1803658 h 1803658"/>
              <a:gd name="connsiteX37" fmla="*/ 2625959 w 9811276"/>
              <a:gd name="connsiteY37" fmla="*/ 1803658 h 1803658"/>
              <a:gd name="connsiteX38" fmla="*/ 1950713 w 9811276"/>
              <a:gd name="connsiteY38" fmla="*/ 1803658 h 1803658"/>
              <a:gd name="connsiteX39" fmla="*/ 1471691 w 9811276"/>
              <a:gd name="connsiteY39" fmla="*/ 1803658 h 1803658"/>
              <a:gd name="connsiteX40" fmla="*/ 1090783 w 9811276"/>
              <a:gd name="connsiteY40" fmla="*/ 1803658 h 1803658"/>
              <a:gd name="connsiteX41" fmla="*/ 0 w 9811276"/>
              <a:gd name="connsiteY41" fmla="*/ 1803658 h 1803658"/>
              <a:gd name="connsiteX42" fmla="*/ 0 w 9811276"/>
              <a:gd name="connsiteY42" fmla="*/ 1334707 h 1803658"/>
              <a:gd name="connsiteX43" fmla="*/ 0 w 9811276"/>
              <a:gd name="connsiteY43" fmla="*/ 937902 h 1803658"/>
              <a:gd name="connsiteX44" fmla="*/ 0 w 9811276"/>
              <a:gd name="connsiteY44" fmla="*/ 450915 h 1803658"/>
              <a:gd name="connsiteX45" fmla="*/ 0 w 9811276"/>
              <a:gd name="connsiteY45" fmla="*/ 0 h 1803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811276" h="1803658" fill="none" extrusionOk="0">
                <a:moveTo>
                  <a:pt x="0" y="0"/>
                </a:moveTo>
                <a:cubicBezTo>
                  <a:pt x="232008" y="-44318"/>
                  <a:pt x="493747" y="80984"/>
                  <a:pt x="675247" y="0"/>
                </a:cubicBezTo>
                <a:cubicBezTo>
                  <a:pt x="856747" y="-80984"/>
                  <a:pt x="973017" y="13413"/>
                  <a:pt x="1252381" y="0"/>
                </a:cubicBezTo>
                <a:cubicBezTo>
                  <a:pt x="1531745" y="-13413"/>
                  <a:pt x="1766974" y="70766"/>
                  <a:pt x="1927627" y="0"/>
                </a:cubicBezTo>
                <a:cubicBezTo>
                  <a:pt x="2088280" y="-70766"/>
                  <a:pt x="2376035" y="50114"/>
                  <a:pt x="2504761" y="0"/>
                </a:cubicBezTo>
                <a:cubicBezTo>
                  <a:pt x="2633487" y="-50114"/>
                  <a:pt x="2849787" y="46105"/>
                  <a:pt x="3081895" y="0"/>
                </a:cubicBezTo>
                <a:cubicBezTo>
                  <a:pt x="3314003" y="-46105"/>
                  <a:pt x="3454851" y="41321"/>
                  <a:pt x="3659029" y="0"/>
                </a:cubicBezTo>
                <a:cubicBezTo>
                  <a:pt x="3863207" y="-41321"/>
                  <a:pt x="3898730" y="38694"/>
                  <a:pt x="4039937" y="0"/>
                </a:cubicBezTo>
                <a:cubicBezTo>
                  <a:pt x="4181144" y="-38694"/>
                  <a:pt x="4297308" y="12189"/>
                  <a:pt x="4518958" y="0"/>
                </a:cubicBezTo>
                <a:cubicBezTo>
                  <a:pt x="4740608" y="-12189"/>
                  <a:pt x="4859253" y="38893"/>
                  <a:pt x="5096092" y="0"/>
                </a:cubicBezTo>
                <a:cubicBezTo>
                  <a:pt x="5332931" y="-38893"/>
                  <a:pt x="5689419" y="48302"/>
                  <a:pt x="5869452" y="0"/>
                </a:cubicBezTo>
                <a:cubicBezTo>
                  <a:pt x="6049485" y="-48302"/>
                  <a:pt x="6064084" y="1763"/>
                  <a:pt x="6152247" y="0"/>
                </a:cubicBezTo>
                <a:cubicBezTo>
                  <a:pt x="6240411" y="-1763"/>
                  <a:pt x="6427733" y="41284"/>
                  <a:pt x="6631268" y="0"/>
                </a:cubicBezTo>
                <a:cubicBezTo>
                  <a:pt x="6834803" y="-41284"/>
                  <a:pt x="7041140" y="1234"/>
                  <a:pt x="7306515" y="0"/>
                </a:cubicBezTo>
                <a:cubicBezTo>
                  <a:pt x="7571890" y="-1234"/>
                  <a:pt x="7755978" y="75883"/>
                  <a:pt x="7981762" y="0"/>
                </a:cubicBezTo>
                <a:cubicBezTo>
                  <a:pt x="8207546" y="-75883"/>
                  <a:pt x="8147468" y="32635"/>
                  <a:pt x="8264557" y="0"/>
                </a:cubicBezTo>
                <a:cubicBezTo>
                  <a:pt x="8381647" y="-32635"/>
                  <a:pt x="8533905" y="4369"/>
                  <a:pt x="8645466" y="0"/>
                </a:cubicBezTo>
                <a:cubicBezTo>
                  <a:pt x="8757027" y="-4369"/>
                  <a:pt x="8985460" y="30509"/>
                  <a:pt x="9222599" y="0"/>
                </a:cubicBezTo>
                <a:cubicBezTo>
                  <a:pt x="9459738" y="-30509"/>
                  <a:pt x="9664371" y="39864"/>
                  <a:pt x="9811276" y="0"/>
                </a:cubicBezTo>
                <a:cubicBezTo>
                  <a:pt x="9824331" y="89912"/>
                  <a:pt x="9791007" y="298316"/>
                  <a:pt x="9811276" y="396805"/>
                </a:cubicBezTo>
                <a:cubicBezTo>
                  <a:pt x="9831545" y="495294"/>
                  <a:pt x="9763205" y="706399"/>
                  <a:pt x="9811276" y="811646"/>
                </a:cubicBezTo>
                <a:cubicBezTo>
                  <a:pt x="9859347" y="916893"/>
                  <a:pt x="9768471" y="1076459"/>
                  <a:pt x="9811276" y="1298634"/>
                </a:cubicBezTo>
                <a:cubicBezTo>
                  <a:pt x="9854081" y="1520809"/>
                  <a:pt x="9810999" y="1643628"/>
                  <a:pt x="9811276" y="1803658"/>
                </a:cubicBezTo>
                <a:cubicBezTo>
                  <a:pt x="9443366" y="1859959"/>
                  <a:pt x="9352900" y="1752555"/>
                  <a:pt x="9037917" y="1803658"/>
                </a:cubicBezTo>
                <a:cubicBezTo>
                  <a:pt x="8722934" y="1854761"/>
                  <a:pt x="8848327" y="1770309"/>
                  <a:pt x="8755121" y="1803658"/>
                </a:cubicBezTo>
                <a:cubicBezTo>
                  <a:pt x="8661915" y="1837007"/>
                  <a:pt x="8509515" y="1793376"/>
                  <a:pt x="8374213" y="1803658"/>
                </a:cubicBezTo>
                <a:cubicBezTo>
                  <a:pt x="8238911" y="1813940"/>
                  <a:pt x="8087154" y="1801395"/>
                  <a:pt x="7993304" y="1803658"/>
                </a:cubicBezTo>
                <a:cubicBezTo>
                  <a:pt x="7899454" y="1805921"/>
                  <a:pt x="7778044" y="1779932"/>
                  <a:pt x="7612396" y="1803658"/>
                </a:cubicBezTo>
                <a:cubicBezTo>
                  <a:pt x="7446748" y="1827384"/>
                  <a:pt x="7437978" y="1778675"/>
                  <a:pt x="7329600" y="1803658"/>
                </a:cubicBezTo>
                <a:cubicBezTo>
                  <a:pt x="7221222" y="1828641"/>
                  <a:pt x="7146603" y="1788764"/>
                  <a:pt x="7046805" y="1803658"/>
                </a:cubicBezTo>
                <a:cubicBezTo>
                  <a:pt x="6947008" y="1818552"/>
                  <a:pt x="6606291" y="1746723"/>
                  <a:pt x="6469671" y="1803658"/>
                </a:cubicBezTo>
                <a:cubicBezTo>
                  <a:pt x="6333051" y="1860593"/>
                  <a:pt x="5978770" y="1733645"/>
                  <a:pt x="5696311" y="1803658"/>
                </a:cubicBezTo>
                <a:cubicBezTo>
                  <a:pt x="5413852" y="1873671"/>
                  <a:pt x="5234815" y="1738878"/>
                  <a:pt x="5119178" y="1803658"/>
                </a:cubicBezTo>
                <a:cubicBezTo>
                  <a:pt x="5003541" y="1868438"/>
                  <a:pt x="4758969" y="1797321"/>
                  <a:pt x="4640156" y="1803658"/>
                </a:cubicBezTo>
                <a:cubicBezTo>
                  <a:pt x="4521343" y="1809995"/>
                  <a:pt x="4124691" y="1783098"/>
                  <a:pt x="3964910" y="1803658"/>
                </a:cubicBezTo>
                <a:cubicBezTo>
                  <a:pt x="3805129" y="1824218"/>
                  <a:pt x="3760547" y="1786033"/>
                  <a:pt x="3682114" y="1803658"/>
                </a:cubicBezTo>
                <a:cubicBezTo>
                  <a:pt x="3603681" y="1821283"/>
                  <a:pt x="3140219" y="1771123"/>
                  <a:pt x="2908755" y="1803658"/>
                </a:cubicBezTo>
                <a:cubicBezTo>
                  <a:pt x="2677291" y="1836193"/>
                  <a:pt x="2707435" y="1770520"/>
                  <a:pt x="2625959" y="1803658"/>
                </a:cubicBezTo>
                <a:cubicBezTo>
                  <a:pt x="2544483" y="1836796"/>
                  <a:pt x="2088254" y="1743125"/>
                  <a:pt x="1950713" y="1803658"/>
                </a:cubicBezTo>
                <a:cubicBezTo>
                  <a:pt x="1813172" y="1864191"/>
                  <a:pt x="1599470" y="1782390"/>
                  <a:pt x="1471691" y="1803658"/>
                </a:cubicBezTo>
                <a:cubicBezTo>
                  <a:pt x="1343912" y="1824926"/>
                  <a:pt x="1245356" y="1790514"/>
                  <a:pt x="1090783" y="1803658"/>
                </a:cubicBezTo>
                <a:cubicBezTo>
                  <a:pt x="936210" y="1816802"/>
                  <a:pt x="464398" y="1740724"/>
                  <a:pt x="0" y="1803658"/>
                </a:cubicBezTo>
                <a:cubicBezTo>
                  <a:pt x="-9467" y="1671339"/>
                  <a:pt x="43378" y="1528640"/>
                  <a:pt x="0" y="1334707"/>
                </a:cubicBezTo>
                <a:cubicBezTo>
                  <a:pt x="-43378" y="1140774"/>
                  <a:pt x="43899" y="1074532"/>
                  <a:pt x="0" y="937902"/>
                </a:cubicBezTo>
                <a:cubicBezTo>
                  <a:pt x="-43899" y="801273"/>
                  <a:pt x="54934" y="667937"/>
                  <a:pt x="0" y="450915"/>
                </a:cubicBezTo>
                <a:cubicBezTo>
                  <a:pt x="-54934" y="233893"/>
                  <a:pt x="31013" y="172182"/>
                  <a:pt x="0" y="0"/>
                </a:cubicBezTo>
                <a:close/>
              </a:path>
              <a:path w="9811276" h="1803658" stroke="0" extrusionOk="0">
                <a:moveTo>
                  <a:pt x="0" y="0"/>
                </a:moveTo>
                <a:cubicBezTo>
                  <a:pt x="155800" y="-36430"/>
                  <a:pt x="433998" y="37088"/>
                  <a:pt x="577134" y="0"/>
                </a:cubicBezTo>
                <a:cubicBezTo>
                  <a:pt x="720270" y="-37088"/>
                  <a:pt x="1043402" y="73292"/>
                  <a:pt x="1252381" y="0"/>
                </a:cubicBezTo>
                <a:cubicBezTo>
                  <a:pt x="1461360" y="-73292"/>
                  <a:pt x="1541273" y="22804"/>
                  <a:pt x="1829514" y="0"/>
                </a:cubicBezTo>
                <a:cubicBezTo>
                  <a:pt x="2117755" y="-22804"/>
                  <a:pt x="2011499" y="20451"/>
                  <a:pt x="2112310" y="0"/>
                </a:cubicBezTo>
                <a:cubicBezTo>
                  <a:pt x="2213121" y="-20451"/>
                  <a:pt x="2266192" y="1455"/>
                  <a:pt x="2395106" y="0"/>
                </a:cubicBezTo>
                <a:cubicBezTo>
                  <a:pt x="2524020" y="-1455"/>
                  <a:pt x="2619708" y="10356"/>
                  <a:pt x="2677901" y="0"/>
                </a:cubicBezTo>
                <a:cubicBezTo>
                  <a:pt x="2736094" y="-10356"/>
                  <a:pt x="3073546" y="21172"/>
                  <a:pt x="3255035" y="0"/>
                </a:cubicBezTo>
                <a:cubicBezTo>
                  <a:pt x="3436524" y="-21172"/>
                  <a:pt x="3754565" y="3878"/>
                  <a:pt x="3930282" y="0"/>
                </a:cubicBezTo>
                <a:cubicBezTo>
                  <a:pt x="4105999" y="-3878"/>
                  <a:pt x="4461307" y="18074"/>
                  <a:pt x="4703641" y="0"/>
                </a:cubicBezTo>
                <a:cubicBezTo>
                  <a:pt x="4945975" y="-18074"/>
                  <a:pt x="5141433" y="17547"/>
                  <a:pt x="5280775" y="0"/>
                </a:cubicBezTo>
                <a:cubicBezTo>
                  <a:pt x="5420117" y="-17547"/>
                  <a:pt x="5649577" y="4635"/>
                  <a:pt x="5857909" y="0"/>
                </a:cubicBezTo>
                <a:cubicBezTo>
                  <a:pt x="6066241" y="-4635"/>
                  <a:pt x="6140228" y="28208"/>
                  <a:pt x="6238817" y="0"/>
                </a:cubicBezTo>
                <a:cubicBezTo>
                  <a:pt x="6337406" y="-28208"/>
                  <a:pt x="6463994" y="1670"/>
                  <a:pt x="6521613" y="0"/>
                </a:cubicBezTo>
                <a:cubicBezTo>
                  <a:pt x="6579232" y="-1670"/>
                  <a:pt x="6685511" y="28174"/>
                  <a:pt x="6804408" y="0"/>
                </a:cubicBezTo>
                <a:cubicBezTo>
                  <a:pt x="6923305" y="-28174"/>
                  <a:pt x="7380965" y="16308"/>
                  <a:pt x="7577768" y="0"/>
                </a:cubicBezTo>
                <a:cubicBezTo>
                  <a:pt x="7774571" y="-16308"/>
                  <a:pt x="7932705" y="63625"/>
                  <a:pt x="8154902" y="0"/>
                </a:cubicBezTo>
                <a:cubicBezTo>
                  <a:pt x="8377099" y="-63625"/>
                  <a:pt x="8513297" y="17154"/>
                  <a:pt x="8633923" y="0"/>
                </a:cubicBezTo>
                <a:cubicBezTo>
                  <a:pt x="8754549" y="-17154"/>
                  <a:pt x="8797092" y="30197"/>
                  <a:pt x="8916718" y="0"/>
                </a:cubicBezTo>
                <a:cubicBezTo>
                  <a:pt x="9036344" y="-30197"/>
                  <a:pt x="9477414" y="41318"/>
                  <a:pt x="9811276" y="0"/>
                </a:cubicBezTo>
                <a:cubicBezTo>
                  <a:pt x="9854438" y="112864"/>
                  <a:pt x="9787174" y="319374"/>
                  <a:pt x="9811276" y="450915"/>
                </a:cubicBezTo>
                <a:cubicBezTo>
                  <a:pt x="9835378" y="582457"/>
                  <a:pt x="9799641" y="744132"/>
                  <a:pt x="9811276" y="865756"/>
                </a:cubicBezTo>
                <a:cubicBezTo>
                  <a:pt x="9822911" y="987380"/>
                  <a:pt x="9787215" y="1124943"/>
                  <a:pt x="9811276" y="1352744"/>
                </a:cubicBezTo>
                <a:cubicBezTo>
                  <a:pt x="9835337" y="1580545"/>
                  <a:pt x="9794131" y="1665001"/>
                  <a:pt x="9811276" y="1803658"/>
                </a:cubicBezTo>
                <a:cubicBezTo>
                  <a:pt x="9672055" y="1810259"/>
                  <a:pt x="9357805" y="1754015"/>
                  <a:pt x="9234142" y="1803658"/>
                </a:cubicBezTo>
                <a:cubicBezTo>
                  <a:pt x="9110479" y="1853301"/>
                  <a:pt x="9024099" y="1795265"/>
                  <a:pt x="8853234" y="1803658"/>
                </a:cubicBezTo>
                <a:cubicBezTo>
                  <a:pt x="8682369" y="1812051"/>
                  <a:pt x="8565696" y="1772842"/>
                  <a:pt x="8472325" y="1803658"/>
                </a:cubicBezTo>
                <a:cubicBezTo>
                  <a:pt x="8378954" y="1834474"/>
                  <a:pt x="8213994" y="1765022"/>
                  <a:pt x="8091417" y="1803658"/>
                </a:cubicBezTo>
                <a:cubicBezTo>
                  <a:pt x="7968840" y="1842294"/>
                  <a:pt x="7534316" y="1743262"/>
                  <a:pt x="7318058" y="1803658"/>
                </a:cubicBezTo>
                <a:cubicBezTo>
                  <a:pt x="7101800" y="1864054"/>
                  <a:pt x="7101739" y="1788031"/>
                  <a:pt x="6937149" y="1803658"/>
                </a:cubicBezTo>
                <a:cubicBezTo>
                  <a:pt x="6772559" y="1819285"/>
                  <a:pt x="6767246" y="1772656"/>
                  <a:pt x="6654354" y="1803658"/>
                </a:cubicBezTo>
                <a:cubicBezTo>
                  <a:pt x="6541463" y="1834660"/>
                  <a:pt x="6420765" y="1766638"/>
                  <a:pt x="6273445" y="1803658"/>
                </a:cubicBezTo>
                <a:cubicBezTo>
                  <a:pt x="6126125" y="1840678"/>
                  <a:pt x="5998595" y="1775001"/>
                  <a:pt x="5892537" y="1803658"/>
                </a:cubicBezTo>
                <a:cubicBezTo>
                  <a:pt x="5786479" y="1832315"/>
                  <a:pt x="5564207" y="1798148"/>
                  <a:pt x="5315403" y="1803658"/>
                </a:cubicBezTo>
                <a:cubicBezTo>
                  <a:pt x="5066599" y="1809168"/>
                  <a:pt x="5158016" y="1798294"/>
                  <a:pt x="5032607" y="1803658"/>
                </a:cubicBezTo>
                <a:cubicBezTo>
                  <a:pt x="4907198" y="1809022"/>
                  <a:pt x="4754970" y="1771229"/>
                  <a:pt x="4651699" y="1803658"/>
                </a:cubicBezTo>
                <a:cubicBezTo>
                  <a:pt x="4548428" y="1836087"/>
                  <a:pt x="4253933" y="1796617"/>
                  <a:pt x="4074565" y="1803658"/>
                </a:cubicBezTo>
                <a:cubicBezTo>
                  <a:pt x="3895197" y="1810699"/>
                  <a:pt x="3716666" y="1761852"/>
                  <a:pt x="3497431" y="1803658"/>
                </a:cubicBezTo>
                <a:cubicBezTo>
                  <a:pt x="3278196" y="1845464"/>
                  <a:pt x="3032042" y="1782436"/>
                  <a:pt x="2724072" y="1803658"/>
                </a:cubicBezTo>
                <a:cubicBezTo>
                  <a:pt x="2416102" y="1824880"/>
                  <a:pt x="2283791" y="1768862"/>
                  <a:pt x="2146938" y="1803658"/>
                </a:cubicBezTo>
                <a:cubicBezTo>
                  <a:pt x="2010085" y="1838454"/>
                  <a:pt x="1805684" y="1746258"/>
                  <a:pt x="1667917" y="1803658"/>
                </a:cubicBezTo>
                <a:cubicBezTo>
                  <a:pt x="1530150" y="1861058"/>
                  <a:pt x="1457988" y="1791287"/>
                  <a:pt x="1287009" y="1803658"/>
                </a:cubicBezTo>
                <a:cubicBezTo>
                  <a:pt x="1116030" y="1816029"/>
                  <a:pt x="945754" y="1753337"/>
                  <a:pt x="709875" y="1803658"/>
                </a:cubicBezTo>
                <a:cubicBezTo>
                  <a:pt x="473996" y="1853979"/>
                  <a:pt x="254251" y="1757711"/>
                  <a:pt x="0" y="1803658"/>
                </a:cubicBezTo>
                <a:cubicBezTo>
                  <a:pt x="-5802" y="1676786"/>
                  <a:pt x="17220" y="1535897"/>
                  <a:pt x="0" y="1316670"/>
                </a:cubicBezTo>
                <a:cubicBezTo>
                  <a:pt x="-17220" y="1097443"/>
                  <a:pt x="17357" y="984953"/>
                  <a:pt x="0" y="847719"/>
                </a:cubicBezTo>
                <a:cubicBezTo>
                  <a:pt x="-17357" y="710485"/>
                  <a:pt x="3865" y="579458"/>
                  <a:pt x="0" y="396805"/>
                </a:cubicBezTo>
                <a:cubicBezTo>
                  <a:pt x="-3865" y="214152"/>
                  <a:pt x="6125" y="99473"/>
                  <a:pt x="0" y="0"/>
                </a:cubicBezTo>
                <a:close/>
              </a:path>
            </a:pathLst>
          </a:custGeom>
          <a:ln>
            <a:solidFill>
              <a:schemeClr val="accent2"/>
            </a:solidFill>
            <a:extLst>
              <a:ext uri="{C807C97D-BFC1-408E-A445-0C87EB9F89A2}">
                <ask:lineSketchStyleProps xmlns:ask="http://schemas.microsoft.com/office/drawing/2018/sketchyshapes" xmlns="" sd="1070632888">
                  <ask:type>
                    <ask:lineSketchScribble/>
                  </ask:type>
                </ask:lineSketchStyleProps>
              </a:ext>
            </a:extLst>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2400" dirty="0"/>
              <a:t>Çocukların özellikleri, performansları ve gereksinimlerinde görülen çeşitlilik dikkate alındığında, bir uygulamanın tüm özel </a:t>
            </a:r>
            <a:r>
              <a:rPr lang="tr-TR" sz="2400" dirty="0" err="1"/>
              <a:t>gereksinimli</a:t>
            </a:r>
            <a:r>
              <a:rPr lang="tr-TR" sz="2400" dirty="0"/>
              <a:t> çocuklarda etkili olmasını beklemek </a:t>
            </a:r>
            <a:r>
              <a:rPr lang="tr-TR" sz="2400" b="1" dirty="0"/>
              <a:t>gerçekçi değildir.</a:t>
            </a:r>
          </a:p>
          <a:p>
            <a:endParaRPr lang="tr-TR" sz="2400" dirty="0">
              <a:latin typeface="Comic Sans MS" panose="030F0902030302020204" pitchFamily="66" charset="0"/>
            </a:endParaRPr>
          </a:p>
        </p:txBody>
      </p:sp>
    </p:spTree>
    <p:extLst>
      <p:ext uri="{BB962C8B-B14F-4D97-AF65-F5344CB8AC3E}">
        <p14:creationId xmlns:p14="http://schemas.microsoft.com/office/powerpoint/2010/main" val="278329227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dirty="0"/>
          </a:p>
        </p:txBody>
      </p:sp>
      <p:graphicFrame>
        <p:nvGraphicFramePr>
          <p:cNvPr id="4" name="İçerik Yer Tutucusu 3"/>
          <p:cNvGraphicFramePr>
            <a:graphicFrameLocks noGrp="1"/>
          </p:cNvGraphicFramePr>
          <p:nvPr>
            <p:ph idx="1"/>
            <p:extLst>
              <p:ext uri="{D42A27DB-BD31-4B8C-83A1-F6EECF244321}">
                <p14:modId xmlns:p14="http://schemas.microsoft.com/office/powerpoint/2010/main" val="3415408037"/>
              </p:ext>
            </p:extLst>
          </p:nvPr>
        </p:nvGraphicFramePr>
        <p:xfrm>
          <a:off x="838200" y="750628"/>
          <a:ext cx="10515600" cy="56982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565532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dirty="0"/>
          </a:p>
        </p:txBody>
      </p:sp>
      <p:sp>
        <p:nvSpPr>
          <p:cNvPr id="5" name="Oval Belirtme Çizgisi 4"/>
          <p:cNvSpPr/>
          <p:nvPr/>
        </p:nvSpPr>
        <p:spPr>
          <a:xfrm>
            <a:off x="2668248" y="2308485"/>
            <a:ext cx="7719935" cy="3237876"/>
          </a:xfrm>
          <a:prstGeom prst="wedgeEllipseCallou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dirty="0">
                <a:solidFill>
                  <a:schemeClr val="tx1"/>
                </a:solidFill>
              </a:rPr>
              <a:t>Çevremdeki kişiler bana çocuğum için diyet, hayvan terapisi gibi uygulamalardan yararlanmamı söylüyor? </a:t>
            </a:r>
            <a:endParaRPr lang="tr-TR" sz="2400" dirty="0" smtClean="0">
              <a:solidFill>
                <a:schemeClr val="tx1"/>
              </a:solidFill>
            </a:endParaRPr>
          </a:p>
          <a:p>
            <a:pPr algn="ctr"/>
            <a:r>
              <a:rPr lang="tr-TR" sz="2400" dirty="0" smtClean="0">
                <a:solidFill>
                  <a:schemeClr val="tx1"/>
                </a:solidFill>
              </a:rPr>
              <a:t>Bu </a:t>
            </a:r>
            <a:r>
              <a:rPr lang="tr-TR" sz="2400" dirty="0">
                <a:solidFill>
                  <a:schemeClr val="tx1"/>
                </a:solidFill>
              </a:rPr>
              <a:t>uygulamalar çocuğum için uygun mudur?</a:t>
            </a:r>
            <a:endParaRPr lang="tr-TR" sz="2400" dirty="0"/>
          </a:p>
        </p:txBody>
      </p:sp>
    </p:spTree>
    <p:extLst>
      <p:ext uri="{BB962C8B-B14F-4D97-AF65-F5344CB8AC3E}">
        <p14:creationId xmlns:p14="http://schemas.microsoft.com/office/powerpoint/2010/main" val="20768802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Destekleyici ve alternatif uygulamalar (DAU)</a:t>
            </a:r>
            <a:endParaRPr lang="tr-TR" dirty="0"/>
          </a:p>
        </p:txBody>
      </p:sp>
      <p:graphicFrame>
        <p:nvGraphicFramePr>
          <p:cNvPr id="4" name="İçerik Yer Tutucusu 3"/>
          <p:cNvGraphicFramePr>
            <a:graphicFrameLocks noGrp="1"/>
          </p:cNvGraphicFramePr>
          <p:nvPr>
            <p:ph idx="1"/>
            <p:extLst>
              <p:ext uri="{D42A27DB-BD31-4B8C-83A1-F6EECF244321}">
                <p14:modId xmlns:p14="http://schemas.microsoft.com/office/powerpoint/2010/main" val="257333604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402772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İçerik Yer Tutucusu 2"/>
          <p:cNvSpPr>
            <a:spLocks noGrp="1"/>
          </p:cNvSpPr>
          <p:nvPr>
            <p:ph idx="1"/>
          </p:nvPr>
        </p:nvSpPr>
        <p:spPr>
          <a:xfrm>
            <a:off x="838200" y="1083844"/>
            <a:ext cx="10515600" cy="5324347"/>
          </a:xfrm>
        </p:spPr>
        <p:txBody>
          <a:bodyPr>
            <a:normAutofit/>
          </a:bodyPr>
          <a:lstStyle/>
          <a:p>
            <a:pPr marL="0" indent="0">
              <a:buNone/>
            </a:pPr>
            <a:r>
              <a:rPr lang="tr-TR" sz="2000" b="1" dirty="0"/>
              <a:t>Değerlendirme Sırasında</a:t>
            </a:r>
          </a:p>
          <a:p>
            <a:r>
              <a:rPr lang="tr-TR" sz="2000" dirty="0"/>
              <a:t>Açık ve net sorular sorma</a:t>
            </a:r>
          </a:p>
          <a:p>
            <a:pPr lvl="1"/>
            <a:r>
              <a:rPr lang="tr-TR" sz="2000" dirty="0"/>
              <a:t>«Çocuğunuz ellerini yıkar mı? yerine «Çocuğunuz ihtiyaç duyduğunda ellerini kuru yer kalmayacak şekilde köpürterek ve en az 20 saniye süresince ovalayarak bağımsız yıkar mı? Yıkadıktan sonra kurular mı?»</a:t>
            </a:r>
          </a:p>
          <a:p>
            <a:pPr lvl="1"/>
            <a:r>
              <a:rPr lang="tr-TR" sz="2000" dirty="0"/>
              <a:t>Çocuğunuz tuvalet ihtiyacını karşılar mı?</a:t>
            </a:r>
          </a:p>
          <a:p>
            <a:r>
              <a:rPr lang="tr-TR" sz="2000" dirty="0"/>
              <a:t>Terminolojiden kaçınma</a:t>
            </a:r>
          </a:p>
          <a:p>
            <a:pPr lvl="1"/>
            <a:r>
              <a:rPr lang="tr-TR" sz="2000" dirty="0"/>
              <a:t>«Çocuğunuz ortak dikkat kurar mı? Çocuğunuz zihin kuramı becerilerine sahip mi? Ekolalisi var mı?»</a:t>
            </a:r>
          </a:p>
          <a:p>
            <a:r>
              <a:rPr lang="tr-TR" sz="2000" dirty="0"/>
              <a:t>Ailenin görüş ve düşüncelerini onaylarken dikkatli davranma</a:t>
            </a:r>
          </a:p>
          <a:p>
            <a:pPr lvl="1"/>
            <a:r>
              <a:rPr lang="tr-TR" sz="2000" dirty="0"/>
              <a:t>Uzman «Farklı ortamlar içinde oluşabilecek risk ve tehlikelere karşı kendini korur.» hedefi için «Çocuğunuz ihmal ve istismar durumunda gerekenleri yapar mı?» sorusunu yönelttiğinde «Ailenin Allah korusun Hocam. Ben onu hiç yalnız bırakmam.» demesi ve uzmanın da «Çok haklısınız.» demesi</a:t>
            </a:r>
          </a:p>
          <a:p>
            <a:pPr lvl="1"/>
            <a:endParaRPr lang="tr-TR" sz="1300" b="1" dirty="0"/>
          </a:p>
          <a:p>
            <a:pPr lvl="1"/>
            <a:endParaRPr lang="tr-TR" sz="1300" b="1" dirty="0"/>
          </a:p>
          <a:p>
            <a:endParaRPr lang="tr-TR" sz="1300" b="1" dirty="0"/>
          </a:p>
          <a:p>
            <a:endParaRPr lang="tr-TR" sz="1300" dirty="0"/>
          </a:p>
        </p:txBody>
      </p:sp>
    </p:spTree>
    <p:extLst>
      <p:ext uri="{BB962C8B-B14F-4D97-AF65-F5344CB8AC3E}">
        <p14:creationId xmlns:p14="http://schemas.microsoft.com/office/powerpoint/2010/main" val="19506296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b="1" dirty="0"/>
          </a:p>
        </p:txBody>
      </p:sp>
      <p:graphicFrame>
        <p:nvGraphicFramePr>
          <p:cNvPr id="4" name="İçerik Yer Tutucusu 3"/>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378261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365125"/>
            <a:ext cx="10515600" cy="992505"/>
          </a:xfrm>
        </p:spPr>
        <p:txBody>
          <a:bodyPr>
            <a:normAutofit/>
          </a:bodyPr>
          <a:lstStyle/>
          <a:p>
            <a:r>
              <a:rPr lang="tr-TR" sz="2800" b="1" dirty="0"/>
              <a:t>Aileler </a:t>
            </a:r>
            <a:r>
              <a:rPr lang="tr-TR" sz="2800" b="1" dirty="0" err="1"/>
              <a:t>DAU’ları</a:t>
            </a:r>
            <a:r>
              <a:rPr lang="tr-TR" sz="2800" b="1" dirty="0"/>
              <a:t> kullanmaya neden başlıyor ya da yarıda bırakıyor?</a:t>
            </a:r>
          </a:p>
        </p:txBody>
      </p:sp>
      <p:graphicFrame>
        <p:nvGraphicFramePr>
          <p:cNvPr id="7" name="İçerik Yer Tutucusu 6"/>
          <p:cNvGraphicFramePr>
            <a:graphicFrameLocks noGrp="1"/>
          </p:cNvGraphicFramePr>
          <p:nvPr>
            <p:ph idx="1"/>
          </p:nvPr>
        </p:nvGraphicFramePr>
        <p:xfrm>
          <a:off x="6559731" y="2004150"/>
          <a:ext cx="4491446" cy="34822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İçerik Yer Tutucusu 6"/>
          <p:cNvGraphicFramePr>
            <a:graphicFrameLocks/>
          </p:cNvGraphicFramePr>
          <p:nvPr>
            <p:extLst>
              <p:ext uri="{D42A27DB-BD31-4B8C-83A1-F6EECF244321}">
                <p14:modId xmlns:p14="http://schemas.microsoft.com/office/powerpoint/2010/main" val="1311983472"/>
              </p:ext>
            </p:extLst>
          </p:nvPr>
        </p:nvGraphicFramePr>
        <p:xfrm>
          <a:off x="990600" y="1978025"/>
          <a:ext cx="4491446" cy="370431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9" name="Metin kutusu 8"/>
          <p:cNvSpPr txBox="1"/>
          <p:nvPr/>
        </p:nvSpPr>
        <p:spPr>
          <a:xfrm>
            <a:off x="653143" y="1502229"/>
            <a:ext cx="5185954" cy="646331"/>
          </a:xfrm>
          <a:prstGeom prst="rect">
            <a:avLst/>
          </a:prstGeom>
          <a:noFill/>
        </p:spPr>
        <p:txBody>
          <a:bodyPr wrap="square" rtlCol="0">
            <a:spAutoFit/>
          </a:bodyPr>
          <a:lstStyle/>
          <a:p>
            <a:r>
              <a:rPr lang="tr-TR" b="1" dirty="0"/>
              <a:t>Bu uygulamaları kullanmaya başlama kararlarını etkileyen nedenler</a:t>
            </a:r>
          </a:p>
        </p:txBody>
      </p:sp>
      <p:sp>
        <p:nvSpPr>
          <p:cNvPr id="10" name="Metin kutusu 9"/>
          <p:cNvSpPr txBox="1"/>
          <p:nvPr/>
        </p:nvSpPr>
        <p:spPr>
          <a:xfrm>
            <a:off x="6024154" y="1502228"/>
            <a:ext cx="5185954" cy="646331"/>
          </a:xfrm>
          <a:prstGeom prst="rect">
            <a:avLst/>
          </a:prstGeom>
          <a:noFill/>
        </p:spPr>
        <p:txBody>
          <a:bodyPr wrap="square" rtlCol="0">
            <a:spAutoFit/>
          </a:bodyPr>
          <a:lstStyle/>
          <a:p>
            <a:r>
              <a:rPr lang="tr-TR" b="1" dirty="0"/>
              <a:t>Bu uygulamaları bırakma kararlarını etkileyen nedenler</a:t>
            </a:r>
          </a:p>
        </p:txBody>
      </p:sp>
      <p:sp>
        <p:nvSpPr>
          <p:cNvPr id="11" name="Metin kutusu 10"/>
          <p:cNvSpPr txBox="1"/>
          <p:nvPr/>
        </p:nvSpPr>
        <p:spPr>
          <a:xfrm>
            <a:off x="838200" y="6061167"/>
            <a:ext cx="4010297" cy="430887"/>
          </a:xfrm>
          <a:prstGeom prst="rect">
            <a:avLst/>
          </a:prstGeom>
          <a:noFill/>
        </p:spPr>
        <p:txBody>
          <a:bodyPr wrap="square" rtlCol="0">
            <a:spAutoFit/>
          </a:bodyPr>
          <a:lstStyle/>
          <a:p>
            <a:r>
              <a:rPr lang="tr-TR" sz="1100" dirty="0"/>
              <a:t>(Bilgiç vd., 2013; </a:t>
            </a:r>
            <a:r>
              <a:rPr lang="tr-TR" sz="1100" dirty="0" err="1"/>
              <a:t>Carlon</a:t>
            </a:r>
            <a:r>
              <a:rPr lang="tr-TR" sz="1100" dirty="0"/>
              <a:t> vd., 2015; </a:t>
            </a:r>
            <a:r>
              <a:rPr lang="tr-TR" sz="1100" dirty="0" err="1"/>
              <a:t>Hall</a:t>
            </a:r>
            <a:r>
              <a:rPr lang="tr-TR" sz="1100" dirty="0"/>
              <a:t> &amp; </a:t>
            </a:r>
            <a:r>
              <a:rPr lang="tr-TR" sz="1100" dirty="0" err="1"/>
              <a:t>Riccio</a:t>
            </a:r>
            <a:r>
              <a:rPr lang="tr-TR" sz="1100" dirty="0"/>
              <a:t>, 2012; </a:t>
            </a:r>
            <a:r>
              <a:rPr lang="tr-TR" sz="1100" dirty="0" err="1"/>
              <a:t>Salomone</a:t>
            </a:r>
            <a:r>
              <a:rPr lang="tr-TR" sz="1100" dirty="0"/>
              <a:t> vd., 2015; </a:t>
            </a:r>
            <a:r>
              <a:rPr lang="tr-TR" sz="1100" dirty="0" err="1"/>
              <a:t>Senel</a:t>
            </a:r>
            <a:r>
              <a:rPr lang="tr-TR" sz="1100" dirty="0"/>
              <a:t>, 2010; </a:t>
            </a:r>
            <a:r>
              <a:rPr lang="tr-TR" sz="1100" dirty="0" err="1"/>
              <a:t>Sener</a:t>
            </a:r>
            <a:r>
              <a:rPr lang="tr-TR" sz="1100" dirty="0"/>
              <a:t> &amp; Karaca, 2020)</a:t>
            </a:r>
          </a:p>
        </p:txBody>
      </p:sp>
      <p:sp>
        <p:nvSpPr>
          <p:cNvPr id="12" name="Metin kutusu 11"/>
          <p:cNvSpPr txBox="1"/>
          <p:nvPr/>
        </p:nvSpPr>
        <p:spPr>
          <a:xfrm>
            <a:off x="7343503" y="6106794"/>
            <a:ext cx="4010297" cy="261610"/>
          </a:xfrm>
          <a:prstGeom prst="rect">
            <a:avLst/>
          </a:prstGeom>
          <a:noFill/>
        </p:spPr>
        <p:txBody>
          <a:bodyPr wrap="square" rtlCol="0">
            <a:spAutoFit/>
          </a:bodyPr>
          <a:lstStyle/>
          <a:p>
            <a:r>
              <a:rPr lang="tr-TR" sz="1100" dirty="0"/>
              <a:t>(</a:t>
            </a:r>
            <a:r>
              <a:rPr lang="tr-TR" sz="1100" dirty="0" err="1"/>
              <a:t>Bowker</a:t>
            </a:r>
            <a:r>
              <a:rPr lang="tr-TR" sz="1100" dirty="0"/>
              <a:t> vd., 2011; </a:t>
            </a:r>
            <a:r>
              <a:rPr lang="tr-TR" sz="1100" dirty="0" err="1"/>
              <a:t>Shepherd</a:t>
            </a:r>
            <a:r>
              <a:rPr lang="tr-TR" sz="1100" dirty="0"/>
              <a:t> vd., 2018)</a:t>
            </a:r>
          </a:p>
        </p:txBody>
      </p:sp>
    </p:spTree>
    <p:extLst>
      <p:ext uri="{BB962C8B-B14F-4D97-AF65-F5344CB8AC3E}">
        <p14:creationId xmlns:p14="http://schemas.microsoft.com/office/powerpoint/2010/main" val="40810202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3200" b="1" dirty="0"/>
              <a:t>Peki </a:t>
            </a:r>
            <a:r>
              <a:rPr lang="tr-TR" sz="3200" b="1" dirty="0" err="1"/>
              <a:t>DAU’lar</a:t>
            </a:r>
            <a:r>
              <a:rPr lang="tr-TR" sz="3200" b="1" dirty="0"/>
              <a:t> gerçekten etkili uygulamalar mı?</a:t>
            </a:r>
            <a:br>
              <a:rPr lang="tr-TR" sz="3200" b="1" dirty="0"/>
            </a:br>
            <a:r>
              <a:rPr lang="tr-TR" sz="3200" b="1" dirty="0"/>
              <a:t>Araştırmalar bu konuda neler söylüyor?</a:t>
            </a:r>
          </a:p>
        </p:txBody>
      </p:sp>
      <p:graphicFrame>
        <p:nvGraphicFramePr>
          <p:cNvPr id="4" name="İçerik Yer Tutucusu 3"/>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364744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365126"/>
            <a:ext cx="10515600" cy="788426"/>
          </a:xfrm>
        </p:spPr>
        <p:txBody>
          <a:bodyPr>
            <a:normAutofit/>
          </a:bodyPr>
          <a:lstStyle/>
          <a:p>
            <a:r>
              <a:rPr lang="tr-TR" sz="2800" dirty="0"/>
              <a:t>Türkiye’de 166 OSB olan bireyin aileleri ile yürütülen bir araştırmada…</a:t>
            </a:r>
          </a:p>
        </p:txBody>
      </p:sp>
      <p:graphicFrame>
        <p:nvGraphicFramePr>
          <p:cNvPr id="8" name="İçerik Yer Tutucusu 7"/>
          <p:cNvGraphicFramePr>
            <a:graphicFrameLocks noGrp="1"/>
          </p:cNvGraphicFramePr>
          <p:nvPr>
            <p:ph idx="1"/>
          </p:nvPr>
        </p:nvGraphicFramePr>
        <p:xfrm>
          <a:off x="1027683" y="993769"/>
          <a:ext cx="9954742" cy="5791200"/>
        </p:xfrm>
        <a:graphic>
          <a:graphicData uri="http://schemas.openxmlformats.org/drawingml/2006/table">
            <a:tbl>
              <a:tblPr firstRow="1" bandRow="1">
                <a:tableStyleId>{21E4AEA4-8DFA-4A89-87EB-49C32662AFE0}</a:tableStyleId>
              </a:tblPr>
              <a:tblGrid>
                <a:gridCol w="1651462">
                  <a:extLst>
                    <a:ext uri="{9D8B030D-6E8A-4147-A177-3AD203B41FA5}">
                      <a16:colId xmlns:a16="http://schemas.microsoft.com/office/drawing/2014/main" val="1777322374"/>
                    </a:ext>
                  </a:extLst>
                </a:gridCol>
                <a:gridCol w="1668179">
                  <a:extLst>
                    <a:ext uri="{9D8B030D-6E8A-4147-A177-3AD203B41FA5}">
                      <a16:colId xmlns:a16="http://schemas.microsoft.com/office/drawing/2014/main" val="1631857903"/>
                    </a:ext>
                  </a:extLst>
                </a:gridCol>
                <a:gridCol w="1661213">
                  <a:extLst>
                    <a:ext uri="{9D8B030D-6E8A-4147-A177-3AD203B41FA5}">
                      <a16:colId xmlns:a16="http://schemas.microsoft.com/office/drawing/2014/main" val="2156984968"/>
                    </a:ext>
                  </a:extLst>
                </a:gridCol>
                <a:gridCol w="1660517">
                  <a:extLst>
                    <a:ext uri="{9D8B030D-6E8A-4147-A177-3AD203B41FA5}">
                      <a16:colId xmlns:a16="http://schemas.microsoft.com/office/drawing/2014/main" val="1281660861"/>
                    </a:ext>
                  </a:extLst>
                </a:gridCol>
                <a:gridCol w="1661213">
                  <a:extLst>
                    <a:ext uri="{9D8B030D-6E8A-4147-A177-3AD203B41FA5}">
                      <a16:colId xmlns:a16="http://schemas.microsoft.com/office/drawing/2014/main" val="815179985"/>
                    </a:ext>
                  </a:extLst>
                </a:gridCol>
                <a:gridCol w="1652158">
                  <a:extLst>
                    <a:ext uri="{9D8B030D-6E8A-4147-A177-3AD203B41FA5}">
                      <a16:colId xmlns:a16="http://schemas.microsoft.com/office/drawing/2014/main" val="3379221290"/>
                    </a:ext>
                  </a:extLst>
                </a:gridCol>
              </a:tblGrid>
              <a:tr h="615820">
                <a:tc>
                  <a:txBody>
                    <a:bodyPr/>
                    <a:lstStyle/>
                    <a:p>
                      <a:pPr marL="0" algn="just" defTabSz="914400" rtl="0" eaLnBrk="1" latinLnBrk="0" hangingPunct="1">
                        <a:lnSpc>
                          <a:spcPct val="100000"/>
                        </a:lnSpc>
                        <a:spcAft>
                          <a:spcPts val="0"/>
                        </a:spcAft>
                      </a:pPr>
                      <a:r>
                        <a:rPr lang="tr-TR" sz="1600" kern="1200" dirty="0">
                          <a:solidFill>
                            <a:schemeClr val="tx1"/>
                          </a:solidFill>
                          <a:effectLst/>
                        </a:rPr>
                        <a:t>Eğitsel ve </a:t>
                      </a:r>
                      <a:r>
                        <a:rPr lang="tr-TR" sz="1600" kern="1200" dirty="0" err="1">
                          <a:solidFill>
                            <a:schemeClr val="tx1"/>
                          </a:solidFill>
                          <a:effectLst/>
                        </a:rPr>
                        <a:t>davranışşal</a:t>
                      </a:r>
                      <a:r>
                        <a:rPr lang="tr-TR" sz="1600" kern="1200" dirty="0">
                          <a:solidFill>
                            <a:schemeClr val="tx1"/>
                          </a:solidFill>
                          <a:effectLst/>
                        </a:rPr>
                        <a:t> uygulamalar</a:t>
                      </a:r>
                      <a:endParaRPr lang="tr-TR" sz="1600" b="1" kern="1200" dirty="0">
                        <a:solidFill>
                          <a:schemeClr val="tx1"/>
                        </a:solidFill>
                        <a:effectLst/>
                        <a:latin typeface="+mn-lt"/>
                        <a:ea typeface="+mn-ea"/>
                        <a:cs typeface="+mn-cs"/>
                      </a:endParaRPr>
                    </a:p>
                  </a:txBody>
                  <a:tcPr/>
                </a:tc>
                <a:tc>
                  <a:txBody>
                    <a:bodyPr/>
                    <a:lstStyle/>
                    <a:p>
                      <a:pPr algn="just">
                        <a:lnSpc>
                          <a:spcPct val="100000"/>
                        </a:lnSpc>
                        <a:spcAft>
                          <a:spcPts val="0"/>
                        </a:spcAft>
                      </a:pPr>
                      <a:r>
                        <a:rPr lang="tr-TR" sz="1600" dirty="0">
                          <a:solidFill>
                            <a:schemeClr val="tx1"/>
                          </a:solidFill>
                          <a:effectLst/>
                        </a:rPr>
                        <a:t>Biyolojik temelli uygulamalar</a:t>
                      </a:r>
                      <a:endParaRPr lang="tr-TR" sz="1600" dirty="0">
                        <a:solidFill>
                          <a:schemeClr val="tx1"/>
                        </a:solidFill>
                        <a:effectLst/>
                        <a:latin typeface="Times New Roman" panose="02020603050405020304" pitchFamily="18" charset="0"/>
                        <a:ea typeface="Times New Roman" panose="02020603050405020304" pitchFamily="18" charset="0"/>
                      </a:endParaRPr>
                    </a:p>
                  </a:txBody>
                  <a:tcPr/>
                </a:tc>
                <a:tc>
                  <a:txBody>
                    <a:bodyPr/>
                    <a:lstStyle/>
                    <a:p>
                      <a:pPr algn="just">
                        <a:lnSpc>
                          <a:spcPct val="100000"/>
                        </a:lnSpc>
                        <a:spcAft>
                          <a:spcPts val="0"/>
                        </a:spcAft>
                      </a:pPr>
                      <a:r>
                        <a:rPr lang="tr-TR" sz="1600" dirty="0">
                          <a:solidFill>
                            <a:schemeClr val="tx1"/>
                          </a:solidFill>
                          <a:effectLst/>
                        </a:rPr>
                        <a:t>Vücut ve enerji terapileri</a:t>
                      </a:r>
                      <a:endParaRPr lang="tr-TR" sz="1600" dirty="0">
                        <a:solidFill>
                          <a:schemeClr val="tx1"/>
                        </a:solidFill>
                        <a:effectLst/>
                        <a:latin typeface="Times New Roman" panose="02020603050405020304" pitchFamily="18" charset="0"/>
                        <a:ea typeface="Times New Roman" panose="02020603050405020304" pitchFamily="18" charset="0"/>
                      </a:endParaRPr>
                    </a:p>
                  </a:txBody>
                  <a:tcPr/>
                </a:tc>
                <a:tc>
                  <a:txBody>
                    <a:bodyPr/>
                    <a:lstStyle/>
                    <a:p>
                      <a:pPr algn="just">
                        <a:lnSpc>
                          <a:spcPct val="100000"/>
                        </a:lnSpc>
                        <a:spcAft>
                          <a:spcPts val="0"/>
                        </a:spcAft>
                      </a:pPr>
                      <a:r>
                        <a:rPr lang="tr-TR" sz="1600" dirty="0">
                          <a:solidFill>
                            <a:schemeClr val="tx1"/>
                          </a:solidFill>
                          <a:effectLst/>
                        </a:rPr>
                        <a:t>Zihin-beden temelli  uygulamalar</a:t>
                      </a:r>
                      <a:endParaRPr lang="tr-TR" sz="1600" dirty="0">
                        <a:solidFill>
                          <a:schemeClr val="tx1"/>
                        </a:solidFill>
                        <a:effectLst/>
                        <a:latin typeface="Times New Roman" panose="02020603050405020304" pitchFamily="18" charset="0"/>
                        <a:ea typeface="Times New Roman" panose="02020603050405020304" pitchFamily="18" charset="0"/>
                      </a:endParaRPr>
                    </a:p>
                  </a:txBody>
                  <a:tcPr/>
                </a:tc>
                <a:tc>
                  <a:txBody>
                    <a:bodyPr/>
                    <a:lstStyle/>
                    <a:p>
                      <a:pPr algn="just">
                        <a:lnSpc>
                          <a:spcPct val="100000"/>
                        </a:lnSpc>
                        <a:spcAft>
                          <a:spcPts val="0"/>
                        </a:spcAft>
                      </a:pPr>
                      <a:r>
                        <a:rPr lang="tr-TR" sz="1600" dirty="0">
                          <a:solidFill>
                            <a:schemeClr val="tx1"/>
                          </a:solidFill>
                          <a:effectLst/>
                        </a:rPr>
                        <a:t>Hayvan terapileri</a:t>
                      </a:r>
                      <a:endParaRPr lang="tr-TR" sz="1600" dirty="0">
                        <a:solidFill>
                          <a:schemeClr val="tx1"/>
                        </a:solidFill>
                        <a:effectLst/>
                        <a:latin typeface="Times New Roman" panose="02020603050405020304" pitchFamily="18" charset="0"/>
                        <a:ea typeface="Times New Roman" panose="02020603050405020304" pitchFamily="18" charset="0"/>
                      </a:endParaRPr>
                    </a:p>
                  </a:txBody>
                  <a:tcPr/>
                </a:tc>
                <a:tc>
                  <a:txBody>
                    <a:bodyPr/>
                    <a:lstStyle/>
                    <a:p>
                      <a:pPr algn="just">
                        <a:lnSpc>
                          <a:spcPct val="100000"/>
                        </a:lnSpc>
                        <a:spcAft>
                          <a:spcPts val="0"/>
                        </a:spcAft>
                      </a:pPr>
                      <a:r>
                        <a:rPr lang="tr-TR" sz="1600" dirty="0">
                          <a:solidFill>
                            <a:schemeClr val="tx1"/>
                          </a:solidFill>
                          <a:effectLst/>
                        </a:rPr>
                        <a:t> Diğer terapiler</a:t>
                      </a:r>
                      <a:endParaRPr lang="tr-TR" sz="1600" dirty="0">
                        <a:solidFill>
                          <a:schemeClr val="tx1"/>
                        </a:solidFill>
                        <a:effectLst/>
                        <a:latin typeface="Times New Roman" panose="02020603050405020304" pitchFamily="18" charset="0"/>
                        <a:ea typeface="Times New Roman" panose="02020603050405020304" pitchFamily="18" charset="0"/>
                      </a:endParaRPr>
                    </a:p>
                  </a:txBody>
                  <a:tcPr marL="0" marR="0" marT="0" marB="0"/>
                </a:tc>
                <a:extLst>
                  <a:ext uri="{0D108BD9-81ED-4DB2-BD59-A6C34878D82A}">
                    <a16:rowId xmlns:a16="http://schemas.microsoft.com/office/drawing/2014/main" val="1442818306"/>
                  </a:ext>
                </a:extLst>
              </a:tr>
              <a:tr h="4406200">
                <a:tc>
                  <a:txBody>
                    <a:bodyPr/>
                    <a:lstStyle/>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tr-TR" sz="1600" kern="1200" dirty="0" err="1">
                          <a:solidFill>
                            <a:schemeClr val="tx1"/>
                          </a:solidFill>
                          <a:effectLst/>
                          <a:latin typeface="+mn-lt"/>
                          <a:ea typeface="+mn-ea"/>
                          <a:cs typeface="+mn-cs"/>
                        </a:rPr>
                        <a:t>Örn</a:t>
                      </a:r>
                      <a:r>
                        <a:rPr lang="tr-TR" sz="1600" kern="1200" dirty="0">
                          <a:solidFill>
                            <a:schemeClr val="tx1"/>
                          </a:solidFill>
                          <a:effectLst/>
                          <a:latin typeface="+mn-lt"/>
                          <a:ea typeface="+mn-ea"/>
                          <a:cs typeface="+mn-cs"/>
                        </a:rPr>
                        <a:t>:</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sz="1600" kern="1200" dirty="0">
                          <a:solidFill>
                            <a:schemeClr val="tx1"/>
                          </a:solidFill>
                          <a:effectLst/>
                          <a:latin typeface="+mn-lt"/>
                          <a:ea typeface="+mn-ea"/>
                          <a:cs typeface="+mn-cs"/>
                        </a:rPr>
                        <a:t>Davranışsal müdahaleler</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sz="1600" kern="1200" dirty="0">
                          <a:solidFill>
                            <a:schemeClr val="tx1"/>
                          </a:solidFill>
                          <a:effectLst/>
                          <a:latin typeface="+mn-lt"/>
                          <a:ea typeface="+mn-ea"/>
                          <a:cs typeface="+mn-cs"/>
                        </a:rPr>
                        <a:t>Doğal öğretim </a:t>
                      </a:r>
                      <a:r>
                        <a:rPr lang="tr-TR" sz="1600" kern="1200" dirty="0" err="1">
                          <a:solidFill>
                            <a:schemeClr val="tx1"/>
                          </a:solidFill>
                          <a:effectLst/>
                          <a:latin typeface="+mn-lt"/>
                          <a:ea typeface="+mn-ea"/>
                          <a:cs typeface="+mn-cs"/>
                        </a:rPr>
                        <a:t>statejileri</a:t>
                      </a:r>
                      <a:endParaRPr lang="tr-TR" sz="1600" kern="1200" dirty="0">
                        <a:solidFill>
                          <a:schemeClr val="tx1"/>
                        </a:solidFill>
                        <a:effectLst/>
                        <a:latin typeface="+mn-lt"/>
                        <a:ea typeface="+mn-ea"/>
                        <a:cs typeface="+mn-cs"/>
                      </a:endParaRP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sz="1600" kern="1200" dirty="0">
                          <a:solidFill>
                            <a:schemeClr val="tx1"/>
                          </a:solidFill>
                          <a:effectLst/>
                          <a:latin typeface="+mn-lt"/>
                          <a:ea typeface="+mn-ea"/>
                          <a:cs typeface="+mn-cs"/>
                        </a:rPr>
                        <a:t>Teknoloji </a:t>
                      </a:r>
                      <a:r>
                        <a:rPr lang="tr-TR" sz="1600" kern="1200" dirty="0" err="1">
                          <a:solidFill>
                            <a:schemeClr val="tx1"/>
                          </a:solidFill>
                          <a:effectLst/>
                          <a:latin typeface="+mn-lt"/>
                          <a:ea typeface="+mn-ea"/>
                          <a:cs typeface="+mn-cs"/>
                        </a:rPr>
                        <a:t>desteki</a:t>
                      </a:r>
                      <a:r>
                        <a:rPr lang="tr-TR" sz="1600" kern="1200" dirty="0">
                          <a:solidFill>
                            <a:schemeClr val="tx1"/>
                          </a:solidFill>
                          <a:effectLst/>
                          <a:latin typeface="+mn-lt"/>
                          <a:ea typeface="+mn-ea"/>
                          <a:cs typeface="+mn-cs"/>
                        </a:rPr>
                        <a:t> öğretim</a:t>
                      </a:r>
                    </a:p>
                  </a:txBody>
                  <a:tcPr/>
                </a:tc>
                <a:tc>
                  <a:txBody>
                    <a:bodyPr/>
                    <a:lstStyle/>
                    <a:p>
                      <a:pPr marL="171450" indent="-171450" algn="just">
                        <a:lnSpc>
                          <a:spcPct val="100000"/>
                        </a:lnSpc>
                        <a:spcAft>
                          <a:spcPts val="0"/>
                        </a:spcAft>
                        <a:buFont typeface="Arial" panose="020B0604020202020204" pitchFamily="34" charset="0"/>
                        <a:buChar char="•"/>
                      </a:pPr>
                      <a:r>
                        <a:rPr lang="tr-TR" sz="1600" dirty="0">
                          <a:solidFill>
                            <a:schemeClr val="tx1"/>
                          </a:solidFill>
                          <a:effectLst/>
                        </a:rPr>
                        <a:t>Vitamin-mineral desteği (</a:t>
                      </a:r>
                      <a:r>
                        <a:rPr lang="tr-TR" sz="1600" dirty="0" err="1">
                          <a:solidFill>
                            <a:schemeClr val="tx1"/>
                          </a:solidFill>
                          <a:effectLst/>
                        </a:rPr>
                        <a:t>örn</a:t>
                      </a:r>
                      <a:r>
                        <a:rPr lang="tr-TR" sz="1600" dirty="0">
                          <a:solidFill>
                            <a:schemeClr val="tx1"/>
                          </a:solidFill>
                          <a:effectLst/>
                        </a:rPr>
                        <a:t>. A</a:t>
                      </a:r>
                      <a:r>
                        <a:rPr lang="tr-TR" sz="1600" baseline="0" dirty="0">
                          <a:solidFill>
                            <a:schemeClr val="tx1"/>
                          </a:solidFill>
                          <a:effectLst/>
                        </a:rPr>
                        <a:t> vitamini, magnezyum</a:t>
                      </a:r>
                      <a:r>
                        <a:rPr lang="tr-TR" sz="1600" dirty="0">
                          <a:solidFill>
                            <a:schemeClr val="tx1"/>
                          </a:solidFill>
                          <a:effectLst/>
                        </a:rPr>
                        <a:t>)</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sz="1600" dirty="0">
                          <a:solidFill>
                            <a:schemeClr val="tx1"/>
                          </a:solidFill>
                          <a:effectLst/>
                        </a:rPr>
                        <a:t>Diyet desteği (</a:t>
                      </a:r>
                      <a:r>
                        <a:rPr lang="tr-TR" sz="1600" dirty="0" err="1">
                          <a:solidFill>
                            <a:schemeClr val="tx1"/>
                          </a:solidFill>
                          <a:effectLst/>
                        </a:rPr>
                        <a:t>örn</a:t>
                      </a:r>
                      <a:r>
                        <a:rPr lang="tr-TR" sz="1600" dirty="0">
                          <a:solidFill>
                            <a:schemeClr val="tx1"/>
                          </a:solidFill>
                          <a:effectLst/>
                        </a:rPr>
                        <a:t>.</a:t>
                      </a:r>
                      <a:r>
                        <a:rPr lang="tr-TR" sz="1600" baseline="0" dirty="0">
                          <a:solidFill>
                            <a:schemeClr val="tx1"/>
                          </a:solidFill>
                          <a:effectLst/>
                        </a:rPr>
                        <a:t> kazein diyeti, </a:t>
                      </a:r>
                      <a:r>
                        <a:rPr lang="tr-TR" sz="1600" baseline="0" dirty="0" err="1">
                          <a:solidFill>
                            <a:schemeClr val="tx1"/>
                          </a:solidFill>
                          <a:effectLst/>
                        </a:rPr>
                        <a:t>feingold</a:t>
                      </a:r>
                      <a:r>
                        <a:rPr lang="tr-TR" sz="1600" baseline="0" dirty="0">
                          <a:solidFill>
                            <a:schemeClr val="tx1"/>
                          </a:solidFill>
                          <a:effectLst/>
                        </a:rPr>
                        <a:t> diyeti</a:t>
                      </a:r>
                      <a:r>
                        <a:rPr lang="tr-TR" sz="1600" dirty="0">
                          <a:solidFill>
                            <a:schemeClr val="tx1"/>
                          </a:solidFill>
                          <a:effectLst/>
                        </a:rPr>
                        <a:t>)</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sz="1600" dirty="0">
                          <a:solidFill>
                            <a:schemeClr val="tx1"/>
                          </a:solidFill>
                          <a:effectLst/>
                        </a:rPr>
                        <a:t>Otizmin belirtilerini azaltmayı/ortadan kaldırmaya yönelik destekleyici tıp uygulamalar (</a:t>
                      </a:r>
                      <a:r>
                        <a:rPr lang="tr-TR" sz="1600" dirty="0" err="1">
                          <a:solidFill>
                            <a:schemeClr val="tx1"/>
                          </a:solidFill>
                          <a:effectLst/>
                        </a:rPr>
                        <a:t>örn</a:t>
                      </a:r>
                      <a:r>
                        <a:rPr lang="tr-TR" sz="1600" dirty="0">
                          <a:solidFill>
                            <a:schemeClr val="tx1"/>
                          </a:solidFill>
                          <a:effectLst/>
                        </a:rPr>
                        <a:t>. mantar</a:t>
                      </a:r>
                      <a:r>
                        <a:rPr lang="tr-TR" sz="1600" baseline="0" dirty="0">
                          <a:solidFill>
                            <a:schemeClr val="tx1"/>
                          </a:solidFill>
                          <a:effectLst/>
                        </a:rPr>
                        <a:t> tedavisi ilaçları, </a:t>
                      </a:r>
                      <a:r>
                        <a:rPr lang="tr-TR" sz="1600" baseline="0" dirty="0" err="1">
                          <a:solidFill>
                            <a:schemeClr val="tx1"/>
                          </a:solidFill>
                          <a:effectLst/>
                        </a:rPr>
                        <a:t>sekretin</a:t>
                      </a:r>
                      <a:r>
                        <a:rPr lang="tr-TR" sz="1600" dirty="0">
                          <a:solidFill>
                            <a:schemeClr val="tx1"/>
                          </a:solidFill>
                          <a:effectLst/>
                        </a:rPr>
                        <a:t>)</a:t>
                      </a:r>
                    </a:p>
                    <a:p>
                      <a:pPr algn="just">
                        <a:lnSpc>
                          <a:spcPct val="100000"/>
                        </a:lnSpc>
                        <a:spcAft>
                          <a:spcPts val="0"/>
                        </a:spcAft>
                      </a:pPr>
                      <a:endParaRPr lang="tr-TR" sz="1600" dirty="0">
                        <a:solidFill>
                          <a:schemeClr val="tx1"/>
                        </a:solidFill>
                        <a:effectLst/>
                        <a:latin typeface="Times New Roman" panose="02020603050405020304" pitchFamily="18" charset="0"/>
                        <a:ea typeface="Times New Roman" panose="02020603050405020304" pitchFamily="18" charset="0"/>
                      </a:endParaRPr>
                    </a:p>
                  </a:txBody>
                  <a:tcPr/>
                </a:tc>
                <a:tc>
                  <a:txBody>
                    <a:bodyPr/>
                    <a:lstStyle/>
                    <a:p>
                      <a:pPr marR="0" lvl="0" algn="just" defTabSz="914400" rtl="0" eaLnBrk="1" fontAlgn="auto" latinLnBrk="0" hangingPunct="1">
                        <a:lnSpc>
                          <a:spcPct val="100000"/>
                        </a:lnSpc>
                        <a:spcBef>
                          <a:spcPts val="0"/>
                        </a:spcBef>
                        <a:spcAft>
                          <a:spcPts val="0"/>
                        </a:spcAft>
                        <a:buClrTx/>
                        <a:buSzTx/>
                        <a:buFont typeface="Arial" panose="020B0604020202020204" pitchFamily="34" charset="0"/>
                        <a:tabLst/>
                        <a:defRPr/>
                      </a:pPr>
                      <a:r>
                        <a:rPr lang="tr-TR" sz="1600" kern="1200" dirty="0" err="1">
                          <a:solidFill>
                            <a:schemeClr val="tx1"/>
                          </a:solidFill>
                          <a:effectLst/>
                          <a:latin typeface="+mn-lt"/>
                          <a:ea typeface="+mn-ea"/>
                          <a:cs typeface="+mn-cs"/>
                        </a:rPr>
                        <a:t>Örn</a:t>
                      </a:r>
                      <a:r>
                        <a:rPr lang="tr-TR" sz="1600" kern="1200" dirty="0">
                          <a:solidFill>
                            <a:schemeClr val="tx1"/>
                          </a:solidFill>
                          <a:effectLst/>
                          <a:latin typeface="+mn-lt"/>
                          <a:ea typeface="+mn-ea"/>
                          <a:cs typeface="+mn-cs"/>
                        </a:rPr>
                        <a:t>:</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sz="1600" kern="1200" dirty="0" err="1">
                          <a:solidFill>
                            <a:schemeClr val="tx1"/>
                          </a:solidFill>
                          <a:effectLst/>
                          <a:latin typeface="+mn-lt"/>
                          <a:ea typeface="+mn-ea"/>
                          <a:cs typeface="+mn-cs"/>
                        </a:rPr>
                        <a:t>Refleksoloji</a:t>
                      </a:r>
                      <a:endParaRPr lang="tr-TR" sz="1600" kern="1200" dirty="0">
                        <a:solidFill>
                          <a:schemeClr val="tx1"/>
                        </a:solidFill>
                        <a:effectLst/>
                        <a:latin typeface="+mn-lt"/>
                        <a:ea typeface="+mn-ea"/>
                        <a:cs typeface="+mn-cs"/>
                      </a:endParaRP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sz="1600" kern="1200" dirty="0" err="1">
                          <a:solidFill>
                            <a:schemeClr val="tx1"/>
                          </a:solidFill>
                          <a:effectLst/>
                          <a:latin typeface="+mn-lt"/>
                          <a:ea typeface="+mn-ea"/>
                          <a:cs typeface="+mn-cs"/>
                        </a:rPr>
                        <a:t>Akupuntur</a:t>
                      </a:r>
                      <a:endParaRPr lang="tr-TR" sz="1600" kern="1200" dirty="0">
                        <a:solidFill>
                          <a:schemeClr val="tx1"/>
                        </a:solidFill>
                        <a:effectLst/>
                        <a:latin typeface="+mn-lt"/>
                        <a:ea typeface="+mn-ea"/>
                        <a:cs typeface="+mn-cs"/>
                      </a:endParaRP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sz="1600" kern="1200" dirty="0" err="1">
                          <a:solidFill>
                            <a:schemeClr val="tx1"/>
                          </a:solidFill>
                          <a:effectLst/>
                          <a:latin typeface="+mn-lt"/>
                          <a:ea typeface="+mn-ea"/>
                          <a:cs typeface="+mn-cs"/>
                        </a:rPr>
                        <a:t>Kayropraktik</a:t>
                      </a:r>
                      <a:r>
                        <a:rPr lang="tr-TR" sz="1600" kern="1200" dirty="0">
                          <a:solidFill>
                            <a:schemeClr val="tx1"/>
                          </a:solidFill>
                          <a:effectLst/>
                          <a:latin typeface="+mn-lt"/>
                          <a:ea typeface="+mn-ea"/>
                          <a:cs typeface="+mn-cs"/>
                        </a:rPr>
                        <a:t> terapi</a:t>
                      </a:r>
                    </a:p>
                    <a:p>
                      <a:pPr marR="0" lvl="0" algn="just" defTabSz="914400" rtl="0" eaLnBrk="1" fontAlgn="auto" latinLnBrk="0" hangingPunct="1">
                        <a:lnSpc>
                          <a:spcPct val="100000"/>
                        </a:lnSpc>
                        <a:spcBef>
                          <a:spcPts val="0"/>
                        </a:spcBef>
                        <a:spcAft>
                          <a:spcPts val="0"/>
                        </a:spcAft>
                        <a:buClrTx/>
                        <a:buSzTx/>
                        <a:buFont typeface="Arial" panose="020B0604020202020204" pitchFamily="34" charset="0"/>
                        <a:tabLst/>
                        <a:defRPr/>
                      </a:pPr>
                      <a:endParaRPr lang="tr-TR" sz="1600" kern="1200" dirty="0">
                        <a:solidFill>
                          <a:schemeClr val="tx1"/>
                        </a:solidFill>
                        <a:effectLst/>
                        <a:latin typeface="+mn-lt"/>
                        <a:ea typeface="+mn-ea"/>
                        <a:cs typeface="+mn-cs"/>
                      </a:endParaRPr>
                    </a:p>
                  </a:txBody>
                  <a:tcPr/>
                </a:tc>
                <a:tc>
                  <a:txBody>
                    <a:bodyPr/>
                    <a:lstStyle/>
                    <a:p>
                      <a:pPr marR="0" lvl="0" algn="just" defTabSz="914400" rtl="0" eaLnBrk="1" fontAlgn="auto" latinLnBrk="0" hangingPunct="1">
                        <a:lnSpc>
                          <a:spcPct val="100000"/>
                        </a:lnSpc>
                        <a:spcBef>
                          <a:spcPts val="0"/>
                        </a:spcBef>
                        <a:spcAft>
                          <a:spcPts val="0"/>
                        </a:spcAft>
                        <a:buClrTx/>
                        <a:buSzTx/>
                        <a:buFont typeface="Arial" panose="020B0604020202020204" pitchFamily="34" charset="0"/>
                        <a:tabLst/>
                        <a:defRPr/>
                      </a:pPr>
                      <a:r>
                        <a:rPr lang="tr-TR" sz="1600" kern="1200" dirty="0" err="1">
                          <a:solidFill>
                            <a:schemeClr val="tx1"/>
                          </a:solidFill>
                          <a:effectLst/>
                          <a:latin typeface="+mn-lt"/>
                          <a:ea typeface="+mn-ea"/>
                          <a:cs typeface="+mn-cs"/>
                        </a:rPr>
                        <a:t>Örn</a:t>
                      </a:r>
                      <a:r>
                        <a:rPr lang="tr-TR" sz="1600" kern="1200" dirty="0">
                          <a:solidFill>
                            <a:schemeClr val="tx1"/>
                          </a:solidFill>
                          <a:effectLst/>
                          <a:latin typeface="+mn-lt"/>
                          <a:ea typeface="+mn-ea"/>
                          <a:cs typeface="+mn-cs"/>
                        </a:rPr>
                        <a:t>:</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sz="1600" kern="1200" dirty="0" err="1">
                          <a:solidFill>
                            <a:schemeClr val="tx1"/>
                          </a:solidFill>
                          <a:effectLst/>
                          <a:latin typeface="+mn-lt"/>
                          <a:ea typeface="+mn-ea"/>
                          <a:cs typeface="+mn-cs"/>
                        </a:rPr>
                        <a:t>Nörofeedback</a:t>
                      </a:r>
                      <a:endParaRPr lang="tr-TR" sz="1600" kern="1200" dirty="0">
                        <a:solidFill>
                          <a:schemeClr val="tx1"/>
                        </a:solidFill>
                        <a:effectLst/>
                        <a:latin typeface="+mn-lt"/>
                        <a:ea typeface="+mn-ea"/>
                        <a:cs typeface="+mn-cs"/>
                      </a:endParaRP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sz="1600" kern="1200" dirty="0">
                          <a:solidFill>
                            <a:schemeClr val="tx1"/>
                          </a:solidFill>
                          <a:effectLst/>
                          <a:latin typeface="+mn-lt"/>
                          <a:ea typeface="+mn-ea"/>
                          <a:cs typeface="+mn-cs"/>
                        </a:rPr>
                        <a:t>Hipnoz</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sz="1600" kern="1200" dirty="0">
                          <a:solidFill>
                            <a:schemeClr val="tx1"/>
                          </a:solidFill>
                          <a:effectLst/>
                          <a:latin typeface="+mn-lt"/>
                          <a:ea typeface="+mn-ea"/>
                          <a:cs typeface="+mn-cs"/>
                        </a:rPr>
                        <a:t>İnteraktif metronom</a:t>
                      </a:r>
                    </a:p>
                  </a:txBody>
                  <a:tcPr/>
                </a:tc>
                <a:tc>
                  <a:txBody>
                    <a:bodyPr/>
                    <a:lstStyle/>
                    <a:p>
                      <a:pPr marR="0" lvl="0" algn="just" defTabSz="914400" rtl="0" eaLnBrk="1" fontAlgn="auto" latinLnBrk="0" hangingPunct="1">
                        <a:lnSpc>
                          <a:spcPct val="100000"/>
                        </a:lnSpc>
                        <a:spcBef>
                          <a:spcPts val="0"/>
                        </a:spcBef>
                        <a:spcAft>
                          <a:spcPts val="0"/>
                        </a:spcAft>
                        <a:buClrTx/>
                        <a:buSzTx/>
                        <a:buFont typeface="Arial" panose="020B0604020202020204" pitchFamily="34" charset="0"/>
                        <a:tabLst/>
                        <a:defRPr/>
                      </a:pPr>
                      <a:r>
                        <a:rPr lang="tr-TR" sz="1600" kern="1200" dirty="0" err="1">
                          <a:solidFill>
                            <a:schemeClr val="tx1"/>
                          </a:solidFill>
                          <a:effectLst/>
                          <a:latin typeface="+mn-lt"/>
                          <a:ea typeface="+mn-ea"/>
                          <a:cs typeface="+mn-cs"/>
                        </a:rPr>
                        <a:t>Örn</a:t>
                      </a:r>
                      <a:r>
                        <a:rPr lang="tr-TR" sz="1600" kern="1200" dirty="0">
                          <a:solidFill>
                            <a:schemeClr val="tx1"/>
                          </a:solidFill>
                          <a:effectLst/>
                          <a:latin typeface="+mn-lt"/>
                          <a:ea typeface="+mn-ea"/>
                          <a:cs typeface="+mn-cs"/>
                        </a:rPr>
                        <a:t>: </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sz="1600" kern="1200" dirty="0">
                          <a:solidFill>
                            <a:schemeClr val="tx1"/>
                          </a:solidFill>
                          <a:effectLst/>
                          <a:latin typeface="+mn-lt"/>
                          <a:ea typeface="+mn-ea"/>
                          <a:cs typeface="+mn-cs"/>
                        </a:rPr>
                        <a:t>Yunus</a:t>
                      </a:r>
                      <a:r>
                        <a:rPr lang="tr-TR" sz="1600" kern="1200" baseline="0" dirty="0">
                          <a:solidFill>
                            <a:schemeClr val="tx1"/>
                          </a:solidFill>
                          <a:effectLst/>
                          <a:latin typeface="+mn-lt"/>
                          <a:ea typeface="+mn-ea"/>
                          <a:cs typeface="+mn-cs"/>
                        </a:rPr>
                        <a:t> </a:t>
                      </a:r>
                      <a:r>
                        <a:rPr lang="tr-TR" sz="1600" kern="1200" dirty="0">
                          <a:solidFill>
                            <a:schemeClr val="tx1"/>
                          </a:solidFill>
                          <a:effectLst/>
                          <a:latin typeface="+mn-lt"/>
                          <a:ea typeface="+mn-ea"/>
                          <a:cs typeface="+mn-cs"/>
                        </a:rPr>
                        <a:t>terapisi</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sz="1600" kern="1200" dirty="0">
                          <a:solidFill>
                            <a:schemeClr val="tx1"/>
                          </a:solidFill>
                          <a:effectLst/>
                          <a:latin typeface="+mn-lt"/>
                          <a:ea typeface="+mn-ea"/>
                          <a:cs typeface="+mn-cs"/>
                        </a:rPr>
                        <a:t>At terapisi</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sz="1600" kern="1200" dirty="0">
                          <a:solidFill>
                            <a:schemeClr val="tx1"/>
                          </a:solidFill>
                          <a:effectLst/>
                          <a:latin typeface="+mn-lt"/>
                          <a:ea typeface="+mn-ea"/>
                          <a:cs typeface="+mn-cs"/>
                        </a:rPr>
                        <a:t>Evcil hayvan terapisi</a:t>
                      </a:r>
                    </a:p>
                  </a:txBody>
                  <a:tcPr/>
                </a:tc>
                <a:tc>
                  <a:txBody>
                    <a:bodyPr/>
                    <a:lstStyle/>
                    <a:p>
                      <a:pPr marR="0" lvl="0" algn="just" defTabSz="914400" rtl="0" eaLnBrk="1" fontAlgn="auto" latinLnBrk="0" hangingPunct="1">
                        <a:lnSpc>
                          <a:spcPct val="100000"/>
                        </a:lnSpc>
                        <a:spcBef>
                          <a:spcPts val="0"/>
                        </a:spcBef>
                        <a:spcAft>
                          <a:spcPts val="0"/>
                        </a:spcAft>
                        <a:buClrTx/>
                        <a:buSzTx/>
                        <a:buFont typeface="Arial" panose="020B0604020202020204" pitchFamily="34" charset="0"/>
                        <a:tabLst/>
                        <a:defRPr/>
                      </a:pPr>
                      <a:r>
                        <a:rPr lang="tr-TR" sz="1600" kern="1200" dirty="0" err="1">
                          <a:solidFill>
                            <a:schemeClr val="tx1"/>
                          </a:solidFill>
                          <a:effectLst/>
                          <a:latin typeface="+mn-lt"/>
                          <a:ea typeface="+mn-ea"/>
                          <a:cs typeface="+mn-cs"/>
                        </a:rPr>
                        <a:t>Örn</a:t>
                      </a:r>
                      <a:r>
                        <a:rPr lang="tr-TR" sz="1600" kern="1200" dirty="0">
                          <a:solidFill>
                            <a:schemeClr val="tx1"/>
                          </a:solidFill>
                          <a:effectLst/>
                          <a:latin typeface="+mn-lt"/>
                          <a:ea typeface="+mn-ea"/>
                          <a:cs typeface="+mn-cs"/>
                        </a:rPr>
                        <a:t>:</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sz="1600" kern="1200" dirty="0" err="1">
                          <a:solidFill>
                            <a:schemeClr val="tx1"/>
                          </a:solidFill>
                          <a:effectLst/>
                          <a:latin typeface="+mn-lt"/>
                          <a:ea typeface="+mn-ea"/>
                          <a:cs typeface="+mn-cs"/>
                        </a:rPr>
                        <a:t>Hiperbarik</a:t>
                      </a:r>
                      <a:r>
                        <a:rPr lang="tr-TR" sz="1600" kern="1200" dirty="0">
                          <a:solidFill>
                            <a:schemeClr val="tx1"/>
                          </a:solidFill>
                          <a:effectLst/>
                          <a:latin typeface="+mn-lt"/>
                          <a:ea typeface="+mn-ea"/>
                          <a:cs typeface="+mn-cs"/>
                        </a:rPr>
                        <a:t> oksijen tedavisi</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sz="1600" kern="1200" dirty="0">
                          <a:solidFill>
                            <a:schemeClr val="tx1"/>
                          </a:solidFill>
                          <a:effectLst/>
                          <a:latin typeface="+mn-lt"/>
                          <a:ea typeface="+mn-ea"/>
                          <a:cs typeface="+mn-cs"/>
                        </a:rPr>
                        <a:t>Oyun terapisi</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sz="1600" kern="1200" dirty="0">
                          <a:solidFill>
                            <a:schemeClr val="tx1"/>
                          </a:solidFill>
                          <a:effectLst/>
                          <a:latin typeface="+mn-lt"/>
                          <a:ea typeface="+mn-ea"/>
                          <a:cs typeface="+mn-cs"/>
                        </a:rPr>
                        <a:t>Ağır </a:t>
                      </a:r>
                      <a:r>
                        <a:rPr lang="tr-TR" sz="1600" kern="1200" dirty="0" err="1">
                          <a:solidFill>
                            <a:schemeClr val="tx1"/>
                          </a:solidFill>
                          <a:effectLst/>
                          <a:latin typeface="+mn-lt"/>
                          <a:ea typeface="+mn-ea"/>
                          <a:cs typeface="+mn-cs"/>
                        </a:rPr>
                        <a:t>metallerdan</a:t>
                      </a:r>
                      <a:r>
                        <a:rPr lang="tr-TR" sz="1600" kern="1200" dirty="0">
                          <a:solidFill>
                            <a:schemeClr val="tx1"/>
                          </a:solidFill>
                          <a:effectLst/>
                          <a:latin typeface="+mn-lt"/>
                          <a:ea typeface="+mn-ea"/>
                          <a:cs typeface="+mn-cs"/>
                        </a:rPr>
                        <a:t> arındırma</a:t>
                      </a:r>
                    </a:p>
                  </a:txBody>
                  <a:tcPr marL="0" marR="0" marT="0" marB="0"/>
                </a:tc>
                <a:extLst>
                  <a:ext uri="{0D108BD9-81ED-4DB2-BD59-A6C34878D82A}">
                    <a16:rowId xmlns:a16="http://schemas.microsoft.com/office/drawing/2014/main" val="1269329368"/>
                  </a:ext>
                </a:extLst>
              </a:tr>
            </a:tbl>
          </a:graphicData>
        </a:graphic>
      </p:graphicFrame>
    </p:spTree>
    <p:extLst>
      <p:ext uri="{BB962C8B-B14F-4D97-AF65-F5344CB8AC3E}">
        <p14:creationId xmlns:p14="http://schemas.microsoft.com/office/powerpoint/2010/main" val="22685093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a:xfrm>
            <a:off x="838200" y="1828799"/>
            <a:ext cx="10515600" cy="4348163"/>
          </a:xfrm>
          <a:solidFill>
            <a:schemeClr val="accent2">
              <a:lumMod val="40000"/>
              <a:lumOff val="60000"/>
            </a:schemeClr>
          </a:solidFill>
        </p:spPr>
        <p:txBody>
          <a:bodyPr/>
          <a:lstStyle/>
          <a:p>
            <a:pPr marL="0" indent="0" algn="ctr">
              <a:buNone/>
            </a:pPr>
            <a:r>
              <a:rPr lang="tr-TR" sz="3600" dirty="0"/>
              <a:t>Ailelerin şu anda ve geçmişte yararlandıkları, hiç yararlanmadıkları, ileride yararlanmayı düşündükleri ya da düşünmedikleri </a:t>
            </a:r>
            <a:r>
              <a:rPr lang="tr-TR" sz="3600" dirty="0" err="1"/>
              <a:t>DAU’lar</a:t>
            </a:r>
            <a:r>
              <a:rPr lang="tr-TR" sz="3600" dirty="0"/>
              <a:t> nelerdir?</a:t>
            </a:r>
          </a:p>
          <a:p>
            <a:pPr lvl="1" algn="ctr" fontAlgn="t"/>
            <a:r>
              <a:rPr lang="tr-TR" b="1" dirty="0"/>
              <a:t>Biyolojik temelli uygulamalar</a:t>
            </a:r>
            <a:endParaRPr lang="tr-TR" dirty="0"/>
          </a:p>
          <a:p>
            <a:pPr lvl="1" algn="ctr" fontAlgn="t"/>
            <a:r>
              <a:rPr lang="tr-TR" b="1" dirty="0"/>
              <a:t>Vücut ve enerji terapileri</a:t>
            </a:r>
            <a:endParaRPr lang="tr-TR" dirty="0"/>
          </a:p>
          <a:p>
            <a:pPr lvl="1" algn="ctr" fontAlgn="t"/>
            <a:r>
              <a:rPr lang="tr-TR" b="1" dirty="0"/>
              <a:t>Zihin-beden temelli  uygulamalar</a:t>
            </a:r>
            <a:endParaRPr lang="tr-TR" dirty="0"/>
          </a:p>
          <a:p>
            <a:pPr lvl="1" algn="ctr" fontAlgn="t"/>
            <a:r>
              <a:rPr lang="tr-TR" b="1" dirty="0"/>
              <a:t>Hayvan terapileri</a:t>
            </a:r>
            <a:endParaRPr lang="tr-TR" dirty="0"/>
          </a:p>
          <a:p>
            <a:pPr lvl="1" algn="ctr" fontAlgn="t"/>
            <a:r>
              <a:rPr lang="tr-TR" b="1" dirty="0"/>
              <a:t> Diğer terapiler</a:t>
            </a:r>
            <a:endParaRPr lang="tr-TR" dirty="0"/>
          </a:p>
          <a:p>
            <a:pPr algn="ctr"/>
            <a:endParaRPr lang="tr-TR" dirty="0"/>
          </a:p>
        </p:txBody>
      </p:sp>
    </p:spTree>
    <p:extLst>
      <p:ext uri="{BB962C8B-B14F-4D97-AF65-F5344CB8AC3E}">
        <p14:creationId xmlns:p14="http://schemas.microsoft.com/office/powerpoint/2010/main" val="37894905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25" name="Tablo"/>
          <p:cNvGraphicFramePr/>
          <p:nvPr/>
        </p:nvGraphicFramePr>
        <p:xfrm>
          <a:off x="0" y="13501"/>
          <a:ext cx="12192000" cy="6887499"/>
        </p:xfrm>
        <a:graphic>
          <a:graphicData uri="http://schemas.openxmlformats.org/drawingml/2006/table">
            <a:tbl>
              <a:tblPr/>
              <a:tblGrid>
                <a:gridCol w="2779084">
                  <a:extLst>
                    <a:ext uri="{9D8B030D-6E8A-4147-A177-3AD203B41FA5}">
                      <a16:colId xmlns:a16="http://schemas.microsoft.com/office/drawing/2014/main" val="20000"/>
                    </a:ext>
                  </a:extLst>
                </a:gridCol>
                <a:gridCol w="1275320">
                  <a:extLst>
                    <a:ext uri="{9D8B030D-6E8A-4147-A177-3AD203B41FA5}">
                      <a16:colId xmlns:a16="http://schemas.microsoft.com/office/drawing/2014/main" val="20001"/>
                    </a:ext>
                  </a:extLst>
                </a:gridCol>
                <a:gridCol w="1121086">
                  <a:extLst>
                    <a:ext uri="{9D8B030D-6E8A-4147-A177-3AD203B41FA5}">
                      <a16:colId xmlns:a16="http://schemas.microsoft.com/office/drawing/2014/main" val="20002"/>
                    </a:ext>
                  </a:extLst>
                </a:gridCol>
                <a:gridCol w="1183198">
                  <a:extLst>
                    <a:ext uri="{9D8B030D-6E8A-4147-A177-3AD203B41FA5}">
                      <a16:colId xmlns:a16="http://schemas.microsoft.com/office/drawing/2014/main" val="20003"/>
                    </a:ext>
                  </a:extLst>
                </a:gridCol>
                <a:gridCol w="2812634">
                  <a:extLst>
                    <a:ext uri="{9D8B030D-6E8A-4147-A177-3AD203B41FA5}">
                      <a16:colId xmlns:a16="http://schemas.microsoft.com/office/drawing/2014/main" val="20004"/>
                    </a:ext>
                  </a:extLst>
                </a:gridCol>
                <a:gridCol w="3020678">
                  <a:extLst>
                    <a:ext uri="{9D8B030D-6E8A-4147-A177-3AD203B41FA5}">
                      <a16:colId xmlns:a16="http://schemas.microsoft.com/office/drawing/2014/main" val="20005"/>
                    </a:ext>
                  </a:extLst>
                </a:gridCol>
              </a:tblGrid>
              <a:tr h="156712">
                <a:tc>
                  <a:txBody>
                    <a:bodyPr/>
                    <a:lstStyle/>
                    <a:p>
                      <a:pPr defTabSz="449580">
                        <a:buClrTx/>
                        <a:tabLst>
                          <a:tab pos="914400" algn="l"/>
                        </a:tabLst>
                        <a:defRPr>
                          <a:solidFill>
                            <a:srgbClr val="000000"/>
                          </a:solidFill>
                        </a:defRPr>
                      </a:pPr>
                      <a:r>
                        <a:rPr sz="1200" b="1" dirty="0">
                          <a:solidFill>
                            <a:srgbClr val="59411C"/>
                          </a:solidFill>
                          <a:latin typeface="Times New Roman"/>
                          <a:ea typeface="Times New Roman"/>
                          <a:cs typeface="Times New Roman"/>
                          <a:sym typeface="Times New Roman"/>
                        </a:rPr>
                        <a:t>DAU</a:t>
                      </a:r>
                    </a:p>
                  </a:txBody>
                  <a:tcPr marL="44648" marR="44648" marT="0" marB="0" anchor="ctr" horzOverflow="overflow">
                    <a:solidFill>
                      <a:schemeClr val="accent2">
                        <a:lumMod val="40000"/>
                        <a:lumOff val="60000"/>
                      </a:schemeClr>
                    </a:solidFill>
                  </a:tcPr>
                </a:tc>
                <a:tc>
                  <a:txBody>
                    <a:bodyPr/>
                    <a:lstStyle/>
                    <a:p>
                      <a:pPr defTabSz="449580">
                        <a:buClrTx/>
                        <a:tabLst>
                          <a:tab pos="914400" algn="l"/>
                        </a:tabLst>
                        <a:defRPr>
                          <a:solidFill>
                            <a:srgbClr val="000000"/>
                          </a:solidFill>
                        </a:defRPr>
                      </a:pPr>
                      <a:r>
                        <a:rPr sz="1200" b="1">
                          <a:solidFill>
                            <a:srgbClr val="59411C"/>
                          </a:solidFill>
                          <a:latin typeface="Times New Roman"/>
                          <a:ea typeface="Times New Roman"/>
                          <a:cs typeface="Times New Roman"/>
                          <a:sym typeface="Times New Roman"/>
                        </a:rPr>
                        <a:t>Kategori</a:t>
                      </a:r>
                    </a:p>
                  </a:txBody>
                  <a:tcPr marL="44648" marR="44648" marT="0" marB="0" anchor="ctr" horzOverflow="overflow">
                    <a:solidFill>
                      <a:schemeClr val="accent2">
                        <a:lumMod val="40000"/>
                        <a:lumOff val="60000"/>
                      </a:schemeClr>
                    </a:solidFill>
                  </a:tcPr>
                </a:tc>
                <a:tc>
                  <a:txBody>
                    <a:bodyPr/>
                    <a:lstStyle/>
                    <a:p>
                      <a:pPr defTabSz="449580">
                        <a:buClrTx/>
                        <a:tabLst>
                          <a:tab pos="914400" algn="l"/>
                        </a:tabLst>
                        <a:defRPr>
                          <a:solidFill>
                            <a:srgbClr val="000000"/>
                          </a:solidFill>
                        </a:defRPr>
                      </a:pPr>
                      <a:r>
                        <a:rPr sz="1200" b="1">
                          <a:solidFill>
                            <a:srgbClr val="59411C"/>
                          </a:solidFill>
                          <a:latin typeface="Times New Roman"/>
                          <a:ea typeface="Times New Roman"/>
                          <a:cs typeface="Times New Roman"/>
                          <a:sym typeface="Times New Roman"/>
                        </a:rPr>
                        <a:t>Şu an</a:t>
                      </a:r>
                    </a:p>
                  </a:txBody>
                  <a:tcPr marL="44648" marR="44648" marT="0" marB="0" anchor="ctr" horzOverflow="overflow">
                    <a:solidFill>
                      <a:schemeClr val="accent2">
                        <a:lumMod val="40000"/>
                        <a:lumOff val="60000"/>
                      </a:schemeClr>
                    </a:solidFill>
                  </a:tcPr>
                </a:tc>
                <a:tc>
                  <a:txBody>
                    <a:bodyPr/>
                    <a:lstStyle/>
                    <a:p>
                      <a:pPr defTabSz="449580">
                        <a:buClrTx/>
                        <a:tabLst>
                          <a:tab pos="914400" algn="l"/>
                        </a:tabLst>
                        <a:defRPr>
                          <a:solidFill>
                            <a:srgbClr val="000000"/>
                          </a:solidFill>
                        </a:defRPr>
                      </a:pPr>
                      <a:r>
                        <a:rPr sz="1200" b="1">
                          <a:solidFill>
                            <a:srgbClr val="59411C"/>
                          </a:solidFill>
                          <a:latin typeface="Times New Roman"/>
                          <a:ea typeface="Times New Roman"/>
                          <a:cs typeface="Times New Roman"/>
                          <a:sym typeface="Times New Roman"/>
                        </a:rPr>
                        <a:t>Geçmiş</a:t>
                      </a:r>
                    </a:p>
                  </a:txBody>
                  <a:tcPr marL="44648" marR="44648" marT="0" marB="0" anchor="ctr" horzOverflow="overflow">
                    <a:solidFill>
                      <a:schemeClr val="accent2">
                        <a:lumMod val="40000"/>
                        <a:lumOff val="60000"/>
                      </a:schemeClr>
                    </a:solidFill>
                  </a:tcPr>
                </a:tc>
                <a:tc>
                  <a:txBody>
                    <a:bodyPr/>
                    <a:lstStyle/>
                    <a:p>
                      <a:pPr defTabSz="449580">
                        <a:buClrTx/>
                        <a:tabLst>
                          <a:tab pos="914400" algn="l"/>
                        </a:tabLst>
                        <a:defRPr>
                          <a:solidFill>
                            <a:srgbClr val="000000"/>
                          </a:solidFill>
                        </a:defRPr>
                      </a:pPr>
                      <a:r>
                        <a:rPr sz="1200" b="1">
                          <a:solidFill>
                            <a:srgbClr val="59411C"/>
                          </a:solidFill>
                          <a:latin typeface="Times New Roman"/>
                          <a:ea typeface="Times New Roman"/>
                          <a:cs typeface="Times New Roman"/>
                          <a:sym typeface="Times New Roman"/>
                        </a:rPr>
                        <a:t>Kullanmama &amp; Kul. İstememe</a:t>
                      </a:r>
                    </a:p>
                  </a:txBody>
                  <a:tcPr marL="44648" marR="44648" marT="0" marB="0" anchor="ctr" horzOverflow="overflow">
                    <a:solidFill>
                      <a:schemeClr val="accent2">
                        <a:lumMod val="40000"/>
                        <a:lumOff val="60000"/>
                      </a:schemeClr>
                    </a:solidFill>
                  </a:tcPr>
                </a:tc>
                <a:tc>
                  <a:txBody>
                    <a:bodyPr/>
                    <a:lstStyle/>
                    <a:p>
                      <a:pPr defTabSz="449580">
                        <a:buClrTx/>
                        <a:tabLst>
                          <a:tab pos="914400" algn="l"/>
                        </a:tabLst>
                        <a:defRPr>
                          <a:solidFill>
                            <a:srgbClr val="000000"/>
                          </a:solidFill>
                        </a:defRPr>
                      </a:pPr>
                      <a:r>
                        <a:rPr sz="1200" b="1" dirty="0" err="1">
                          <a:solidFill>
                            <a:srgbClr val="59411C"/>
                          </a:solidFill>
                          <a:latin typeface="Times New Roman"/>
                          <a:ea typeface="Times New Roman"/>
                          <a:cs typeface="Times New Roman"/>
                          <a:sym typeface="Times New Roman"/>
                        </a:rPr>
                        <a:t>Kullanmama</a:t>
                      </a:r>
                      <a:r>
                        <a:rPr sz="1200" b="1" dirty="0">
                          <a:solidFill>
                            <a:srgbClr val="59411C"/>
                          </a:solidFill>
                          <a:latin typeface="Times New Roman"/>
                          <a:ea typeface="Times New Roman"/>
                          <a:cs typeface="Times New Roman"/>
                          <a:sym typeface="Times New Roman"/>
                        </a:rPr>
                        <a:t> &amp; Kul. </a:t>
                      </a:r>
                      <a:r>
                        <a:rPr sz="1200" b="1" dirty="0" err="1">
                          <a:solidFill>
                            <a:srgbClr val="59411C"/>
                          </a:solidFill>
                          <a:latin typeface="Times New Roman"/>
                          <a:ea typeface="Times New Roman"/>
                          <a:cs typeface="Times New Roman"/>
                          <a:sym typeface="Times New Roman"/>
                        </a:rPr>
                        <a:t>İsteme</a:t>
                      </a:r>
                      <a:endParaRPr sz="1200" b="1" dirty="0">
                        <a:solidFill>
                          <a:srgbClr val="59411C"/>
                        </a:solidFill>
                        <a:latin typeface="Times New Roman"/>
                        <a:ea typeface="Times New Roman"/>
                        <a:cs typeface="Times New Roman"/>
                        <a:sym typeface="Times New Roman"/>
                      </a:endParaRPr>
                    </a:p>
                  </a:txBody>
                  <a:tcPr marL="44648" marR="44648" marT="0" marB="0" anchor="ctr" horzOverflow="overflow">
                    <a:solidFill>
                      <a:schemeClr val="accent2">
                        <a:lumMod val="40000"/>
                        <a:lumOff val="60000"/>
                      </a:schemeClr>
                    </a:solidFill>
                  </a:tcPr>
                </a:tc>
                <a:extLst>
                  <a:ext uri="{0D108BD9-81ED-4DB2-BD59-A6C34878D82A}">
                    <a16:rowId xmlns:a16="http://schemas.microsoft.com/office/drawing/2014/main" val="10000"/>
                  </a:ext>
                </a:extLst>
              </a:tr>
              <a:tr h="183648">
                <a:tc>
                  <a:txBody>
                    <a:bodyPr/>
                    <a:lstStyle/>
                    <a:p>
                      <a:pPr algn="l"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1.Balık yağı</a:t>
                      </a:r>
                    </a:p>
                  </a:txBody>
                  <a:tcPr marL="44648" marR="44648" marT="0" marB="0" anchor="ctr" horzOverflow="overflow"/>
                </a:tc>
                <a:tc>
                  <a:txBody>
                    <a:bodyPr/>
                    <a:lstStyle/>
                    <a:p>
                      <a:pPr defTabSz="449580">
                        <a:buClrTx/>
                        <a:tabLst>
                          <a:tab pos="914400" algn="l"/>
                        </a:tabLst>
                        <a:defRPr>
                          <a:solidFill>
                            <a:srgbClr val="000000"/>
                          </a:solidFill>
                        </a:defRPr>
                      </a:pPr>
                      <a:r>
                        <a:rPr sz="1200" dirty="0" err="1">
                          <a:solidFill>
                            <a:srgbClr val="59411C"/>
                          </a:solidFill>
                          <a:latin typeface="Times New Roman"/>
                          <a:ea typeface="Times New Roman"/>
                          <a:cs typeface="Times New Roman"/>
                          <a:sym typeface="Times New Roman"/>
                        </a:rPr>
                        <a:t>Biyolojik</a:t>
                      </a:r>
                      <a:endParaRPr sz="1200" dirty="0">
                        <a:solidFill>
                          <a:srgbClr val="59411C"/>
                        </a:solidFill>
                        <a:latin typeface="Times New Roman"/>
                        <a:ea typeface="Times New Roman"/>
                        <a:cs typeface="Times New Roman"/>
                        <a:sym typeface="Times New Roman"/>
                      </a:endParaRPr>
                    </a:p>
                  </a:txBody>
                  <a:tcPr marL="44648" marR="44648" marT="0" marB="0" anchor="ctr" horzOverflow="overflow"/>
                </a:tc>
                <a:tc>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50 (30.12)</a:t>
                      </a:r>
                    </a:p>
                  </a:txBody>
                  <a:tcPr marL="44648" marR="44648" marT="0" marB="0" anchor="ctr" horzOverflow="overflow"/>
                </a:tc>
                <a:tc>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70 (42.17)</a:t>
                      </a:r>
                    </a:p>
                  </a:txBody>
                  <a:tcPr marL="44648" marR="44648" marT="0" marB="0" anchor="ctr" horzOverflow="overflow"/>
                </a:tc>
                <a:tc>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28 (16.87)</a:t>
                      </a:r>
                    </a:p>
                  </a:txBody>
                  <a:tcPr marL="44648" marR="44648" marT="0" marB="0" anchor="ctr" horzOverflow="overflow"/>
                </a:tc>
                <a:tc>
                  <a:txBody>
                    <a:bodyPr/>
                    <a:lstStyle/>
                    <a:p>
                      <a:pPr defTabSz="449580">
                        <a:buClrTx/>
                        <a:tabLst>
                          <a:tab pos="914400" algn="l"/>
                        </a:tabLst>
                        <a:defRPr>
                          <a:solidFill>
                            <a:srgbClr val="000000"/>
                          </a:solidFill>
                        </a:defRPr>
                      </a:pPr>
                      <a:r>
                        <a:rPr sz="1200" dirty="0">
                          <a:solidFill>
                            <a:srgbClr val="59411C"/>
                          </a:solidFill>
                          <a:latin typeface="Times New Roman"/>
                          <a:ea typeface="Times New Roman"/>
                          <a:cs typeface="Times New Roman"/>
                          <a:sym typeface="Times New Roman"/>
                        </a:rPr>
                        <a:t>18 (10.84)</a:t>
                      </a:r>
                    </a:p>
                  </a:txBody>
                  <a:tcPr marL="44648" marR="44648" marT="0" marB="0" anchor="ctr" horzOverflow="overflow"/>
                </a:tc>
                <a:extLst>
                  <a:ext uri="{0D108BD9-81ED-4DB2-BD59-A6C34878D82A}">
                    <a16:rowId xmlns:a16="http://schemas.microsoft.com/office/drawing/2014/main" val="10001"/>
                  </a:ext>
                </a:extLst>
              </a:tr>
              <a:tr h="183648">
                <a:tc>
                  <a:txBody>
                    <a:bodyPr/>
                    <a:lstStyle/>
                    <a:p>
                      <a:pPr algn="l"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2.D vitamini</a:t>
                      </a:r>
                    </a:p>
                  </a:txBody>
                  <a:tcPr marL="44648" marR="44648" marT="0" marB="0" anchor="ctr" horzOverflow="overflow"/>
                </a:tc>
                <a:tc>
                  <a:txBody>
                    <a:bodyPr/>
                    <a:lstStyle/>
                    <a:p>
                      <a:pPr defTabSz="449580">
                        <a:buClrTx/>
                        <a:tabLst>
                          <a:tab pos="914400" algn="l"/>
                        </a:tabLst>
                        <a:defRPr>
                          <a:solidFill>
                            <a:srgbClr val="000000"/>
                          </a:solidFill>
                        </a:defRPr>
                      </a:pPr>
                      <a:r>
                        <a:rPr sz="1200" dirty="0" err="1">
                          <a:solidFill>
                            <a:srgbClr val="59411C"/>
                          </a:solidFill>
                          <a:latin typeface="Times New Roman"/>
                          <a:ea typeface="Times New Roman"/>
                          <a:cs typeface="Times New Roman"/>
                          <a:sym typeface="Times New Roman"/>
                        </a:rPr>
                        <a:t>Biyolojik</a:t>
                      </a:r>
                      <a:endParaRPr sz="1200" dirty="0">
                        <a:solidFill>
                          <a:srgbClr val="59411C"/>
                        </a:solidFill>
                        <a:latin typeface="Times New Roman"/>
                        <a:ea typeface="Times New Roman"/>
                        <a:cs typeface="Times New Roman"/>
                        <a:sym typeface="Times New Roman"/>
                      </a:endParaRPr>
                    </a:p>
                  </a:txBody>
                  <a:tcPr marL="44648" marR="44648" marT="0" marB="0" anchor="ctr" horzOverflow="overflow"/>
                </a:tc>
                <a:tc>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42 (25.30)</a:t>
                      </a:r>
                    </a:p>
                  </a:txBody>
                  <a:tcPr marL="44648" marR="44648" marT="0" marB="0" anchor="ctr" horzOverflow="overflow"/>
                </a:tc>
                <a:tc>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57 (34.33)</a:t>
                      </a:r>
                    </a:p>
                  </a:txBody>
                  <a:tcPr marL="44648" marR="44648" marT="0" marB="0" anchor="ctr" horzOverflow="overflow"/>
                </a:tc>
                <a:tc>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41 (24.70)</a:t>
                      </a:r>
                    </a:p>
                  </a:txBody>
                  <a:tcPr marL="44648" marR="44648" marT="0" marB="0" anchor="ctr" horzOverflow="overflow"/>
                </a:tc>
                <a:tc>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26 (15.67)</a:t>
                      </a:r>
                    </a:p>
                  </a:txBody>
                  <a:tcPr marL="44648" marR="44648" marT="0" marB="0" anchor="ctr" horzOverflow="overflow"/>
                </a:tc>
                <a:extLst>
                  <a:ext uri="{0D108BD9-81ED-4DB2-BD59-A6C34878D82A}">
                    <a16:rowId xmlns:a16="http://schemas.microsoft.com/office/drawing/2014/main" val="10002"/>
                  </a:ext>
                </a:extLst>
              </a:tr>
              <a:tr h="183648">
                <a:tc>
                  <a:txBody>
                    <a:bodyPr/>
                    <a:lstStyle/>
                    <a:p>
                      <a:pPr algn="l"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3.Omega 3</a:t>
                      </a:r>
                    </a:p>
                  </a:txBody>
                  <a:tcPr marL="44648" marR="44648" marT="0" marB="0" anchor="ctr" horzOverflow="overflow"/>
                </a:tc>
                <a:tc>
                  <a:txBody>
                    <a:bodyPr/>
                    <a:lstStyle/>
                    <a:p>
                      <a:pPr defTabSz="449580">
                        <a:buClrTx/>
                        <a:tabLst>
                          <a:tab pos="914400" algn="l"/>
                        </a:tabLst>
                        <a:defRPr>
                          <a:solidFill>
                            <a:srgbClr val="000000"/>
                          </a:solidFill>
                        </a:defRPr>
                      </a:pPr>
                      <a:r>
                        <a:rPr sz="1200" dirty="0" err="1">
                          <a:solidFill>
                            <a:srgbClr val="59411C"/>
                          </a:solidFill>
                          <a:latin typeface="Times New Roman"/>
                          <a:ea typeface="Times New Roman"/>
                          <a:cs typeface="Times New Roman"/>
                          <a:sym typeface="Times New Roman"/>
                        </a:rPr>
                        <a:t>Biyolojik</a:t>
                      </a:r>
                      <a:endParaRPr sz="1200" dirty="0">
                        <a:solidFill>
                          <a:srgbClr val="59411C"/>
                        </a:solidFill>
                        <a:latin typeface="Times New Roman"/>
                        <a:ea typeface="Times New Roman"/>
                        <a:cs typeface="Times New Roman"/>
                        <a:sym typeface="Times New Roman"/>
                      </a:endParaRPr>
                    </a:p>
                  </a:txBody>
                  <a:tcPr marL="44648" marR="44648" marT="0" marB="0" anchor="ctr" horzOverflow="overflow"/>
                </a:tc>
                <a:tc>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42 (25.30)</a:t>
                      </a:r>
                    </a:p>
                  </a:txBody>
                  <a:tcPr marL="44648" marR="44648" marT="0" marB="0" anchor="ctr" horzOverflow="overflow"/>
                </a:tc>
                <a:tc>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52 (31.33)</a:t>
                      </a:r>
                    </a:p>
                  </a:txBody>
                  <a:tcPr marL="44648" marR="44648" marT="0" marB="0" anchor="ctr" horzOverflow="overflow"/>
                </a:tc>
                <a:tc>
                  <a:txBody>
                    <a:bodyPr/>
                    <a:lstStyle/>
                    <a:p>
                      <a:pPr defTabSz="449580">
                        <a:buClrTx/>
                        <a:tabLst>
                          <a:tab pos="914400" algn="l"/>
                        </a:tabLst>
                        <a:defRPr>
                          <a:solidFill>
                            <a:srgbClr val="000000"/>
                          </a:solidFill>
                        </a:defRPr>
                      </a:pPr>
                      <a:r>
                        <a:rPr sz="1200" dirty="0">
                          <a:solidFill>
                            <a:srgbClr val="59411C"/>
                          </a:solidFill>
                          <a:latin typeface="Times New Roman"/>
                          <a:ea typeface="Times New Roman"/>
                          <a:cs typeface="Times New Roman"/>
                          <a:sym typeface="Times New Roman"/>
                        </a:rPr>
                        <a:t>41 (24.70)</a:t>
                      </a:r>
                    </a:p>
                  </a:txBody>
                  <a:tcPr marL="44648" marR="44648" marT="0" marB="0" anchor="ctr" horzOverflow="overflow"/>
                </a:tc>
                <a:tc>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31 (18.68)</a:t>
                      </a:r>
                    </a:p>
                  </a:txBody>
                  <a:tcPr marL="44648" marR="44648" marT="0" marB="0" anchor="ctr" horzOverflow="overflow"/>
                </a:tc>
                <a:extLst>
                  <a:ext uri="{0D108BD9-81ED-4DB2-BD59-A6C34878D82A}">
                    <a16:rowId xmlns:a16="http://schemas.microsoft.com/office/drawing/2014/main" val="10003"/>
                  </a:ext>
                </a:extLst>
              </a:tr>
              <a:tr h="183648">
                <a:tc>
                  <a:txBody>
                    <a:bodyPr/>
                    <a:lstStyle/>
                    <a:p>
                      <a:pPr algn="l"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4.C vitamini</a:t>
                      </a:r>
                    </a:p>
                  </a:txBody>
                  <a:tcPr marL="44648" marR="44648" marT="0" marB="0" anchor="ctr" horzOverflow="overflow"/>
                </a:tc>
                <a:tc>
                  <a:txBody>
                    <a:bodyPr/>
                    <a:lstStyle/>
                    <a:p>
                      <a:pPr defTabSz="449580">
                        <a:buClrTx/>
                        <a:tabLst>
                          <a:tab pos="914400" algn="l"/>
                        </a:tabLst>
                        <a:defRPr>
                          <a:solidFill>
                            <a:srgbClr val="000000"/>
                          </a:solidFill>
                        </a:defRPr>
                      </a:pPr>
                      <a:r>
                        <a:rPr sz="1200" dirty="0" err="1">
                          <a:solidFill>
                            <a:srgbClr val="59411C"/>
                          </a:solidFill>
                          <a:latin typeface="Times New Roman"/>
                          <a:ea typeface="Times New Roman"/>
                          <a:cs typeface="Times New Roman"/>
                          <a:sym typeface="Times New Roman"/>
                        </a:rPr>
                        <a:t>Biyolojik</a:t>
                      </a:r>
                      <a:endParaRPr sz="1200" dirty="0">
                        <a:solidFill>
                          <a:srgbClr val="59411C"/>
                        </a:solidFill>
                        <a:latin typeface="Times New Roman"/>
                        <a:ea typeface="Times New Roman"/>
                        <a:cs typeface="Times New Roman"/>
                        <a:sym typeface="Times New Roman"/>
                      </a:endParaRPr>
                    </a:p>
                  </a:txBody>
                  <a:tcPr marL="44648" marR="44648" marT="0" marB="0" anchor="ctr" horzOverflow="overflow"/>
                </a:tc>
                <a:tc>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26 (15.67)</a:t>
                      </a:r>
                    </a:p>
                  </a:txBody>
                  <a:tcPr marL="44648" marR="44648" marT="0" marB="0" anchor="ctr" horzOverflow="overflow"/>
                </a:tc>
                <a:tc>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35 (21.08)</a:t>
                      </a:r>
                    </a:p>
                  </a:txBody>
                  <a:tcPr marL="44648" marR="44648" marT="0" marB="0" anchor="ctr" horzOverflow="overflow"/>
                </a:tc>
                <a:tc>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58 (34.94)</a:t>
                      </a:r>
                    </a:p>
                  </a:txBody>
                  <a:tcPr marL="44648" marR="44648" marT="0" marB="0" anchor="ctr" horzOverflow="overflow"/>
                </a:tc>
                <a:tc>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47 (28.31)</a:t>
                      </a:r>
                    </a:p>
                  </a:txBody>
                  <a:tcPr marL="44648" marR="44648" marT="0" marB="0" anchor="ctr" horzOverflow="overflow"/>
                </a:tc>
                <a:extLst>
                  <a:ext uri="{0D108BD9-81ED-4DB2-BD59-A6C34878D82A}">
                    <a16:rowId xmlns:a16="http://schemas.microsoft.com/office/drawing/2014/main" val="10004"/>
                  </a:ext>
                </a:extLst>
              </a:tr>
              <a:tr h="183648">
                <a:tc>
                  <a:txBody>
                    <a:bodyPr/>
                    <a:lstStyle/>
                    <a:p>
                      <a:pPr algn="l"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5.Oyun terapisi</a:t>
                      </a:r>
                    </a:p>
                  </a:txBody>
                  <a:tcPr marL="44648" marR="44648" marT="0" marB="0" anchor="ctr" horzOverflow="overflow"/>
                </a:tc>
                <a:tc>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Diğer</a:t>
                      </a:r>
                    </a:p>
                  </a:txBody>
                  <a:tcPr marL="44648" marR="44648" marT="0" marB="0" anchor="ctr" horzOverflow="overflow"/>
                </a:tc>
                <a:tc>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21 (12.65)</a:t>
                      </a:r>
                    </a:p>
                  </a:txBody>
                  <a:tcPr marL="44648" marR="44648" marT="0" marB="0" anchor="ctr" horzOverflow="overflow"/>
                </a:tc>
                <a:tc>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58 (34.94)</a:t>
                      </a:r>
                    </a:p>
                  </a:txBody>
                  <a:tcPr marL="44648" marR="44648" marT="0" marB="0" anchor="ctr" horzOverflow="overflow"/>
                </a:tc>
                <a:tc>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20 (12.05)</a:t>
                      </a:r>
                    </a:p>
                  </a:txBody>
                  <a:tcPr marL="44648" marR="44648" marT="0" marB="0" anchor="ctr" horzOverflow="overflow"/>
                </a:tc>
                <a:tc>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67 (40.36)</a:t>
                      </a:r>
                    </a:p>
                  </a:txBody>
                  <a:tcPr marL="44648" marR="44648" marT="0" marB="0" anchor="ctr" horzOverflow="overflow"/>
                </a:tc>
                <a:extLst>
                  <a:ext uri="{0D108BD9-81ED-4DB2-BD59-A6C34878D82A}">
                    <a16:rowId xmlns:a16="http://schemas.microsoft.com/office/drawing/2014/main" val="10005"/>
                  </a:ext>
                </a:extLst>
              </a:tr>
              <a:tr h="183648">
                <a:tc>
                  <a:txBody>
                    <a:bodyPr/>
                    <a:lstStyle/>
                    <a:p>
                      <a:pPr algn="l"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6.B vitamini</a:t>
                      </a:r>
                    </a:p>
                  </a:txBody>
                  <a:tcPr marL="44648" marR="44648" marT="0" marB="0" anchor="ctr" horzOverflow="overflow"/>
                </a:tc>
                <a:tc>
                  <a:txBody>
                    <a:bodyPr/>
                    <a:lstStyle/>
                    <a:p>
                      <a:pPr defTabSz="449580">
                        <a:buClrTx/>
                        <a:tabLst>
                          <a:tab pos="914400" algn="l"/>
                        </a:tabLst>
                        <a:defRPr>
                          <a:solidFill>
                            <a:srgbClr val="000000"/>
                          </a:solidFill>
                        </a:defRPr>
                      </a:pPr>
                      <a:r>
                        <a:rPr sz="1200" dirty="0" err="1">
                          <a:solidFill>
                            <a:srgbClr val="59411C"/>
                          </a:solidFill>
                          <a:latin typeface="Times New Roman"/>
                          <a:ea typeface="Times New Roman"/>
                          <a:cs typeface="Times New Roman"/>
                          <a:sym typeface="Times New Roman"/>
                        </a:rPr>
                        <a:t>Biyolojik</a:t>
                      </a:r>
                      <a:endParaRPr sz="1200" dirty="0">
                        <a:solidFill>
                          <a:srgbClr val="59411C"/>
                        </a:solidFill>
                        <a:latin typeface="Times New Roman"/>
                        <a:ea typeface="Times New Roman"/>
                        <a:cs typeface="Times New Roman"/>
                        <a:sym typeface="Times New Roman"/>
                      </a:endParaRPr>
                    </a:p>
                  </a:txBody>
                  <a:tcPr marL="44648" marR="44648" marT="0" marB="0" anchor="ctr" horzOverflow="overflow"/>
                </a:tc>
                <a:tc>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20 (12.05)</a:t>
                      </a:r>
                    </a:p>
                  </a:txBody>
                  <a:tcPr marL="44648" marR="44648" marT="0" marB="0" anchor="ctr" horzOverflow="overflow"/>
                </a:tc>
                <a:tc>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36 (21.69)</a:t>
                      </a:r>
                    </a:p>
                  </a:txBody>
                  <a:tcPr marL="44648" marR="44648" marT="0" marB="0" anchor="ctr" horzOverflow="overflow"/>
                </a:tc>
                <a:tc>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68 (40.96)</a:t>
                      </a:r>
                    </a:p>
                  </a:txBody>
                  <a:tcPr marL="44648" marR="44648" marT="0" marB="0" anchor="ctr" horzOverflow="overflow"/>
                </a:tc>
                <a:tc>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42 (25.30)</a:t>
                      </a:r>
                    </a:p>
                  </a:txBody>
                  <a:tcPr marL="44648" marR="44648" marT="0" marB="0" anchor="ctr" horzOverflow="overflow"/>
                </a:tc>
                <a:extLst>
                  <a:ext uri="{0D108BD9-81ED-4DB2-BD59-A6C34878D82A}">
                    <a16:rowId xmlns:a16="http://schemas.microsoft.com/office/drawing/2014/main" val="10006"/>
                  </a:ext>
                </a:extLst>
              </a:tr>
              <a:tr h="183648">
                <a:tc>
                  <a:txBody>
                    <a:bodyPr/>
                    <a:lstStyle/>
                    <a:p>
                      <a:pPr algn="l"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7.Evcil hayvan terapisi</a:t>
                      </a:r>
                    </a:p>
                  </a:txBody>
                  <a:tcPr marL="44648" marR="44648" marT="0" marB="0" anchor="ctr" horzOverflow="overflow"/>
                </a:tc>
                <a:tc>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Hayvan</a:t>
                      </a:r>
                    </a:p>
                  </a:txBody>
                  <a:tcPr marL="44648" marR="44648" marT="0" marB="0" anchor="ctr" horzOverflow="overflow"/>
                </a:tc>
                <a:tc>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19 (11.45)</a:t>
                      </a:r>
                    </a:p>
                  </a:txBody>
                  <a:tcPr marL="44648" marR="44648" marT="0" marB="0" anchor="ctr" horzOverflow="overflow"/>
                </a:tc>
                <a:tc>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21(12.65)</a:t>
                      </a:r>
                    </a:p>
                  </a:txBody>
                  <a:tcPr marL="44648" marR="44648" marT="0" marB="0" anchor="ctr" horzOverflow="overflow"/>
                </a:tc>
                <a:tc>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44 (26.50)</a:t>
                      </a:r>
                    </a:p>
                  </a:txBody>
                  <a:tcPr marL="44648" marR="44648" marT="0" marB="0" anchor="ctr" horzOverflow="overflow"/>
                </a:tc>
                <a:tc>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82 (49.40)</a:t>
                      </a:r>
                    </a:p>
                  </a:txBody>
                  <a:tcPr marL="44648" marR="44648" marT="0" marB="0" anchor="ctr" horzOverflow="overflow"/>
                </a:tc>
                <a:extLst>
                  <a:ext uri="{0D108BD9-81ED-4DB2-BD59-A6C34878D82A}">
                    <a16:rowId xmlns:a16="http://schemas.microsoft.com/office/drawing/2014/main" val="10007"/>
                  </a:ext>
                </a:extLst>
              </a:tr>
              <a:tr h="183648">
                <a:tc>
                  <a:txBody>
                    <a:bodyPr/>
                    <a:lstStyle/>
                    <a:p>
                      <a:pPr algn="l"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8.Masaj</a:t>
                      </a:r>
                    </a:p>
                  </a:txBody>
                  <a:tcPr marL="44648" marR="44648" marT="0" marB="0" anchor="ctr" horzOverflow="overflow"/>
                </a:tc>
                <a:tc>
                  <a:txBody>
                    <a:bodyPr/>
                    <a:lstStyle/>
                    <a:p>
                      <a:pPr defTabSz="449580">
                        <a:buClrTx/>
                        <a:tabLst>
                          <a:tab pos="914400" algn="l"/>
                        </a:tabLst>
                        <a:defRPr>
                          <a:solidFill>
                            <a:srgbClr val="000000"/>
                          </a:solidFill>
                        </a:defRPr>
                      </a:pPr>
                      <a:r>
                        <a:rPr sz="1200" dirty="0" err="1">
                          <a:solidFill>
                            <a:srgbClr val="59411C"/>
                          </a:solidFill>
                          <a:latin typeface="Times New Roman"/>
                          <a:ea typeface="Times New Roman"/>
                          <a:cs typeface="Times New Roman"/>
                          <a:sym typeface="Times New Roman"/>
                        </a:rPr>
                        <a:t>Enerji</a:t>
                      </a:r>
                      <a:endParaRPr sz="1200" dirty="0">
                        <a:solidFill>
                          <a:srgbClr val="59411C"/>
                        </a:solidFill>
                        <a:latin typeface="Times New Roman"/>
                        <a:ea typeface="Times New Roman"/>
                        <a:cs typeface="Times New Roman"/>
                        <a:sym typeface="Times New Roman"/>
                      </a:endParaRPr>
                    </a:p>
                  </a:txBody>
                  <a:tcPr marL="44648" marR="44648" marT="0" marB="0" anchor="ctr" horzOverflow="overflow"/>
                </a:tc>
                <a:tc>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18 (10.84)</a:t>
                      </a:r>
                    </a:p>
                  </a:txBody>
                  <a:tcPr marL="44648" marR="44648" marT="0" marB="0" anchor="ctr" horzOverflow="overflow"/>
                </a:tc>
                <a:tc>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40 (24.10)</a:t>
                      </a:r>
                    </a:p>
                  </a:txBody>
                  <a:tcPr marL="44648" marR="44648" marT="0" marB="0" anchor="ctr" horzOverflow="overflow"/>
                </a:tc>
                <a:tc>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75 (45.18)</a:t>
                      </a:r>
                    </a:p>
                  </a:txBody>
                  <a:tcPr marL="44648" marR="44648" marT="0" marB="0" anchor="ctr" horzOverflow="overflow"/>
                </a:tc>
                <a:tc>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33 (19.88)</a:t>
                      </a:r>
                    </a:p>
                  </a:txBody>
                  <a:tcPr marL="44648" marR="44648" marT="0" marB="0" anchor="ctr" horzOverflow="overflow"/>
                </a:tc>
                <a:extLst>
                  <a:ext uri="{0D108BD9-81ED-4DB2-BD59-A6C34878D82A}">
                    <a16:rowId xmlns:a16="http://schemas.microsoft.com/office/drawing/2014/main" val="10008"/>
                  </a:ext>
                </a:extLst>
              </a:tr>
              <a:tr h="183648">
                <a:tc>
                  <a:txBody>
                    <a:bodyPr/>
                    <a:lstStyle/>
                    <a:p>
                      <a:pPr algn="l"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9.A vitamini</a:t>
                      </a:r>
                    </a:p>
                  </a:txBody>
                  <a:tcPr marL="44648" marR="44648" marT="0" marB="0" anchor="ctr" horzOverflow="overflow"/>
                </a:tc>
                <a:tc>
                  <a:txBody>
                    <a:bodyPr/>
                    <a:lstStyle/>
                    <a:p>
                      <a:pPr defTabSz="449580">
                        <a:buClrTx/>
                        <a:tabLst>
                          <a:tab pos="914400" algn="l"/>
                        </a:tabLst>
                        <a:defRPr>
                          <a:solidFill>
                            <a:srgbClr val="000000"/>
                          </a:solidFill>
                        </a:defRPr>
                      </a:pPr>
                      <a:r>
                        <a:rPr sz="1200" dirty="0" err="1">
                          <a:solidFill>
                            <a:srgbClr val="59411C"/>
                          </a:solidFill>
                          <a:latin typeface="Times New Roman"/>
                          <a:ea typeface="Times New Roman"/>
                          <a:cs typeface="Times New Roman"/>
                          <a:sym typeface="Times New Roman"/>
                        </a:rPr>
                        <a:t>Biyolojik</a:t>
                      </a:r>
                      <a:endParaRPr sz="1200" dirty="0">
                        <a:solidFill>
                          <a:srgbClr val="59411C"/>
                        </a:solidFill>
                        <a:latin typeface="Times New Roman"/>
                        <a:ea typeface="Times New Roman"/>
                        <a:cs typeface="Times New Roman"/>
                        <a:sym typeface="Times New Roman"/>
                      </a:endParaRPr>
                    </a:p>
                  </a:txBody>
                  <a:tcPr marL="44648" marR="44648" marT="0" marB="0" anchor="ctr" horzOverflow="overflow"/>
                </a:tc>
                <a:tc>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14 (8.43)</a:t>
                      </a:r>
                    </a:p>
                  </a:txBody>
                  <a:tcPr marL="44648" marR="44648" marT="0" marB="0" anchor="ctr" horzOverflow="overflow"/>
                </a:tc>
                <a:tc>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23 (13.86)</a:t>
                      </a:r>
                    </a:p>
                  </a:txBody>
                  <a:tcPr marL="44648" marR="44648" marT="0" marB="0" anchor="ctr" horzOverflow="overflow"/>
                </a:tc>
                <a:tc>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79 (47.59)</a:t>
                      </a:r>
                    </a:p>
                  </a:txBody>
                  <a:tcPr marL="44648" marR="44648" marT="0" marB="0" anchor="ctr" horzOverflow="overflow"/>
                </a:tc>
                <a:tc>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50 (30.12)</a:t>
                      </a:r>
                    </a:p>
                  </a:txBody>
                  <a:tcPr marL="44648" marR="44648" marT="0" marB="0" anchor="ctr" horzOverflow="overflow"/>
                </a:tc>
                <a:extLst>
                  <a:ext uri="{0D108BD9-81ED-4DB2-BD59-A6C34878D82A}">
                    <a16:rowId xmlns:a16="http://schemas.microsoft.com/office/drawing/2014/main" val="10009"/>
                  </a:ext>
                </a:extLst>
              </a:tr>
              <a:tr h="183648">
                <a:tc>
                  <a:txBody>
                    <a:bodyPr/>
                    <a:lstStyle/>
                    <a:p>
                      <a:pPr algn="l"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10.Psikoterapi</a:t>
                      </a:r>
                    </a:p>
                  </a:txBody>
                  <a:tcPr marL="44648" marR="44648" marT="0" marB="0" anchor="ctr" horzOverflow="overflow"/>
                </a:tc>
                <a:tc>
                  <a:txBody>
                    <a:bodyPr/>
                    <a:lstStyle/>
                    <a:p>
                      <a:pPr defTabSz="449580">
                        <a:buClrTx/>
                        <a:tabLst>
                          <a:tab pos="914400" algn="l"/>
                        </a:tabLst>
                        <a:defRPr>
                          <a:solidFill>
                            <a:srgbClr val="000000"/>
                          </a:solidFill>
                        </a:defRPr>
                      </a:pPr>
                      <a:r>
                        <a:rPr sz="1200" dirty="0" err="1">
                          <a:solidFill>
                            <a:srgbClr val="59411C"/>
                          </a:solidFill>
                          <a:latin typeface="Times New Roman"/>
                          <a:ea typeface="Times New Roman"/>
                          <a:cs typeface="Times New Roman"/>
                          <a:sym typeface="Times New Roman"/>
                        </a:rPr>
                        <a:t>Zihin-beden</a:t>
                      </a:r>
                      <a:endParaRPr sz="1200" dirty="0">
                        <a:solidFill>
                          <a:srgbClr val="59411C"/>
                        </a:solidFill>
                        <a:latin typeface="Times New Roman"/>
                        <a:ea typeface="Times New Roman"/>
                        <a:cs typeface="Times New Roman"/>
                        <a:sym typeface="Times New Roman"/>
                      </a:endParaRPr>
                    </a:p>
                  </a:txBody>
                  <a:tcPr marL="44648" marR="44648" marT="0" marB="0" anchor="ctr" horzOverflow="overflow"/>
                </a:tc>
                <a:tc>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14 (8.44)</a:t>
                      </a:r>
                    </a:p>
                  </a:txBody>
                  <a:tcPr marL="44648" marR="44648" marT="0" marB="0" anchor="ctr" horzOverflow="overflow"/>
                </a:tc>
                <a:tc>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9 (5.42)</a:t>
                      </a:r>
                    </a:p>
                  </a:txBody>
                  <a:tcPr marL="44648" marR="44648" marT="0" marB="0" anchor="ctr" horzOverflow="overflow"/>
                </a:tc>
                <a:tc>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87 (52.41)</a:t>
                      </a:r>
                    </a:p>
                  </a:txBody>
                  <a:tcPr marL="44648" marR="44648" marT="0" marB="0" anchor="ctr" horzOverflow="overflow"/>
                </a:tc>
                <a:tc>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56 (33.73)</a:t>
                      </a:r>
                    </a:p>
                  </a:txBody>
                  <a:tcPr marL="44648" marR="44648" marT="0" marB="0" anchor="ctr" horzOverflow="overflow"/>
                </a:tc>
                <a:extLst>
                  <a:ext uri="{0D108BD9-81ED-4DB2-BD59-A6C34878D82A}">
                    <a16:rowId xmlns:a16="http://schemas.microsoft.com/office/drawing/2014/main" val="10010"/>
                  </a:ext>
                </a:extLst>
              </a:tr>
              <a:tr h="183648">
                <a:tc>
                  <a:txBody>
                    <a:bodyPr/>
                    <a:lstStyle/>
                    <a:p>
                      <a:pPr algn="l"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11.Magnezyum</a:t>
                      </a:r>
                    </a:p>
                  </a:txBody>
                  <a:tcPr marL="44648" marR="44648" marT="0" marB="0" anchor="ctr" horzOverflow="overflow"/>
                </a:tc>
                <a:tc>
                  <a:txBody>
                    <a:bodyPr/>
                    <a:lstStyle/>
                    <a:p>
                      <a:pPr defTabSz="449580">
                        <a:buClrTx/>
                        <a:tabLst>
                          <a:tab pos="914400" algn="l"/>
                        </a:tabLst>
                        <a:defRPr>
                          <a:solidFill>
                            <a:srgbClr val="000000"/>
                          </a:solidFill>
                        </a:defRPr>
                      </a:pPr>
                      <a:r>
                        <a:rPr sz="1200" dirty="0" err="1">
                          <a:solidFill>
                            <a:srgbClr val="59411C"/>
                          </a:solidFill>
                          <a:latin typeface="Times New Roman"/>
                          <a:ea typeface="Times New Roman"/>
                          <a:cs typeface="Times New Roman"/>
                          <a:sym typeface="Times New Roman"/>
                        </a:rPr>
                        <a:t>Biyolojik</a:t>
                      </a:r>
                      <a:endParaRPr sz="1200" dirty="0">
                        <a:solidFill>
                          <a:srgbClr val="59411C"/>
                        </a:solidFill>
                        <a:latin typeface="Times New Roman"/>
                        <a:ea typeface="Times New Roman"/>
                        <a:cs typeface="Times New Roman"/>
                        <a:sym typeface="Times New Roman"/>
                      </a:endParaRPr>
                    </a:p>
                  </a:txBody>
                  <a:tcPr marL="44648" marR="44648" marT="0" marB="0" anchor="ctr" horzOverflow="overflow"/>
                </a:tc>
                <a:tc>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13 (7.83)</a:t>
                      </a:r>
                    </a:p>
                  </a:txBody>
                  <a:tcPr marL="44648" marR="44648" marT="0" marB="0" anchor="ctr" horzOverflow="overflow"/>
                </a:tc>
                <a:tc>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31 (18.68)</a:t>
                      </a:r>
                    </a:p>
                  </a:txBody>
                  <a:tcPr marL="44648" marR="44648" marT="0" marB="0" anchor="ctr" horzOverflow="overflow"/>
                </a:tc>
                <a:tc>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74 (44.57)</a:t>
                      </a:r>
                    </a:p>
                  </a:txBody>
                  <a:tcPr marL="44648" marR="44648" marT="0" marB="0" anchor="ctr" horzOverflow="overflow"/>
                </a:tc>
                <a:tc>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48 (28.92)</a:t>
                      </a:r>
                    </a:p>
                  </a:txBody>
                  <a:tcPr marL="44648" marR="44648" marT="0" marB="0" anchor="ctr" horzOverflow="overflow"/>
                </a:tc>
                <a:extLst>
                  <a:ext uri="{0D108BD9-81ED-4DB2-BD59-A6C34878D82A}">
                    <a16:rowId xmlns:a16="http://schemas.microsoft.com/office/drawing/2014/main" val="10011"/>
                  </a:ext>
                </a:extLst>
              </a:tr>
              <a:tr h="183648">
                <a:tc>
                  <a:txBody>
                    <a:bodyPr/>
                    <a:lstStyle/>
                    <a:p>
                      <a:pPr algn="l"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12.Antivirüs ilaçları</a:t>
                      </a:r>
                    </a:p>
                  </a:txBody>
                  <a:tcPr marL="44648" marR="44648" marT="0" marB="0" anchor="ctr" horzOverflow="overflow"/>
                </a:tc>
                <a:tc>
                  <a:txBody>
                    <a:bodyPr/>
                    <a:lstStyle/>
                    <a:p>
                      <a:pPr defTabSz="449580">
                        <a:buClrTx/>
                        <a:tabLst>
                          <a:tab pos="914400" algn="l"/>
                        </a:tabLst>
                        <a:defRPr>
                          <a:solidFill>
                            <a:srgbClr val="000000"/>
                          </a:solidFill>
                        </a:defRPr>
                      </a:pPr>
                      <a:r>
                        <a:rPr sz="1200" dirty="0" err="1">
                          <a:solidFill>
                            <a:srgbClr val="59411C"/>
                          </a:solidFill>
                          <a:latin typeface="Times New Roman"/>
                          <a:ea typeface="Times New Roman"/>
                          <a:cs typeface="Times New Roman"/>
                          <a:sym typeface="Times New Roman"/>
                        </a:rPr>
                        <a:t>Biyolojik</a:t>
                      </a:r>
                      <a:endParaRPr sz="1200" dirty="0">
                        <a:solidFill>
                          <a:srgbClr val="59411C"/>
                        </a:solidFill>
                        <a:latin typeface="Times New Roman"/>
                        <a:ea typeface="Times New Roman"/>
                        <a:cs typeface="Times New Roman"/>
                        <a:sym typeface="Times New Roman"/>
                      </a:endParaRPr>
                    </a:p>
                  </a:txBody>
                  <a:tcPr marL="44648" marR="44648" marT="0" marB="0" anchor="ctr" horzOverflow="overflow"/>
                </a:tc>
                <a:tc>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12 (7.22)</a:t>
                      </a:r>
                    </a:p>
                  </a:txBody>
                  <a:tcPr marL="44648" marR="44648" marT="0" marB="0" anchor="ctr" horzOverflow="overflow"/>
                </a:tc>
                <a:tc>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11 (6.63)</a:t>
                      </a:r>
                    </a:p>
                  </a:txBody>
                  <a:tcPr marL="44648" marR="44648" marT="0" marB="0" anchor="ctr" horzOverflow="overflow"/>
                </a:tc>
                <a:tc>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123 (74.10)</a:t>
                      </a:r>
                    </a:p>
                  </a:txBody>
                  <a:tcPr marL="44648" marR="44648" marT="0" marB="0" anchor="ctr" horzOverflow="overflow"/>
                </a:tc>
                <a:tc>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20 (12.05)</a:t>
                      </a:r>
                    </a:p>
                  </a:txBody>
                  <a:tcPr marL="44648" marR="44648" marT="0" marB="0" anchor="ctr" horzOverflow="overflow"/>
                </a:tc>
                <a:extLst>
                  <a:ext uri="{0D108BD9-81ED-4DB2-BD59-A6C34878D82A}">
                    <a16:rowId xmlns:a16="http://schemas.microsoft.com/office/drawing/2014/main" val="10012"/>
                  </a:ext>
                </a:extLst>
              </a:tr>
              <a:tr h="183648">
                <a:tc>
                  <a:txBody>
                    <a:bodyPr/>
                    <a:lstStyle/>
                    <a:p>
                      <a:pPr algn="l"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13.Kalsiyum</a:t>
                      </a:r>
                    </a:p>
                  </a:txBody>
                  <a:tcPr marL="44648" marR="44648" marT="0" marB="0" anchor="ctr" horzOverflow="overflow"/>
                </a:tc>
                <a:tc>
                  <a:txBody>
                    <a:bodyPr/>
                    <a:lstStyle/>
                    <a:p>
                      <a:pPr defTabSz="449580">
                        <a:buClrTx/>
                        <a:tabLst>
                          <a:tab pos="914400" algn="l"/>
                        </a:tabLst>
                        <a:defRPr>
                          <a:solidFill>
                            <a:srgbClr val="000000"/>
                          </a:solidFill>
                        </a:defRPr>
                      </a:pPr>
                      <a:r>
                        <a:rPr sz="1200" dirty="0" err="1">
                          <a:solidFill>
                            <a:srgbClr val="59411C"/>
                          </a:solidFill>
                          <a:latin typeface="Times New Roman"/>
                          <a:ea typeface="Times New Roman"/>
                          <a:cs typeface="Times New Roman"/>
                          <a:sym typeface="Times New Roman"/>
                        </a:rPr>
                        <a:t>Biyolojik</a:t>
                      </a:r>
                      <a:endParaRPr sz="1200" dirty="0">
                        <a:solidFill>
                          <a:srgbClr val="59411C"/>
                        </a:solidFill>
                        <a:latin typeface="Times New Roman"/>
                        <a:ea typeface="Times New Roman"/>
                        <a:cs typeface="Times New Roman"/>
                        <a:sym typeface="Times New Roman"/>
                      </a:endParaRPr>
                    </a:p>
                  </a:txBody>
                  <a:tcPr marL="44648" marR="44648" marT="0" marB="0" anchor="ctr" horzOverflow="overflow"/>
                </a:tc>
                <a:tc>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11 (6.63)</a:t>
                      </a:r>
                    </a:p>
                  </a:txBody>
                  <a:tcPr marL="44648" marR="44648" marT="0" marB="0" anchor="ctr" horzOverflow="overflow"/>
                </a:tc>
                <a:tc>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27 (16.27)</a:t>
                      </a:r>
                    </a:p>
                  </a:txBody>
                  <a:tcPr marL="44648" marR="44648" marT="0" marB="0" anchor="ctr" horzOverflow="overflow"/>
                </a:tc>
                <a:tc>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76 (45.77)</a:t>
                      </a:r>
                    </a:p>
                  </a:txBody>
                  <a:tcPr marL="44648" marR="44648" marT="0" marB="0" anchor="ctr" horzOverflow="overflow"/>
                </a:tc>
                <a:tc>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52 (31.33)</a:t>
                      </a:r>
                    </a:p>
                  </a:txBody>
                  <a:tcPr marL="44648" marR="44648" marT="0" marB="0" anchor="ctr" horzOverflow="overflow"/>
                </a:tc>
                <a:extLst>
                  <a:ext uri="{0D108BD9-81ED-4DB2-BD59-A6C34878D82A}">
                    <a16:rowId xmlns:a16="http://schemas.microsoft.com/office/drawing/2014/main" val="10013"/>
                  </a:ext>
                </a:extLst>
              </a:tr>
              <a:tr h="183648">
                <a:tc>
                  <a:txBody>
                    <a:bodyPr/>
                    <a:lstStyle/>
                    <a:p>
                      <a:pPr algn="l"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14.Kucaklaşma terapisi</a:t>
                      </a:r>
                    </a:p>
                  </a:txBody>
                  <a:tcPr marL="44648" marR="44648" marT="0" marB="0" anchor="ctr" horzOverflow="overflow"/>
                </a:tc>
                <a:tc>
                  <a:txBody>
                    <a:bodyPr/>
                    <a:lstStyle/>
                    <a:p>
                      <a:pPr defTabSz="449580">
                        <a:buClrTx/>
                        <a:tabLst>
                          <a:tab pos="914400" algn="l"/>
                        </a:tabLst>
                        <a:defRPr>
                          <a:solidFill>
                            <a:srgbClr val="000000"/>
                          </a:solidFill>
                        </a:defRPr>
                      </a:pPr>
                      <a:r>
                        <a:rPr sz="1200" dirty="0" err="1">
                          <a:solidFill>
                            <a:srgbClr val="59411C"/>
                          </a:solidFill>
                          <a:latin typeface="Times New Roman"/>
                          <a:ea typeface="Times New Roman"/>
                          <a:cs typeface="Times New Roman"/>
                          <a:sym typeface="Times New Roman"/>
                        </a:rPr>
                        <a:t>Zihin-beden</a:t>
                      </a:r>
                      <a:endParaRPr sz="1200" dirty="0">
                        <a:solidFill>
                          <a:srgbClr val="59411C"/>
                        </a:solidFill>
                        <a:latin typeface="Times New Roman"/>
                        <a:ea typeface="Times New Roman"/>
                        <a:cs typeface="Times New Roman"/>
                        <a:sym typeface="Times New Roman"/>
                      </a:endParaRPr>
                    </a:p>
                  </a:txBody>
                  <a:tcPr marL="44648" marR="44648" marT="0" marB="0" anchor="ctr" horzOverflow="overflow"/>
                </a:tc>
                <a:tc>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11 (6.63)</a:t>
                      </a:r>
                    </a:p>
                  </a:txBody>
                  <a:tcPr marL="44648" marR="44648" marT="0" marB="0" anchor="ctr" horzOverflow="overflow"/>
                </a:tc>
                <a:tc>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7 (4.22)</a:t>
                      </a:r>
                    </a:p>
                  </a:txBody>
                  <a:tcPr marL="44648" marR="44648" marT="0" marB="0" anchor="ctr" horzOverflow="overflow"/>
                </a:tc>
                <a:tc>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102 (61.44)</a:t>
                      </a:r>
                    </a:p>
                  </a:txBody>
                  <a:tcPr marL="44648" marR="44648" marT="0" marB="0" anchor="ctr" horzOverflow="overflow"/>
                </a:tc>
                <a:tc>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46 (27.71)</a:t>
                      </a:r>
                    </a:p>
                  </a:txBody>
                  <a:tcPr marL="44648" marR="44648" marT="0" marB="0" anchor="ctr" horzOverflow="overflow"/>
                </a:tc>
                <a:extLst>
                  <a:ext uri="{0D108BD9-81ED-4DB2-BD59-A6C34878D82A}">
                    <a16:rowId xmlns:a16="http://schemas.microsoft.com/office/drawing/2014/main" val="10014"/>
                  </a:ext>
                </a:extLst>
              </a:tr>
              <a:tr h="183648">
                <a:tc>
                  <a:txBody>
                    <a:bodyPr/>
                    <a:lstStyle/>
                    <a:p>
                      <a:pPr algn="l"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15.Gluten-Kazein diyeti</a:t>
                      </a:r>
                    </a:p>
                  </a:txBody>
                  <a:tcPr marL="44648" marR="44648" marT="0" marB="0" anchor="ctr" horzOverflow="overflow"/>
                </a:tc>
                <a:tc>
                  <a:txBody>
                    <a:bodyPr/>
                    <a:lstStyle/>
                    <a:p>
                      <a:pPr defTabSz="449580">
                        <a:buClrTx/>
                        <a:tabLst>
                          <a:tab pos="914400" algn="l"/>
                        </a:tabLst>
                        <a:defRPr>
                          <a:solidFill>
                            <a:srgbClr val="000000"/>
                          </a:solidFill>
                        </a:defRPr>
                      </a:pPr>
                      <a:r>
                        <a:rPr sz="1200" dirty="0" err="1">
                          <a:solidFill>
                            <a:srgbClr val="59411C"/>
                          </a:solidFill>
                          <a:latin typeface="Times New Roman"/>
                          <a:ea typeface="Times New Roman"/>
                          <a:cs typeface="Times New Roman"/>
                          <a:sym typeface="Times New Roman"/>
                        </a:rPr>
                        <a:t>Biyolojik</a:t>
                      </a:r>
                      <a:endParaRPr sz="1200" dirty="0">
                        <a:solidFill>
                          <a:srgbClr val="59411C"/>
                        </a:solidFill>
                        <a:latin typeface="Times New Roman"/>
                        <a:ea typeface="Times New Roman"/>
                        <a:cs typeface="Times New Roman"/>
                        <a:sym typeface="Times New Roman"/>
                      </a:endParaRPr>
                    </a:p>
                  </a:txBody>
                  <a:tcPr marL="44648" marR="44648" marT="0" marB="0" anchor="ctr" horzOverflow="overflow"/>
                </a:tc>
                <a:tc>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8 (4.82)</a:t>
                      </a:r>
                    </a:p>
                  </a:txBody>
                  <a:tcPr marL="44648" marR="44648" marT="0" marB="0" anchor="ctr" horzOverflow="overflow"/>
                </a:tc>
                <a:tc>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33 (19.88)</a:t>
                      </a:r>
                    </a:p>
                  </a:txBody>
                  <a:tcPr marL="44648" marR="44648" marT="0" marB="0" anchor="ctr" horzOverflow="overflow"/>
                </a:tc>
                <a:tc>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101 (60.84)</a:t>
                      </a:r>
                    </a:p>
                  </a:txBody>
                  <a:tcPr marL="44648" marR="44648" marT="0" marB="0" anchor="ctr" horzOverflow="overflow"/>
                </a:tc>
                <a:tc>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24 (14.46)</a:t>
                      </a:r>
                    </a:p>
                  </a:txBody>
                  <a:tcPr marL="44648" marR="44648" marT="0" marB="0" anchor="ctr" horzOverflow="overflow"/>
                </a:tc>
                <a:extLst>
                  <a:ext uri="{0D108BD9-81ED-4DB2-BD59-A6C34878D82A}">
                    <a16:rowId xmlns:a16="http://schemas.microsoft.com/office/drawing/2014/main" val="10015"/>
                  </a:ext>
                </a:extLst>
              </a:tr>
              <a:tr h="183648">
                <a:tc>
                  <a:txBody>
                    <a:bodyPr/>
                    <a:lstStyle/>
                    <a:p>
                      <a:pPr algn="l"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16.Refleksoloji</a:t>
                      </a:r>
                    </a:p>
                  </a:txBody>
                  <a:tcPr marL="44648" marR="44648" marT="0" marB="0" anchor="ctr" horzOverflow="overflow"/>
                </a:tc>
                <a:tc>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Enerji</a:t>
                      </a:r>
                    </a:p>
                  </a:txBody>
                  <a:tcPr marL="44648" marR="44648" marT="0" marB="0" anchor="ctr" horzOverflow="overflow"/>
                </a:tc>
                <a:tc>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8 (4.82)</a:t>
                      </a:r>
                    </a:p>
                  </a:txBody>
                  <a:tcPr marL="44648" marR="44648" marT="0" marB="0" anchor="ctr" horzOverflow="overflow"/>
                </a:tc>
                <a:tc>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14 (8.43)</a:t>
                      </a:r>
                    </a:p>
                  </a:txBody>
                  <a:tcPr marL="44648" marR="44648" marT="0" marB="0" anchor="ctr" horzOverflow="overflow"/>
                </a:tc>
                <a:tc>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105 (63.25)</a:t>
                      </a:r>
                    </a:p>
                  </a:txBody>
                  <a:tcPr marL="44648" marR="44648" marT="0" marB="0" anchor="ctr" horzOverflow="overflow"/>
                </a:tc>
                <a:tc>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39 (23.50)</a:t>
                      </a:r>
                    </a:p>
                  </a:txBody>
                  <a:tcPr marL="44648" marR="44648" marT="0" marB="0" anchor="ctr" horzOverflow="overflow"/>
                </a:tc>
                <a:extLst>
                  <a:ext uri="{0D108BD9-81ED-4DB2-BD59-A6C34878D82A}">
                    <a16:rowId xmlns:a16="http://schemas.microsoft.com/office/drawing/2014/main" val="10016"/>
                  </a:ext>
                </a:extLst>
              </a:tr>
              <a:tr h="183648">
                <a:tc>
                  <a:txBody>
                    <a:bodyPr/>
                    <a:lstStyle/>
                    <a:p>
                      <a:pPr algn="l"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17.İşitsel bütünleştirme</a:t>
                      </a:r>
                    </a:p>
                  </a:txBody>
                  <a:tcPr marL="44648" marR="44648" marT="0" marB="0" anchor="ctr" horzOverflow="overflow"/>
                </a:tc>
                <a:tc>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Enerji</a:t>
                      </a:r>
                    </a:p>
                  </a:txBody>
                  <a:tcPr marL="44648" marR="44648" marT="0" marB="0" anchor="ctr" horzOverflow="overflow"/>
                </a:tc>
                <a:tc>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7 (4.22)</a:t>
                      </a:r>
                    </a:p>
                  </a:txBody>
                  <a:tcPr marL="44648" marR="44648" marT="0" marB="0" anchor="ctr" horzOverflow="overflow"/>
                </a:tc>
                <a:tc>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29(17.47)</a:t>
                      </a:r>
                    </a:p>
                  </a:txBody>
                  <a:tcPr marL="44648" marR="44648" marT="0" marB="0" anchor="ctr" horzOverflow="overflow"/>
                </a:tc>
                <a:tc>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87 (52.41)</a:t>
                      </a:r>
                    </a:p>
                  </a:txBody>
                  <a:tcPr marL="44648" marR="44648" marT="0" marB="0" anchor="ctr" horzOverflow="overflow"/>
                </a:tc>
                <a:tc>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43 (25.90)</a:t>
                      </a:r>
                    </a:p>
                  </a:txBody>
                  <a:tcPr marL="44648" marR="44648" marT="0" marB="0" anchor="ctr" horzOverflow="overflow"/>
                </a:tc>
                <a:extLst>
                  <a:ext uri="{0D108BD9-81ED-4DB2-BD59-A6C34878D82A}">
                    <a16:rowId xmlns:a16="http://schemas.microsoft.com/office/drawing/2014/main" val="10017"/>
                  </a:ext>
                </a:extLst>
              </a:tr>
              <a:tr h="174465">
                <a:tc>
                  <a:txBody>
                    <a:bodyPr/>
                    <a:lstStyle/>
                    <a:p>
                      <a:pPr algn="l"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18.At terapisi</a:t>
                      </a:r>
                    </a:p>
                  </a:txBody>
                  <a:tcPr marL="44648" marR="44648" marT="0" marB="0" anchor="ctr" horzOverflow="overflow"/>
                </a:tc>
                <a:tc>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Hayvan</a:t>
                      </a:r>
                    </a:p>
                  </a:txBody>
                  <a:tcPr marL="44648" marR="44648" marT="0" marB="0" anchor="ctr" horzOverflow="overflow"/>
                </a:tc>
                <a:tc>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4 (2.41)</a:t>
                      </a:r>
                    </a:p>
                  </a:txBody>
                  <a:tcPr marL="44648" marR="44648" marT="0" marB="0" anchor="ctr" horzOverflow="overflow"/>
                </a:tc>
                <a:tc>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35(21.08)</a:t>
                      </a:r>
                    </a:p>
                  </a:txBody>
                  <a:tcPr marL="44648" marR="44648" marT="0" marB="0" anchor="ctr" horzOverflow="overflow"/>
                </a:tc>
                <a:tc>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47 (28.31)</a:t>
                      </a:r>
                    </a:p>
                  </a:txBody>
                  <a:tcPr marL="44648" marR="44648" marT="0" marB="0" anchor="ctr" horzOverflow="overflow"/>
                </a:tc>
                <a:tc>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80 (48.20)</a:t>
                      </a:r>
                    </a:p>
                  </a:txBody>
                  <a:tcPr marL="44648" marR="44648" marT="0" marB="0" anchor="ctr" horzOverflow="overflow"/>
                </a:tc>
                <a:extLst>
                  <a:ext uri="{0D108BD9-81ED-4DB2-BD59-A6C34878D82A}">
                    <a16:rowId xmlns:a16="http://schemas.microsoft.com/office/drawing/2014/main" val="10018"/>
                  </a:ext>
                </a:extLst>
              </a:tr>
              <a:tr h="154041">
                <a:tc rowSpan="3">
                  <a:txBody>
                    <a:bodyPr/>
                    <a:lstStyle/>
                    <a:p>
                      <a:pPr algn="l"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a:t>
                      </a:r>
                    </a:p>
                  </a:txBody>
                  <a:tcPr marL="44648" marR="44648" marT="0" marB="0" anchor="ctr" horzOverflow="overflow"/>
                </a:tc>
                <a:tc rowSpan="3">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a:t>
                      </a:r>
                    </a:p>
                  </a:txBody>
                  <a:tcPr marL="44648" marR="44648" marT="0" marB="0" anchor="ctr" horzOverflow="overflow"/>
                </a:tc>
                <a:tc rowSpan="3">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a:t>
                      </a:r>
                    </a:p>
                  </a:txBody>
                  <a:tcPr marL="44648" marR="44648" marT="0" marB="0" anchor="ctr" horzOverflow="overflow"/>
                </a:tc>
                <a:tc rowSpan="3">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a:t>
                      </a:r>
                    </a:p>
                  </a:txBody>
                  <a:tcPr marL="44648" marR="44648" marT="0" marB="0" anchor="ctr" horzOverflow="overflow"/>
                </a:tc>
                <a:tc rowSpan="3">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a:t>
                      </a:r>
                    </a:p>
                  </a:txBody>
                  <a:tcPr marL="44648" marR="44648" marT="0" marB="0" anchor="ctr" horzOverflow="overflow"/>
                </a:tc>
                <a:tc rowSpan="3">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a:t>
                      </a:r>
                    </a:p>
                  </a:txBody>
                  <a:tcPr marL="44648" marR="44648" marT="0" marB="0" anchor="ctr" horzOverflow="overflow"/>
                </a:tc>
                <a:extLst>
                  <a:ext uri="{0D108BD9-81ED-4DB2-BD59-A6C34878D82A}">
                    <a16:rowId xmlns:a16="http://schemas.microsoft.com/office/drawing/2014/main" val="10019"/>
                  </a:ext>
                </a:extLst>
              </a:tr>
              <a:tr h="154041">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extLst>
                  <a:ext uri="{0D108BD9-81ED-4DB2-BD59-A6C34878D82A}">
                    <a16:rowId xmlns:a16="http://schemas.microsoft.com/office/drawing/2014/main" val="10020"/>
                  </a:ext>
                </a:extLst>
              </a:tr>
              <a:tr h="154041">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extLst>
                  <a:ext uri="{0D108BD9-81ED-4DB2-BD59-A6C34878D82A}">
                    <a16:rowId xmlns:a16="http://schemas.microsoft.com/office/drawing/2014/main" val="10021"/>
                  </a:ext>
                </a:extLst>
              </a:tr>
              <a:tr h="183648">
                <a:tc>
                  <a:txBody>
                    <a:bodyPr/>
                    <a:lstStyle/>
                    <a:p>
                      <a:pPr algn="l"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33.Ketojenik diyet</a:t>
                      </a:r>
                    </a:p>
                  </a:txBody>
                  <a:tcPr marL="44648" marR="44648" marT="0" marB="0" anchor="ctr" horzOverflow="overflow"/>
                </a:tc>
                <a:tc>
                  <a:txBody>
                    <a:bodyPr/>
                    <a:lstStyle/>
                    <a:p>
                      <a:pPr defTabSz="449580">
                        <a:buClrTx/>
                        <a:tabLst>
                          <a:tab pos="914400" algn="l"/>
                        </a:tabLst>
                        <a:defRPr>
                          <a:solidFill>
                            <a:srgbClr val="000000"/>
                          </a:solidFill>
                        </a:defRPr>
                      </a:pPr>
                      <a:r>
                        <a:rPr sz="1200" dirty="0" err="1">
                          <a:solidFill>
                            <a:srgbClr val="59411C"/>
                          </a:solidFill>
                          <a:latin typeface="Times New Roman"/>
                          <a:ea typeface="Times New Roman"/>
                          <a:cs typeface="Times New Roman"/>
                          <a:sym typeface="Times New Roman"/>
                        </a:rPr>
                        <a:t>Biyolojik</a:t>
                      </a:r>
                      <a:endParaRPr sz="1200" dirty="0">
                        <a:solidFill>
                          <a:srgbClr val="59411C"/>
                        </a:solidFill>
                        <a:latin typeface="Times New Roman"/>
                        <a:ea typeface="Times New Roman"/>
                        <a:cs typeface="Times New Roman"/>
                        <a:sym typeface="Times New Roman"/>
                      </a:endParaRPr>
                    </a:p>
                  </a:txBody>
                  <a:tcPr marL="44648" marR="44648" marT="0" marB="0" anchor="ctr" horzOverflow="overflow"/>
                </a:tc>
                <a:tc>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4 (2.41)</a:t>
                      </a:r>
                    </a:p>
                  </a:txBody>
                  <a:tcPr marL="44648" marR="44648" marT="0" marB="0" anchor="ctr" horzOverflow="overflow"/>
                </a:tc>
                <a:tc>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7 (4.22)</a:t>
                      </a:r>
                    </a:p>
                  </a:txBody>
                  <a:tcPr marL="44648" marR="44648" marT="0" marB="0" anchor="ctr" horzOverflow="overflow"/>
                </a:tc>
                <a:tc>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130 (78.31)</a:t>
                      </a:r>
                    </a:p>
                  </a:txBody>
                  <a:tcPr marL="44648" marR="44648" marT="0" marB="0" anchor="ctr" horzOverflow="overflow"/>
                </a:tc>
                <a:tc>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25 (15.06)</a:t>
                      </a:r>
                    </a:p>
                  </a:txBody>
                  <a:tcPr marL="44648" marR="44648" marT="0" marB="0" anchor="ctr" horzOverflow="overflow"/>
                </a:tc>
                <a:extLst>
                  <a:ext uri="{0D108BD9-81ED-4DB2-BD59-A6C34878D82A}">
                    <a16:rowId xmlns:a16="http://schemas.microsoft.com/office/drawing/2014/main" val="10022"/>
                  </a:ext>
                </a:extLst>
              </a:tr>
              <a:tr h="183648">
                <a:tc>
                  <a:txBody>
                    <a:bodyPr/>
                    <a:lstStyle/>
                    <a:p>
                      <a:pPr algn="l"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34.Acupressure</a:t>
                      </a:r>
                    </a:p>
                  </a:txBody>
                  <a:tcPr marL="44648" marR="44648" marT="0" marB="0" anchor="ctr" horzOverflow="overflow"/>
                </a:tc>
                <a:tc>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Enerji</a:t>
                      </a:r>
                    </a:p>
                  </a:txBody>
                  <a:tcPr marL="44648" marR="44648" marT="0" marB="0" anchor="ctr" horzOverflow="overflow"/>
                </a:tc>
                <a:tc>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3 (1.81)</a:t>
                      </a:r>
                    </a:p>
                  </a:txBody>
                  <a:tcPr marL="44648" marR="44648" marT="0" marB="0" anchor="ctr" horzOverflow="overflow"/>
                </a:tc>
                <a:tc>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3 (1.81)</a:t>
                      </a:r>
                    </a:p>
                  </a:txBody>
                  <a:tcPr marL="44648" marR="44648" marT="0" marB="0" anchor="ctr" horzOverflow="overflow"/>
                </a:tc>
                <a:tc>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127 (76.50)</a:t>
                      </a:r>
                    </a:p>
                  </a:txBody>
                  <a:tcPr marL="44648" marR="44648" marT="0" marB="0" anchor="ctr" horzOverflow="overflow"/>
                </a:tc>
                <a:tc>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33 (19.88)</a:t>
                      </a:r>
                    </a:p>
                  </a:txBody>
                  <a:tcPr marL="44648" marR="44648" marT="0" marB="0" anchor="ctr" horzOverflow="overflow"/>
                </a:tc>
                <a:extLst>
                  <a:ext uri="{0D108BD9-81ED-4DB2-BD59-A6C34878D82A}">
                    <a16:rowId xmlns:a16="http://schemas.microsoft.com/office/drawing/2014/main" val="10023"/>
                  </a:ext>
                </a:extLst>
              </a:tr>
              <a:tr h="183648">
                <a:tc>
                  <a:txBody>
                    <a:bodyPr/>
                    <a:lstStyle/>
                    <a:p>
                      <a:pPr algn="l"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35.Neurofeedback</a:t>
                      </a:r>
                    </a:p>
                  </a:txBody>
                  <a:tcPr marL="44648" marR="44648" marT="0" marB="0" anchor="ctr" horzOverflow="overflow"/>
                </a:tc>
                <a:tc>
                  <a:txBody>
                    <a:bodyPr/>
                    <a:lstStyle/>
                    <a:p>
                      <a:pPr defTabSz="449580">
                        <a:buClrTx/>
                        <a:tabLst>
                          <a:tab pos="914400" algn="l"/>
                        </a:tabLst>
                        <a:defRPr>
                          <a:solidFill>
                            <a:srgbClr val="000000"/>
                          </a:solidFill>
                        </a:defRPr>
                      </a:pPr>
                      <a:r>
                        <a:rPr sz="1200" dirty="0" err="1">
                          <a:solidFill>
                            <a:srgbClr val="59411C"/>
                          </a:solidFill>
                          <a:latin typeface="Times New Roman"/>
                          <a:ea typeface="Times New Roman"/>
                          <a:cs typeface="Times New Roman"/>
                          <a:sym typeface="Times New Roman"/>
                        </a:rPr>
                        <a:t>Zihin-beden</a:t>
                      </a:r>
                      <a:endParaRPr sz="1200" dirty="0">
                        <a:solidFill>
                          <a:srgbClr val="59411C"/>
                        </a:solidFill>
                        <a:latin typeface="Times New Roman"/>
                        <a:ea typeface="Times New Roman"/>
                        <a:cs typeface="Times New Roman"/>
                        <a:sym typeface="Times New Roman"/>
                      </a:endParaRPr>
                    </a:p>
                  </a:txBody>
                  <a:tcPr marL="44648" marR="44648" marT="0" marB="0" anchor="ctr" horzOverflow="overflow"/>
                </a:tc>
                <a:tc>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3 (1.81)</a:t>
                      </a:r>
                    </a:p>
                  </a:txBody>
                  <a:tcPr marL="44648" marR="44648" marT="0" marB="0" anchor="ctr" horzOverflow="overflow"/>
                </a:tc>
                <a:tc>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2 (1.20)</a:t>
                      </a:r>
                    </a:p>
                  </a:txBody>
                  <a:tcPr marL="44648" marR="44648" marT="0" marB="0" anchor="ctr" horzOverflow="overflow"/>
                </a:tc>
                <a:tc>
                  <a:txBody>
                    <a:bodyPr/>
                    <a:lstStyle/>
                    <a:p>
                      <a:pPr defTabSz="449580">
                        <a:tabLst>
                          <a:tab pos="914400" algn="l"/>
                        </a:tabLst>
                        <a:defRPr sz="1700">
                          <a:latin typeface="Times New Roman"/>
                          <a:ea typeface="Times New Roman"/>
                          <a:cs typeface="Times New Roman"/>
                          <a:sym typeface="Times New Roman"/>
                        </a:defRPr>
                      </a:pPr>
                      <a:r>
                        <a:rPr sz="1200"/>
                        <a:t>113</a:t>
                      </a:r>
                      <a:r>
                        <a:rPr sz="1200" spc="-7"/>
                        <a:t> </a:t>
                      </a:r>
                      <a:r>
                        <a:rPr sz="1200"/>
                        <a:t>(68.07)</a:t>
                      </a:r>
                    </a:p>
                  </a:txBody>
                  <a:tcPr marL="44648" marR="44648" marT="0" marB="0" anchor="ctr" horzOverflow="overflow"/>
                </a:tc>
                <a:tc>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48 (28.92)</a:t>
                      </a:r>
                    </a:p>
                  </a:txBody>
                  <a:tcPr marL="44648" marR="44648" marT="0" marB="0" anchor="ctr" horzOverflow="overflow"/>
                </a:tc>
                <a:extLst>
                  <a:ext uri="{0D108BD9-81ED-4DB2-BD59-A6C34878D82A}">
                    <a16:rowId xmlns:a16="http://schemas.microsoft.com/office/drawing/2014/main" val="10024"/>
                  </a:ext>
                </a:extLst>
              </a:tr>
              <a:tr h="183648">
                <a:tc>
                  <a:txBody>
                    <a:bodyPr/>
                    <a:lstStyle/>
                    <a:p>
                      <a:pPr algn="l"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36.Interaktif metronom</a:t>
                      </a:r>
                    </a:p>
                  </a:txBody>
                  <a:tcPr marL="44648" marR="44648" marT="0" marB="0" anchor="ctr" horzOverflow="overflow"/>
                </a:tc>
                <a:tc>
                  <a:txBody>
                    <a:bodyPr/>
                    <a:lstStyle/>
                    <a:p>
                      <a:pPr defTabSz="449580">
                        <a:buClrTx/>
                        <a:tabLst>
                          <a:tab pos="914400" algn="l"/>
                        </a:tabLst>
                        <a:defRPr>
                          <a:solidFill>
                            <a:srgbClr val="000000"/>
                          </a:solidFill>
                        </a:defRPr>
                      </a:pPr>
                      <a:r>
                        <a:rPr sz="1200" dirty="0" err="1">
                          <a:solidFill>
                            <a:srgbClr val="59411C"/>
                          </a:solidFill>
                          <a:latin typeface="Times New Roman"/>
                          <a:ea typeface="Times New Roman"/>
                          <a:cs typeface="Times New Roman"/>
                          <a:sym typeface="Times New Roman"/>
                        </a:rPr>
                        <a:t>Zihin-beden</a:t>
                      </a:r>
                      <a:endParaRPr sz="1200" dirty="0">
                        <a:solidFill>
                          <a:srgbClr val="59411C"/>
                        </a:solidFill>
                        <a:latin typeface="Times New Roman"/>
                        <a:ea typeface="Times New Roman"/>
                        <a:cs typeface="Times New Roman"/>
                        <a:sym typeface="Times New Roman"/>
                      </a:endParaRPr>
                    </a:p>
                  </a:txBody>
                  <a:tcPr marL="44648" marR="44648" marT="0" marB="0" anchor="ctr" horzOverflow="overflow"/>
                </a:tc>
                <a:tc>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3 (1.81)</a:t>
                      </a:r>
                    </a:p>
                  </a:txBody>
                  <a:tcPr marL="44648" marR="44648" marT="0" marB="0" anchor="ctr" horzOverflow="overflow"/>
                </a:tc>
                <a:tc>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1 (0.60)</a:t>
                      </a:r>
                    </a:p>
                  </a:txBody>
                  <a:tcPr marL="44648" marR="44648" marT="0" marB="0" anchor="ctr" horzOverflow="overflow"/>
                </a:tc>
                <a:tc>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124 (74.70)</a:t>
                      </a:r>
                    </a:p>
                  </a:txBody>
                  <a:tcPr marL="44648" marR="44648" marT="0" marB="0" anchor="ctr" horzOverflow="overflow"/>
                </a:tc>
                <a:tc>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38 (22.89)</a:t>
                      </a:r>
                    </a:p>
                  </a:txBody>
                  <a:tcPr marL="44648" marR="44648" marT="0" marB="0" anchor="ctr" horzOverflow="overflow"/>
                </a:tc>
                <a:extLst>
                  <a:ext uri="{0D108BD9-81ED-4DB2-BD59-A6C34878D82A}">
                    <a16:rowId xmlns:a16="http://schemas.microsoft.com/office/drawing/2014/main" val="10025"/>
                  </a:ext>
                </a:extLst>
              </a:tr>
              <a:tr h="183648">
                <a:tc>
                  <a:txBody>
                    <a:bodyPr/>
                    <a:lstStyle/>
                    <a:p>
                      <a:pPr algn="l"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37.Akupunktur</a:t>
                      </a:r>
                    </a:p>
                  </a:txBody>
                  <a:tcPr marL="44648" marR="44648" marT="0" marB="0" anchor="ctr" horzOverflow="overflow"/>
                </a:tc>
                <a:tc>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Enerji</a:t>
                      </a:r>
                    </a:p>
                  </a:txBody>
                  <a:tcPr marL="44648" marR="44648" marT="0" marB="0" anchor="ctr" horzOverflow="overflow"/>
                </a:tc>
                <a:tc>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2 (1.20)</a:t>
                      </a:r>
                    </a:p>
                  </a:txBody>
                  <a:tcPr marL="44648" marR="44648" marT="0" marB="0" anchor="ctr" horzOverflow="overflow"/>
                </a:tc>
                <a:tc>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4 (2.41)</a:t>
                      </a:r>
                    </a:p>
                  </a:txBody>
                  <a:tcPr marL="44648" marR="44648" marT="0" marB="0" anchor="ctr" horzOverflow="overflow"/>
                </a:tc>
                <a:tc>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126 (75.90)</a:t>
                      </a:r>
                    </a:p>
                  </a:txBody>
                  <a:tcPr marL="44648" marR="44648" marT="0" marB="0" anchor="ctr" horzOverflow="overflow"/>
                </a:tc>
                <a:tc>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34 (20.49)</a:t>
                      </a:r>
                    </a:p>
                  </a:txBody>
                  <a:tcPr marL="44648" marR="44648" marT="0" marB="0" anchor="ctr" horzOverflow="overflow"/>
                </a:tc>
                <a:extLst>
                  <a:ext uri="{0D108BD9-81ED-4DB2-BD59-A6C34878D82A}">
                    <a16:rowId xmlns:a16="http://schemas.microsoft.com/office/drawing/2014/main" val="10026"/>
                  </a:ext>
                </a:extLst>
              </a:tr>
              <a:tr h="183648">
                <a:tc>
                  <a:txBody>
                    <a:bodyPr/>
                    <a:lstStyle/>
                    <a:p>
                      <a:pPr algn="l"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38.Feingold diyeti</a:t>
                      </a:r>
                    </a:p>
                  </a:txBody>
                  <a:tcPr marL="44648" marR="44648" marT="0" marB="0" anchor="ctr" horzOverflow="overflow"/>
                </a:tc>
                <a:tc>
                  <a:txBody>
                    <a:bodyPr/>
                    <a:lstStyle/>
                    <a:p>
                      <a:pPr defTabSz="449580">
                        <a:buClrTx/>
                        <a:tabLst>
                          <a:tab pos="914400" algn="l"/>
                        </a:tabLst>
                        <a:defRPr>
                          <a:solidFill>
                            <a:srgbClr val="000000"/>
                          </a:solidFill>
                        </a:defRPr>
                      </a:pPr>
                      <a:r>
                        <a:rPr sz="1200" dirty="0" err="1">
                          <a:solidFill>
                            <a:srgbClr val="59411C"/>
                          </a:solidFill>
                          <a:latin typeface="Times New Roman"/>
                          <a:ea typeface="Times New Roman"/>
                          <a:cs typeface="Times New Roman"/>
                          <a:sym typeface="Times New Roman"/>
                        </a:rPr>
                        <a:t>Biyolojik</a:t>
                      </a:r>
                      <a:endParaRPr sz="1200" dirty="0">
                        <a:solidFill>
                          <a:srgbClr val="59411C"/>
                        </a:solidFill>
                        <a:latin typeface="Times New Roman"/>
                        <a:ea typeface="Times New Roman"/>
                        <a:cs typeface="Times New Roman"/>
                        <a:sym typeface="Times New Roman"/>
                      </a:endParaRPr>
                    </a:p>
                  </a:txBody>
                  <a:tcPr marL="44648" marR="44648" marT="0" marB="0" anchor="ctr" horzOverflow="overflow"/>
                </a:tc>
                <a:tc>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2 (1.20)</a:t>
                      </a:r>
                    </a:p>
                  </a:txBody>
                  <a:tcPr marL="44648" marR="44648" marT="0" marB="0" anchor="ctr" horzOverflow="overflow"/>
                </a:tc>
                <a:tc>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3 (1.81)</a:t>
                      </a:r>
                    </a:p>
                  </a:txBody>
                  <a:tcPr marL="44648" marR="44648" marT="0" marB="0" anchor="ctr" horzOverflow="overflow"/>
                </a:tc>
                <a:tc>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134 (80.72)</a:t>
                      </a:r>
                    </a:p>
                  </a:txBody>
                  <a:tcPr marL="44648" marR="44648" marT="0" marB="0" anchor="ctr" horzOverflow="overflow"/>
                </a:tc>
                <a:tc>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27 (16.27)</a:t>
                      </a:r>
                    </a:p>
                  </a:txBody>
                  <a:tcPr marL="44648" marR="44648" marT="0" marB="0" anchor="ctr" horzOverflow="overflow"/>
                </a:tc>
                <a:extLst>
                  <a:ext uri="{0D108BD9-81ED-4DB2-BD59-A6C34878D82A}">
                    <a16:rowId xmlns:a16="http://schemas.microsoft.com/office/drawing/2014/main" val="10027"/>
                  </a:ext>
                </a:extLst>
              </a:tr>
              <a:tr h="183648">
                <a:tc>
                  <a:txBody>
                    <a:bodyPr/>
                    <a:lstStyle/>
                    <a:p>
                      <a:pPr algn="l"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39.Hipnoz</a:t>
                      </a:r>
                    </a:p>
                  </a:txBody>
                  <a:tcPr marL="44648" marR="44648" marT="0" marB="0" anchor="ctr" horzOverflow="overflow"/>
                </a:tc>
                <a:tc>
                  <a:txBody>
                    <a:bodyPr/>
                    <a:lstStyle/>
                    <a:p>
                      <a:pPr defTabSz="449580">
                        <a:buClrTx/>
                        <a:tabLst>
                          <a:tab pos="914400" algn="l"/>
                        </a:tabLst>
                        <a:defRPr>
                          <a:solidFill>
                            <a:srgbClr val="000000"/>
                          </a:solidFill>
                        </a:defRPr>
                      </a:pPr>
                      <a:r>
                        <a:rPr sz="1200" dirty="0" err="1">
                          <a:solidFill>
                            <a:srgbClr val="59411C"/>
                          </a:solidFill>
                          <a:latin typeface="Times New Roman"/>
                          <a:ea typeface="Times New Roman"/>
                          <a:cs typeface="Times New Roman"/>
                          <a:sym typeface="Times New Roman"/>
                        </a:rPr>
                        <a:t>Zihin-beden</a:t>
                      </a:r>
                      <a:endParaRPr sz="1200" dirty="0">
                        <a:solidFill>
                          <a:srgbClr val="59411C"/>
                        </a:solidFill>
                        <a:latin typeface="Times New Roman"/>
                        <a:ea typeface="Times New Roman"/>
                        <a:cs typeface="Times New Roman"/>
                        <a:sym typeface="Times New Roman"/>
                      </a:endParaRPr>
                    </a:p>
                  </a:txBody>
                  <a:tcPr marL="44648" marR="44648" marT="0" marB="0" anchor="ctr" horzOverflow="overflow"/>
                </a:tc>
                <a:tc>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2 (1.20)</a:t>
                      </a:r>
                    </a:p>
                  </a:txBody>
                  <a:tcPr marL="44648" marR="44648" marT="0" marB="0" anchor="ctr" horzOverflow="overflow"/>
                </a:tc>
                <a:tc>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3 (1.81)</a:t>
                      </a:r>
                    </a:p>
                  </a:txBody>
                  <a:tcPr marL="44648" marR="44648" marT="0" marB="0" anchor="ctr" horzOverflow="overflow"/>
                </a:tc>
                <a:tc>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130 (78.31)</a:t>
                      </a:r>
                    </a:p>
                  </a:txBody>
                  <a:tcPr marL="44648" marR="44648" marT="0" marB="0" anchor="ctr" horzOverflow="overflow"/>
                </a:tc>
                <a:tc>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31 (18.67)</a:t>
                      </a:r>
                    </a:p>
                  </a:txBody>
                  <a:tcPr marL="44648" marR="44648" marT="0" marB="0" anchor="ctr" horzOverflow="overflow"/>
                </a:tc>
                <a:extLst>
                  <a:ext uri="{0D108BD9-81ED-4DB2-BD59-A6C34878D82A}">
                    <a16:rowId xmlns:a16="http://schemas.microsoft.com/office/drawing/2014/main" val="10028"/>
                  </a:ext>
                </a:extLst>
              </a:tr>
              <a:tr h="183648">
                <a:tc>
                  <a:txBody>
                    <a:bodyPr/>
                    <a:lstStyle/>
                    <a:p>
                      <a:pPr algn="l"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40.Biofeedback</a:t>
                      </a:r>
                    </a:p>
                  </a:txBody>
                  <a:tcPr marL="44648" marR="44648" marT="0" marB="0" anchor="ctr" horzOverflow="overflow"/>
                </a:tc>
                <a:tc>
                  <a:txBody>
                    <a:bodyPr/>
                    <a:lstStyle/>
                    <a:p>
                      <a:pPr defTabSz="449580">
                        <a:buClrTx/>
                        <a:tabLst>
                          <a:tab pos="914400" algn="l"/>
                        </a:tabLst>
                        <a:defRPr>
                          <a:solidFill>
                            <a:srgbClr val="000000"/>
                          </a:solidFill>
                        </a:defRPr>
                      </a:pPr>
                      <a:r>
                        <a:rPr sz="1200" dirty="0" err="1">
                          <a:solidFill>
                            <a:srgbClr val="59411C"/>
                          </a:solidFill>
                          <a:latin typeface="Times New Roman"/>
                          <a:ea typeface="Times New Roman"/>
                          <a:cs typeface="Times New Roman"/>
                          <a:sym typeface="Times New Roman"/>
                        </a:rPr>
                        <a:t>Zihin-beden</a:t>
                      </a:r>
                      <a:endParaRPr sz="1200" dirty="0">
                        <a:solidFill>
                          <a:srgbClr val="59411C"/>
                        </a:solidFill>
                        <a:latin typeface="Times New Roman"/>
                        <a:ea typeface="Times New Roman"/>
                        <a:cs typeface="Times New Roman"/>
                        <a:sym typeface="Times New Roman"/>
                      </a:endParaRPr>
                    </a:p>
                  </a:txBody>
                  <a:tcPr marL="44648" marR="44648" marT="0" marB="0" anchor="ctr" horzOverflow="overflow"/>
                </a:tc>
                <a:tc>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2 (1.20)</a:t>
                      </a:r>
                    </a:p>
                  </a:txBody>
                  <a:tcPr marL="44648" marR="44648" marT="0" marB="0" anchor="ctr" horzOverflow="overflow"/>
                </a:tc>
                <a:tc>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1 (0.60)</a:t>
                      </a:r>
                    </a:p>
                  </a:txBody>
                  <a:tcPr marL="44648" marR="44648" marT="0" marB="0" anchor="ctr" horzOverflow="overflow"/>
                </a:tc>
                <a:tc>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120 (72.30)</a:t>
                      </a:r>
                    </a:p>
                  </a:txBody>
                  <a:tcPr marL="44648" marR="44648" marT="0" marB="0" anchor="ctr" horzOverflow="overflow"/>
                </a:tc>
                <a:tc>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43 (25.90)</a:t>
                      </a:r>
                    </a:p>
                  </a:txBody>
                  <a:tcPr marL="44648" marR="44648" marT="0" marB="0" anchor="ctr" horzOverflow="overflow"/>
                </a:tc>
                <a:extLst>
                  <a:ext uri="{0D108BD9-81ED-4DB2-BD59-A6C34878D82A}">
                    <a16:rowId xmlns:a16="http://schemas.microsoft.com/office/drawing/2014/main" val="10029"/>
                  </a:ext>
                </a:extLst>
              </a:tr>
              <a:tr h="183648">
                <a:tc>
                  <a:txBody>
                    <a:bodyPr/>
                    <a:lstStyle/>
                    <a:p>
                      <a:pPr algn="l"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41.Reiki</a:t>
                      </a:r>
                    </a:p>
                  </a:txBody>
                  <a:tcPr marL="44648" marR="44648" marT="0" marB="0" anchor="ctr" horzOverflow="overflow"/>
                </a:tc>
                <a:tc>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Enerji</a:t>
                      </a:r>
                    </a:p>
                  </a:txBody>
                  <a:tcPr marL="44648" marR="44648" marT="0" marB="0" anchor="ctr" horzOverflow="overflow"/>
                </a:tc>
                <a:tc>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2 (1.20)</a:t>
                      </a:r>
                    </a:p>
                  </a:txBody>
                  <a:tcPr marL="44648" marR="44648" marT="0" marB="0" anchor="ctr" horzOverflow="overflow"/>
                </a:tc>
                <a:tc>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6 (3.62)</a:t>
                      </a:r>
                    </a:p>
                  </a:txBody>
                  <a:tcPr marL="44648" marR="44648" marT="0" marB="0" anchor="ctr" horzOverflow="overflow"/>
                </a:tc>
                <a:tc>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129 (77.71)</a:t>
                      </a:r>
                    </a:p>
                  </a:txBody>
                  <a:tcPr marL="44648" marR="44648" marT="0" marB="0" anchor="ctr" horzOverflow="overflow"/>
                </a:tc>
                <a:tc>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29 (17.47)</a:t>
                      </a:r>
                    </a:p>
                  </a:txBody>
                  <a:tcPr marL="44648" marR="44648" marT="0" marB="0" anchor="ctr" horzOverflow="overflow"/>
                </a:tc>
                <a:extLst>
                  <a:ext uri="{0D108BD9-81ED-4DB2-BD59-A6C34878D82A}">
                    <a16:rowId xmlns:a16="http://schemas.microsoft.com/office/drawing/2014/main" val="10030"/>
                  </a:ext>
                </a:extLst>
              </a:tr>
              <a:tr h="183648">
                <a:tc>
                  <a:txBody>
                    <a:bodyPr/>
                    <a:lstStyle/>
                    <a:p>
                      <a:pPr algn="l"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42.GAPS diyeti</a:t>
                      </a:r>
                    </a:p>
                  </a:txBody>
                  <a:tcPr marL="44648" marR="44648" marT="0" marB="0" anchor="ctr" horzOverflow="overflow"/>
                </a:tc>
                <a:tc>
                  <a:txBody>
                    <a:bodyPr/>
                    <a:lstStyle/>
                    <a:p>
                      <a:pPr defTabSz="449580">
                        <a:buClrTx/>
                        <a:tabLst>
                          <a:tab pos="914400" algn="l"/>
                        </a:tabLst>
                        <a:defRPr>
                          <a:solidFill>
                            <a:srgbClr val="000000"/>
                          </a:solidFill>
                        </a:defRPr>
                      </a:pPr>
                      <a:r>
                        <a:rPr sz="1200" dirty="0" err="1">
                          <a:solidFill>
                            <a:srgbClr val="59411C"/>
                          </a:solidFill>
                          <a:latin typeface="Times New Roman"/>
                          <a:ea typeface="Times New Roman"/>
                          <a:cs typeface="Times New Roman"/>
                          <a:sym typeface="Times New Roman"/>
                        </a:rPr>
                        <a:t>Biyolojik</a:t>
                      </a:r>
                      <a:endParaRPr sz="1200" dirty="0">
                        <a:solidFill>
                          <a:srgbClr val="59411C"/>
                        </a:solidFill>
                        <a:latin typeface="Times New Roman"/>
                        <a:ea typeface="Times New Roman"/>
                        <a:cs typeface="Times New Roman"/>
                        <a:sym typeface="Times New Roman"/>
                      </a:endParaRPr>
                    </a:p>
                  </a:txBody>
                  <a:tcPr marL="44648" marR="44648" marT="0" marB="0" anchor="ctr" horzOverflow="overflow"/>
                </a:tc>
                <a:tc>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1 (0.60)</a:t>
                      </a:r>
                    </a:p>
                  </a:txBody>
                  <a:tcPr marL="44648" marR="44648" marT="0" marB="0" anchor="ctr" horzOverflow="overflow"/>
                </a:tc>
                <a:tc>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16 (9.64)</a:t>
                      </a:r>
                    </a:p>
                  </a:txBody>
                  <a:tcPr marL="44648" marR="44648" marT="0" marB="0" anchor="ctr" horzOverflow="overflow"/>
                </a:tc>
                <a:tc>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119 (71.69)</a:t>
                      </a:r>
                    </a:p>
                  </a:txBody>
                  <a:tcPr marL="44648" marR="44648" marT="0" marB="0" anchor="ctr" horzOverflow="overflow"/>
                </a:tc>
                <a:tc>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30 (18.07)</a:t>
                      </a:r>
                    </a:p>
                  </a:txBody>
                  <a:tcPr marL="44648" marR="44648" marT="0" marB="0" anchor="ctr" horzOverflow="overflow"/>
                </a:tc>
                <a:extLst>
                  <a:ext uri="{0D108BD9-81ED-4DB2-BD59-A6C34878D82A}">
                    <a16:rowId xmlns:a16="http://schemas.microsoft.com/office/drawing/2014/main" val="10031"/>
                  </a:ext>
                </a:extLst>
              </a:tr>
              <a:tr h="183648">
                <a:tc>
                  <a:txBody>
                    <a:bodyPr/>
                    <a:lstStyle/>
                    <a:p>
                      <a:pPr algn="l"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43.Homeopati</a:t>
                      </a:r>
                    </a:p>
                  </a:txBody>
                  <a:tcPr marL="44648" marR="44648" marT="0" marB="0" anchor="ctr" horzOverflow="overflow"/>
                </a:tc>
                <a:tc>
                  <a:txBody>
                    <a:bodyPr/>
                    <a:lstStyle/>
                    <a:p>
                      <a:pPr defTabSz="449580">
                        <a:buClrTx/>
                        <a:tabLst>
                          <a:tab pos="914400" algn="l"/>
                        </a:tabLst>
                        <a:defRPr>
                          <a:solidFill>
                            <a:srgbClr val="000000"/>
                          </a:solidFill>
                        </a:defRPr>
                      </a:pPr>
                      <a:r>
                        <a:rPr sz="1200" dirty="0" err="1">
                          <a:solidFill>
                            <a:srgbClr val="59411C"/>
                          </a:solidFill>
                          <a:latin typeface="Times New Roman"/>
                          <a:ea typeface="Times New Roman"/>
                          <a:cs typeface="Times New Roman"/>
                          <a:sym typeface="Times New Roman"/>
                        </a:rPr>
                        <a:t>Biyolojik</a:t>
                      </a:r>
                      <a:endParaRPr sz="1200" dirty="0">
                        <a:solidFill>
                          <a:srgbClr val="59411C"/>
                        </a:solidFill>
                        <a:latin typeface="Times New Roman"/>
                        <a:ea typeface="Times New Roman"/>
                        <a:cs typeface="Times New Roman"/>
                        <a:sym typeface="Times New Roman"/>
                      </a:endParaRPr>
                    </a:p>
                  </a:txBody>
                  <a:tcPr marL="44648" marR="44648" marT="0" marB="0" anchor="ctr" horzOverflow="overflow"/>
                </a:tc>
                <a:tc>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1 (0.60)</a:t>
                      </a:r>
                    </a:p>
                  </a:txBody>
                  <a:tcPr marL="44648" marR="44648" marT="0" marB="0" anchor="ctr" horzOverflow="overflow"/>
                </a:tc>
                <a:tc>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8 (4.82)</a:t>
                      </a:r>
                    </a:p>
                  </a:txBody>
                  <a:tcPr marL="44648" marR="44648" marT="0" marB="0" anchor="ctr" horzOverflow="overflow"/>
                </a:tc>
                <a:tc>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129 (77.71)</a:t>
                      </a:r>
                    </a:p>
                  </a:txBody>
                  <a:tcPr marL="44648" marR="44648" marT="0" marB="0" anchor="ctr" horzOverflow="overflow"/>
                </a:tc>
                <a:tc>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28 (16.87)</a:t>
                      </a:r>
                    </a:p>
                  </a:txBody>
                  <a:tcPr marL="44648" marR="44648" marT="0" marB="0" anchor="ctr" horzOverflow="overflow"/>
                </a:tc>
                <a:extLst>
                  <a:ext uri="{0D108BD9-81ED-4DB2-BD59-A6C34878D82A}">
                    <a16:rowId xmlns:a16="http://schemas.microsoft.com/office/drawing/2014/main" val="10032"/>
                  </a:ext>
                </a:extLst>
              </a:tr>
              <a:tr h="183648">
                <a:tc>
                  <a:txBody>
                    <a:bodyPr/>
                    <a:lstStyle/>
                    <a:p>
                      <a:pPr algn="l"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44.SAS yöntemi</a:t>
                      </a:r>
                    </a:p>
                  </a:txBody>
                  <a:tcPr marL="44648" marR="44648" marT="0" marB="0" anchor="ctr" horzOverflow="overflow"/>
                </a:tc>
                <a:tc>
                  <a:txBody>
                    <a:bodyPr/>
                    <a:lstStyle/>
                    <a:p>
                      <a:pPr defTabSz="449580">
                        <a:buClrTx/>
                        <a:tabLst>
                          <a:tab pos="914400" algn="l"/>
                        </a:tabLst>
                        <a:defRPr>
                          <a:solidFill>
                            <a:srgbClr val="000000"/>
                          </a:solidFill>
                        </a:defRPr>
                      </a:pPr>
                      <a:r>
                        <a:rPr sz="1200" dirty="0" err="1">
                          <a:solidFill>
                            <a:srgbClr val="59411C"/>
                          </a:solidFill>
                          <a:latin typeface="Times New Roman"/>
                          <a:ea typeface="Times New Roman"/>
                          <a:cs typeface="Times New Roman"/>
                          <a:sym typeface="Times New Roman"/>
                        </a:rPr>
                        <a:t>Zihin-beden</a:t>
                      </a:r>
                      <a:endParaRPr sz="1200" dirty="0">
                        <a:solidFill>
                          <a:srgbClr val="59411C"/>
                        </a:solidFill>
                        <a:latin typeface="Times New Roman"/>
                        <a:ea typeface="Times New Roman"/>
                        <a:cs typeface="Times New Roman"/>
                        <a:sym typeface="Times New Roman"/>
                      </a:endParaRPr>
                    </a:p>
                  </a:txBody>
                  <a:tcPr marL="44648" marR="44648" marT="0" marB="0" anchor="ctr" horzOverflow="overflow"/>
                </a:tc>
                <a:tc>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1 (0.60)</a:t>
                      </a:r>
                    </a:p>
                  </a:txBody>
                  <a:tcPr marL="44648" marR="44648" marT="0" marB="0" anchor="ctr" horzOverflow="overflow"/>
                </a:tc>
                <a:tc>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6 (3.61)</a:t>
                      </a:r>
                    </a:p>
                  </a:txBody>
                  <a:tcPr marL="44648" marR="44648" marT="0" marB="0" anchor="ctr" horzOverflow="overflow"/>
                </a:tc>
                <a:tc>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125 (75.30)</a:t>
                      </a:r>
                    </a:p>
                  </a:txBody>
                  <a:tcPr marL="44648" marR="44648" marT="0" marB="0" anchor="ctr" horzOverflow="overflow"/>
                </a:tc>
                <a:tc>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34 (20.4)</a:t>
                      </a:r>
                    </a:p>
                  </a:txBody>
                  <a:tcPr marL="44648" marR="44648" marT="0" marB="0" anchor="ctr" horzOverflow="overflow"/>
                </a:tc>
                <a:extLst>
                  <a:ext uri="{0D108BD9-81ED-4DB2-BD59-A6C34878D82A}">
                    <a16:rowId xmlns:a16="http://schemas.microsoft.com/office/drawing/2014/main" val="10033"/>
                  </a:ext>
                </a:extLst>
              </a:tr>
              <a:tr h="183648">
                <a:tc>
                  <a:txBody>
                    <a:bodyPr/>
                    <a:lstStyle/>
                    <a:p>
                      <a:pPr algn="l"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45.Sekretin</a:t>
                      </a:r>
                    </a:p>
                  </a:txBody>
                  <a:tcPr marL="44648" marR="44648" marT="0" marB="0" anchor="ctr" horzOverflow="overflow"/>
                </a:tc>
                <a:tc>
                  <a:txBody>
                    <a:bodyPr/>
                    <a:lstStyle/>
                    <a:p>
                      <a:pPr defTabSz="449580">
                        <a:buClrTx/>
                        <a:tabLst>
                          <a:tab pos="914400" algn="l"/>
                        </a:tabLst>
                        <a:defRPr>
                          <a:solidFill>
                            <a:srgbClr val="000000"/>
                          </a:solidFill>
                        </a:defRPr>
                      </a:pPr>
                      <a:r>
                        <a:rPr sz="1200" dirty="0" err="1">
                          <a:solidFill>
                            <a:srgbClr val="59411C"/>
                          </a:solidFill>
                          <a:latin typeface="Times New Roman"/>
                          <a:ea typeface="Times New Roman"/>
                          <a:cs typeface="Times New Roman"/>
                          <a:sym typeface="Times New Roman"/>
                        </a:rPr>
                        <a:t>Biyolojik</a:t>
                      </a:r>
                      <a:endParaRPr sz="1200" dirty="0">
                        <a:solidFill>
                          <a:srgbClr val="59411C"/>
                        </a:solidFill>
                        <a:latin typeface="Times New Roman"/>
                        <a:ea typeface="Times New Roman"/>
                        <a:cs typeface="Times New Roman"/>
                        <a:sym typeface="Times New Roman"/>
                      </a:endParaRPr>
                    </a:p>
                  </a:txBody>
                  <a:tcPr marL="44648" marR="44648" marT="0" marB="0" anchor="ctr" horzOverflow="overflow"/>
                </a:tc>
                <a:tc>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1 (0.60)</a:t>
                      </a:r>
                    </a:p>
                  </a:txBody>
                  <a:tcPr marL="44648" marR="44648" marT="0" marB="0" anchor="ctr" horzOverflow="overflow"/>
                </a:tc>
                <a:tc>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2 (1.20)</a:t>
                      </a:r>
                    </a:p>
                  </a:txBody>
                  <a:tcPr marL="44648" marR="44648" marT="0" marB="0" anchor="ctr" horzOverflow="overflow"/>
                </a:tc>
                <a:tc>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137 (82.53)</a:t>
                      </a:r>
                    </a:p>
                  </a:txBody>
                  <a:tcPr marL="44648" marR="44648" marT="0" marB="0" anchor="ctr" horzOverflow="overflow"/>
                </a:tc>
                <a:tc>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26 (15.67)</a:t>
                      </a:r>
                    </a:p>
                  </a:txBody>
                  <a:tcPr marL="44648" marR="44648" marT="0" marB="0" anchor="ctr" horzOverflow="overflow"/>
                </a:tc>
                <a:extLst>
                  <a:ext uri="{0D108BD9-81ED-4DB2-BD59-A6C34878D82A}">
                    <a16:rowId xmlns:a16="http://schemas.microsoft.com/office/drawing/2014/main" val="10034"/>
                  </a:ext>
                </a:extLst>
              </a:tr>
              <a:tr h="183648">
                <a:tc>
                  <a:txBody>
                    <a:bodyPr/>
                    <a:lstStyle/>
                    <a:p>
                      <a:pPr algn="l"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46.Yunus terapisi</a:t>
                      </a:r>
                    </a:p>
                  </a:txBody>
                  <a:tcPr marL="44648" marR="44648" marT="0" marB="0" anchor="ctr" horzOverflow="overflow"/>
                </a:tc>
                <a:tc>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Hayvan</a:t>
                      </a:r>
                    </a:p>
                  </a:txBody>
                  <a:tcPr marL="44648" marR="44648" marT="0" marB="0" anchor="ctr" horzOverflow="overflow"/>
                </a:tc>
                <a:tc>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1 (0.60)</a:t>
                      </a:r>
                    </a:p>
                  </a:txBody>
                  <a:tcPr marL="44648" marR="44648" marT="0" marB="0" anchor="ctr" horzOverflow="overflow"/>
                </a:tc>
                <a:tc>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1 (0.60)</a:t>
                      </a:r>
                    </a:p>
                  </a:txBody>
                  <a:tcPr marL="44648" marR="44648" marT="0" marB="0" anchor="ctr" horzOverflow="overflow"/>
                </a:tc>
                <a:tc>
                  <a:txBody>
                    <a:bodyPr/>
                    <a:lstStyle/>
                    <a:p>
                      <a:pPr defTabSz="449580">
                        <a:tabLst>
                          <a:tab pos="914400" algn="l"/>
                        </a:tabLst>
                        <a:defRPr sz="1700">
                          <a:latin typeface="Times New Roman"/>
                          <a:ea typeface="Times New Roman"/>
                          <a:cs typeface="Times New Roman"/>
                          <a:sym typeface="Times New Roman"/>
                        </a:defRPr>
                      </a:pPr>
                      <a:r>
                        <a:rPr sz="1200"/>
                        <a:t>75</a:t>
                      </a:r>
                      <a:r>
                        <a:rPr sz="1200" spc="-7"/>
                        <a:t> </a:t>
                      </a:r>
                      <a:r>
                        <a:rPr sz="1200"/>
                        <a:t>(45.18)</a:t>
                      </a:r>
                    </a:p>
                  </a:txBody>
                  <a:tcPr marL="44648" marR="44648" marT="0" marB="0" anchor="ctr" horzOverflow="overflow"/>
                </a:tc>
                <a:tc>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89 (53.62)</a:t>
                      </a:r>
                    </a:p>
                  </a:txBody>
                  <a:tcPr marL="44648" marR="44648" marT="0" marB="0" anchor="ctr" horzOverflow="overflow"/>
                </a:tc>
                <a:extLst>
                  <a:ext uri="{0D108BD9-81ED-4DB2-BD59-A6C34878D82A}">
                    <a16:rowId xmlns:a16="http://schemas.microsoft.com/office/drawing/2014/main" val="10035"/>
                  </a:ext>
                </a:extLst>
              </a:tr>
              <a:tr h="183648">
                <a:tc>
                  <a:txBody>
                    <a:bodyPr/>
                    <a:lstStyle/>
                    <a:p>
                      <a:pPr algn="l"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47.Mantar ilaçları</a:t>
                      </a:r>
                    </a:p>
                  </a:txBody>
                  <a:tcPr marL="44648" marR="44648" marT="0" marB="0" anchor="ctr" horzOverflow="overflow"/>
                </a:tc>
                <a:tc>
                  <a:txBody>
                    <a:bodyPr/>
                    <a:lstStyle/>
                    <a:p>
                      <a:pPr defTabSz="449580">
                        <a:buClrTx/>
                        <a:tabLst>
                          <a:tab pos="914400" algn="l"/>
                        </a:tabLst>
                        <a:defRPr>
                          <a:solidFill>
                            <a:srgbClr val="000000"/>
                          </a:solidFill>
                        </a:defRPr>
                      </a:pPr>
                      <a:r>
                        <a:rPr sz="1200" dirty="0" err="1">
                          <a:solidFill>
                            <a:srgbClr val="59411C"/>
                          </a:solidFill>
                          <a:latin typeface="Times New Roman"/>
                          <a:ea typeface="Times New Roman"/>
                          <a:cs typeface="Times New Roman"/>
                          <a:sym typeface="Times New Roman"/>
                        </a:rPr>
                        <a:t>Biyolojik</a:t>
                      </a:r>
                      <a:endParaRPr sz="1200" dirty="0">
                        <a:solidFill>
                          <a:srgbClr val="59411C"/>
                        </a:solidFill>
                        <a:latin typeface="Times New Roman"/>
                        <a:ea typeface="Times New Roman"/>
                        <a:cs typeface="Times New Roman"/>
                        <a:sym typeface="Times New Roman"/>
                      </a:endParaRPr>
                    </a:p>
                  </a:txBody>
                  <a:tcPr marL="44648" marR="44648" marT="0" marB="0" anchor="ctr" horzOverflow="overflow"/>
                </a:tc>
                <a:tc>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0</a:t>
                      </a:r>
                    </a:p>
                  </a:txBody>
                  <a:tcPr marL="44648" marR="44648" marT="0" marB="0" anchor="ctr" horzOverflow="overflow"/>
                </a:tc>
                <a:tc>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10 (6.02)</a:t>
                      </a:r>
                    </a:p>
                  </a:txBody>
                  <a:tcPr marL="44648" marR="44648" marT="0" marB="0" anchor="ctr" horzOverflow="overflow"/>
                </a:tc>
                <a:tc>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129 (77.71)</a:t>
                      </a:r>
                    </a:p>
                  </a:txBody>
                  <a:tcPr marL="44648" marR="44648" marT="0" marB="0" anchor="ctr" horzOverflow="overflow"/>
                </a:tc>
                <a:tc>
                  <a:txBody>
                    <a:bodyPr/>
                    <a:lstStyle/>
                    <a:p>
                      <a:pPr defTabSz="449580">
                        <a:buClrTx/>
                        <a:tabLst>
                          <a:tab pos="914400" algn="l"/>
                        </a:tabLst>
                        <a:defRPr>
                          <a:solidFill>
                            <a:srgbClr val="000000"/>
                          </a:solidFill>
                        </a:defRPr>
                      </a:pPr>
                      <a:r>
                        <a:rPr sz="1200">
                          <a:solidFill>
                            <a:srgbClr val="59411C"/>
                          </a:solidFill>
                          <a:latin typeface="Times New Roman"/>
                          <a:ea typeface="Times New Roman"/>
                          <a:cs typeface="Times New Roman"/>
                          <a:sym typeface="Times New Roman"/>
                        </a:rPr>
                        <a:t>27 (16.27)</a:t>
                      </a:r>
                    </a:p>
                  </a:txBody>
                  <a:tcPr marL="44648" marR="44648" marT="0" marB="0" anchor="ctr" horzOverflow="overflow"/>
                </a:tc>
                <a:extLst>
                  <a:ext uri="{0D108BD9-81ED-4DB2-BD59-A6C34878D82A}">
                    <a16:rowId xmlns:a16="http://schemas.microsoft.com/office/drawing/2014/main" val="10036"/>
                  </a:ext>
                </a:extLst>
              </a:tr>
              <a:tr h="174465">
                <a:tc>
                  <a:txBody>
                    <a:bodyPr/>
                    <a:lstStyle/>
                    <a:p>
                      <a:pPr algn="l" defTabSz="449580">
                        <a:buClrTx/>
                        <a:tabLst>
                          <a:tab pos="914400" algn="l"/>
                        </a:tabLst>
                        <a:defRPr>
                          <a:solidFill>
                            <a:srgbClr val="000000"/>
                          </a:solidFill>
                        </a:defRPr>
                      </a:pPr>
                      <a:r>
                        <a:rPr sz="1200" b="1">
                          <a:solidFill>
                            <a:srgbClr val="59411C"/>
                          </a:solidFill>
                          <a:latin typeface="Times New Roman"/>
                          <a:ea typeface="Times New Roman"/>
                          <a:cs typeface="Times New Roman"/>
                          <a:sym typeface="Times New Roman"/>
                        </a:rPr>
                        <a:t>Ort %</a:t>
                      </a:r>
                    </a:p>
                  </a:txBody>
                  <a:tcPr marL="44648" marR="44648" marT="0" marB="0" anchor="ctr" horzOverflow="overflow"/>
                </a:tc>
                <a:tc>
                  <a:txBody>
                    <a:bodyPr/>
                    <a:lstStyle/>
                    <a:p>
                      <a:pPr defTabSz="914400">
                        <a:buClrTx/>
                        <a:tabLst>
                          <a:tab pos="914400" algn="l"/>
                        </a:tabLst>
                        <a:defRPr sz="1900"/>
                      </a:pPr>
                      <a:endParaRPr sz="1200"/>
                    </a:p>
                  </a:txBody>
                  <a:tcPr marL="44648" marR="44648" marT="0" marB="0" horzOverflow="overflow"/>
                </a:tc>
                <a:tc>
                  <a:txBody>
                    <a:bodyPr/>
                    <a:lstStyle/>
                    <a:p>
                      <a:pPr defTabSz="449580">
                        <a:buClrTx/>
                        <a:tabLst>
                          <a:tab pos="914400" algn="l"/>
                        </a:tabLst>
                        <a:defRPr>
                          <a:solidFill>
                            <a:srgbClr val="000000"/>
                          </a:solidFill>
                        </a:defRPr>
                      </a:pPr>
                      <a:r>
                        <a:rPr sz="1200" b="1">
                          <a:solidFill>
                            <a:srgbClr val="59411C"/>
                          </a:solidFill>
                          <a:latin typeface="Times New Roman"/>
                          <a:ea typeface="Times New Roman"/>
                          <a:cs typeface="Times New Roman"/>
                          <a:sym typeface="Times New Roman"/>
                        </a:rPr>
                        <a:t>9.13 (5.44)</a:t>
                      </a:r>
                    </a:p>
                  </a:txBody>
                  <a:tcPr marL="44648" marR="44648" marT="0" marB="0" horzOverflow="overflow"/>
                </a:tc>
                <a:tc>
                  <a:txBody>
                    <a:bodyPr/>
                    <a:lstStyle/>
                    <a:p>
                      <a:pPr defTabSz="449580">
                        <a:buClrTx/>
                        <a:tabLst>
                          <a:tab pos="914400" algn="l"/>
                        </a:tabLst>
                        <a:defRPr>
                          <a:solidFill>
                            <a:srgbClr val="000000"/>
                          </a:solidFill>
                        </a:defRPr>
                      </a:pPr>
                      <a:r>
                        <a:rPr sz="1200" b="1">
                          <a:solidFill>
                            <a:srgbClr val="59411C"/>
                          </a:solidFill>
                          <a:latin typeface="Times New Roman"/>
                          <a:ea typeface="Times New Roman"/>
                          <a:cs typeface="Times New Roman"/>
                          <a:sym typeface="Times New Roman"/>
                        </a:rPr>
                        <a:t>16.40 (9.88)</a:t>
                      </a:r>
                    </a:p>
                  </a:txBody>
                  <a:tcPr marL="44648" marR="44648" marT="0" marB="0" horzOverflow="overflow"/>
                </a:tc>
                <a:tc>
                  <a:txBody>
                    <a:bodyPr/>
                    <a:lstStyle/>
                    <a:p>
                      <a:pPr defTabSz="449580">
                        <a:buClrTx/>
                        <a:tabLst>
                          <a:tab pos="914400" algn="l"/>
                        </a:tabLst>
                        <a:defRPr>
                          <a:solidFill>
                            <a:srgbClr val="000000"/>
                          </a:solidFill>
                        </a:defRPr>
                      </a:pPr>
                      <a:r>
                        <a:rPr sz="1200" b="1">
                          <a:solidFill>
                            <a:srgbClr val="59411C"/>
                          </a:solidFill>
                          <a:latin typeface="Times New Roman"/>
                          <a:ea typeface="Times New Roman"/>
                          <a:cs typeface="Times New Roman"/>
                          <a:sym typeface="Times New Roman"/>
                        </a:rPr>
                        <a:t>100.51 (47.25)</a:t>
                      </a:r>
                    </a:p>
                  </a:txBody>
                  <a:tcPr marL="44648" marR="44648" marT="0" marB="0" horzOverflow="overflow"/>
                </a:tc>
                <a:tc>
                  <a:txBody>
                    <a:bodyPr/>
                    <a:lstStyle/>
                    <a:p>
                      <a:pPr defTabSz="449580">
                        <a:buClrTx/>
                        <a:tabLst>
                          <a:tab pos="914400" algn="l"/>
                        </a:tabLst>
                        <a:defRPr>
                          <a:solidFill>
                            <a:srgbClr val="000000"/>
                          </a:solidFill>
                        </a:defRPr>
                      </a:pPr>
                      <a:r>
                        <a:rPr sz="1200" b="1" dirty="0">
                          <a:solidFill>
                            <a:srgbClr val="59411C"/>
                          </a:solidFill>
                          <a:latin typeface="Times New Roman"/>
                          <a:ea typeface="Times New Roman"/>
                          <a:cs typeface="Times New Roman"/>
                          <a:sym typeface="Times New Roman"/>
                        </a:rPr>
                        <a:t>39.96 (24.07)</a:t>
                      </a:r>
                    </a:p>
                  </a:txBody>
                  <a:tcPr marL="44648" marR="44648" marT="0" marB="0" horzOverflow="overflow"/>
                </a:tc>
                <a:extLst>
                  <a:ext uri="{0D108BD9-81ED-4DB2-BD59-A6C34878D82A}">
                    <a16:rowId xmlns:a16="http://schemas.microsoft.com/office/drawing/2014/main" val="10037"/>
                  </a:ext>
                </a:extLst>
              </a:tr>
            </a:tbl>
          </a:graphicData>
        </a:graphic>
      </p:graphicFrame>
      <p:pic>
        <p:nvPicPr>
          <p:cNvPr id="626" name="Dikdörtgen Dikdörtgen" descr="Dikdörtgen Dikdörtgen"/>
          <p:cNvPicPr>
            <a:picLocks/>
          </p:cNvPicPr>
          <p:nvPr/>
        </p:nvPicPr>
        <p:blipFill>
          <a:blip r:embed="rId2"/>
          <a:stretch>
            <a:fillRect/>
          </a:stretch>
        </p:blipFill>
        <p:spPr>
          <a:xfrm>
            <a:off x="4030396" y="169367"/>
            <a:ext cx="825864" cy="559494"/>
          </a:xfrm>
          <a:prstGeom prst="rect">
            <a:avLst/>
          </a:prstGeom>
        </p:spPr>
      </p:pic>
      <p:pic>
        <p:nvPicPr>
          <p:cNvPr id="628" name="Dikdörtgen Dikdörtgen" descr="Dikdörtgen Dikdörtgen"/>
          <p:cNvPicPr>
            <a:picLocks/>
          </p:cNvPicPr>
          <p:nvPr/>
        </p:nvPicPr>
        <p:blipFill>
          <a:blip r:embed="rId3"/>
          <a:stretch>
            <a:fillRect/>
          </a:stretch>
        </p:blipFill>
        <p:spPr>
          <a:xfrm>
            <a:off x="5167634" y="169367"/>
            <a:ext cx="846654" cy="421212"/>
          </a:xfrm>
          <a:prstGeom prst="rect">
            <a:avLst/>
          </a:prstGeom>
        </p:spPr>
      </p:pic>
      <p:pic>
        <p:nvPicPr>
          <p:cNvPr id="630" name="Dikdörtgen Dikdörtgen" descr="Dikdörtgen Dikdörtgen"/>
          <p:cNvPicPr>
            <a:picLocks/>
          </p:cNvPicPr>
          <p:nvPr/>
        </p:nvPicPr>
        <p:blipFill>
          <a:blip r:embed="rId4"/>
          <a:stretch>
            <a:fillRect/>
          </a:stretch>
        </p:blipFill>
        <p:spPr>
          <a:xfrm>
            <a:off x="5167634" y="887861"/>
            <a:ext cx="846654" cy="243928"/>
          </a:xfrm>
          <a:prstGeom prst="rect">
            <a:avLst/>
          </a:prstGeom>
        </p:spPr>
      </p:pic>
      <p:pic>
        <p:nvPicPr>
          <p:cNvPr id="632" name="Dikdörtgen Dikdörtgen" descr="Dikdörtgen Dikdörtgen"/>
          <p:cNvPicPr>
            <a:picLocks/>
          </p:cNvPicPr>
          <p:nvPr/>
        </p:nvPicPr>
        <p:blipFill>
          <a:blip r:embed="rId5"/>
          <a:stretch>
            <a:fillRect/>
          </a:stretch>
        </p:blipFill>
        <p:spPr>
          <a:xfrm>
            <a:off x="6337358" y="6141340"/>
            <a:ext cx="1014751" cy="243927"/>
          </a:xfrm>
          <a:prstGeom prst="rect">
            <a:avLst/>
          </a:prstGeom>
        </p:spPr>
      </p:pic>
      <p:pic>
        <p:nvPicPr>
          <p:cNvPr id="634" name="Dikdörtgen Dikdörtgen" descr="Dikdörtgen Dikdörtgen"/>
          <p:cNvPicPr>
            <a:picLocks/>
          </p:cNvPicPr>
          <p:nvPr/>
        </p:nvPicPr>
        <p:blipFill>
          <a:blip r:embed="rId5"/>
          <a:stretch>
            <a:fillRect/>
          </a:stretch>
        </p:blipFill>
        <p:spPr>
          <a:xfrm>
            <a:off x="6337358" y="4835147"/>
            <a:ext cx="1014751" cy="243927"/>
          </a:xfrm>
          <a:prstGeom prst="rect">
            <a:avLst/>
          </a:prstGeom>
        </p:spPr>
      </p:pic>
      <p:pic>
        <p:nvPicPr>
          <p:cNvPr id="636" name="Dikdörtgen Dikdörtgen" descr="Dikdörtgen Dikdörtgen"/>
          <p:cNvPicPr>
            <a:picLocks/>
          </p:cNvPicPr>
          <p:nvPr/>
        </p:nvPicPr>
        <p:blipFill>
          <a:blip r:embed="rId5"/>
          <a:stretch>
            <a:fillRect/>
          </a:stretch>
        </p:blipFill>
        <p:spPr>
          <a:xfrm>
            <a:off x="6337358" y="3954859"/>
            <a:ext cx="1014751" cy="243928"/>
          </a:xfrm>
          <a:prstGeom prst="rect">
            <a:avLst/>
          </a:prstGeom>
        </p:spPr>
      </p:pic>
      <p:pic>
        <p:nvPicPr>
          <p:cNvPr id="638" name="Dikdörtgen Dikdörtgen" descr="Dikdörtgen Dikdörtgen"/>
          <p:cNvPicPr>
            <a:picLocks/>
          </p:cNvPicPr>
          <p:nvPr/>
        </p:nvPicPr>
        <p:blipFill>
          <a:blip r:embed="rId5"/>
          <a:stretch>
            <a:fillRect/>
          </a:stretch>
        </p:blipFill>
        <p:spPr>
          <a:xfrm>
            <a:off x="9117217" y="6333288"/>
            <a:ext cx="1014751" cy="243928"/>
          </a:xfrm>
          <a:prstGeom prst="rect">
            <a:avLst/>
          </a:prstGeom>
        </p:spPr>
      </p:pic>
      <p:pic>
        <p:nvPicPr>
          <p:cNvPr id="640" name="Dikdörtgen Dikdörtgen" descr="Dikdörtgen Dikdörtgen"/>
          <p:cNvPicPr>
            <a:picLocks/>
          </p:cNvPicPr>
          <p:nvPr/>
        </p:nvPicPr>
        <p:blipFill>
          <a:blip r:embed="rId5"/>
          <a:stretch>
            <a:fillRect/>
          </a:stretch>
        </p:blipFill>
        <p:spPr>
          <a:xfrm>
            <a:off x="9117216" y="1261589"/>
            <a:ext cx="1014752" cy="243928"/>
          </a:xfrm>
          <a:prstGeom prst="rect">
            <a:avLst/>
          </a:prstGeom>
        </p:spPr>
      </p:pic>
      <p:pic>
        <p:nvPicPr>
          <p:cNvPr id="642" name="Dikdörtgen Dikdörtgen" descr="Dikdörtgen Dikdörtgen"/>
          <p:cNvPicPr>
            <a:picLocks/>
          </p:cNvPicPr>
          <p:nvPr/>
        </p:nvPicPr>
        <p:blipFill>
          <a:blip r:embed="rId5"/>
          <a:stretch>
            <a:fillRect/>
          </a:stretch>
        </p:blipFill>
        <p:spPr>
          <a:xfrm>
            <a:off x="9090463" y="3307036"/>
            <a:ext cx="1014751" cy="243927"/>
          </a:xfrm>
          <a:prstGeom prst="rect">
            <a:avLst/>
          </a:prstGeom>
        </p:spPr>
      </p:pic>
    </p:spTree>
    <p:extLst>
      <p:ext uri="{BB962C8B-B14F-4D97-AF65-F5344CB8AC3E}">
        <p14:creationId xmlns:p14="http://schemas.microsoft.com/office/powerpoint/2010/main" val="1160158811"/>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626"/>
                                        </p:tgtEl>
                                        <p:attrNameLst>
                                          <p:attrName>style.visibility</p:attrName>
                                        </p:attrNameLst>
                                      </p:cBhvr>
                                      <p:to>
                                        <p:strVal val="visible"/>
                                      </p:to>
                                    </p:set>
                                    <p:animEffect transition="in" filter="dissolve">
                                      <p:cBhvr>
                                        <p:cTn id="7" dur="800"/>
                                        <p:tgtEl>
                                          <p:spTgt spid="62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0" nodeType="clickEffect">
                                  <p:stCondLst>
                                    <p:cond delay="0"/>
                                  </p:stCondLst>
                                  <p:iterate>
                                    <p:tmAbs val="0"/>
                                  </p:iterate>
                                  <p:childTnLst>
                                    <p:set>
                                      <p:cBhvr>
                                        <p:cTn id="11" fill="hold"/>
                                        <p:tgtEl>
                                          <p:spTgt spid="628"/>
                                        </p:tgtEl>
                                        <p:attrNameLst>
                                          <p:attrName>style.visibility</p:attrName>
                                        </p:attrNameLst>
                                      </p:cBhvr>
                                      <p:to>
                                        <p:strVal val="visible"/>
                                      </p:to>
                                    </p:set>
                                    <p:animEffect transition="in" filter="dissolve">
                                      <p:cBhvr>
                                        <p:cTn id="12" dur="800"/>
                                        <p:tgtEl>
                                          <p:spTgt spid="628"/>
                                        </p:tgtEl>
                                      </p:cBhvr>
                                    </p:animEffect>
                                  </p:childTnLst>
                                </p:cTn>
                              </p:par>
                            </p:childTnLst>
                          </p:cTn>
                        </p:par>
                        <p:par>
                          <p:cTn id="13" fill="hold">
                            <p:stCondLst>
                              <p:cond delay="800"/>
                            </p:stCondLst>
                            <p:childTnLst>
                              <p:par>
                                <p:cTn id="14" presetID="9" presetClass="entr" fill="hold" grpId="0" nodeType="afterEffect">
                                  <p:stCondLst>
                                    <p:cond delay="0"/>
                                  </p:stCondLst>
                                  <p:iterate>
                                    <p:tmAbs val="0"/>
                                  </p:iterate>
                                  <p:childTnLst>
                                    <p:set>
                                      <p:cBhvr>
                                        <p:cTn id="15" fill="hold"/>
                                        <p:tgtEl>
                                          <p:spTgt spid="630"/>
                                        </p:tgtEl>
                                        <p:attrNameLst>
                                          <p:attrName>style.visibility</p:attrName>
                                        </p:attrNameLst>
                                      </p:cBhvr>
                                      <p:to>
                                        <p:strVal val="visible"/>
                                      </p:to>
                                    </p:set>
                                    <p:animEffect transition="in" filter="dissolve">
                                      <p:cBhvr>
                                        <p:cTn id="16" dur="800"/>
                                        <p:tgtEl>
                                          <p:spTgt spid="630"/>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fill="hold" grpId="0" nodeType="clickEffect">
                                  <p:stCondLst>
                                    <p:cond delay="0"/>
                                  </p:stCondLst>
                                  <p:iterate>
                                    <p:tmAbs val="0"/>
                                  </p:iterate>
                                  <p:childTnLst>
                                    <p:set>
                                      <p:cBhvr>
                                        <p:cTn id="20" fill="hold"/>
                                        <p:tgtEl>
                                          <p:spTgt spid="632"/>
                                        </p:tgtEl>
                                        <p:attrNameLst>
                                          <p:attrName>style.visibility</p:attrName>
                                        </p:attrNameLst>
                                      </p:cBhvr>
                                      <p:to>
                                        <p:strVal val="visible"/>
                                      </p:to>
                                    </p:set>
                                    <p:animEffect transition="in" filter="dissolve">
                                      <p:cBhvr>
                                        <p:cTn id="21" dur="800"/>
                                        <p:tgtEl>
                                          <p:spTgt spid="632"/>
                                        </p:tgtEl>
                                      </p:cBhvr>
                                    </p:animEffect>
                                  </p:childTnLst>
                                </p:cTn>
                              </p:par>
                            </p:childTnLst>
                          </p:cTn>
                        </p:par>
                        <p:par>
                          <p:cTn id="22" fill="hold">
                            <p:stCondLst>
                              <p:cond delay="800"/>
                            </p:stCondLst>
                            <p:childTnLst>
                              <p:par>
                                <p:cTn id="23" presetID="9" presetClass="entr" fill="hold" grpId="0" nodeType="afterEffect">
                                  <p:stCondLst>
                                    <p:cond delay="0"/>
                                  </p:stCondLst>
                                  <p:iterate>
                                    <p:tmAbs val="0"/>
                                  </p:iterate>
                                  <p:childTnLst>
                                    <p:set>
                                      <p:cBhvr>
                                        <p:cTn id="24" fill="hold"/>
                                        <p:tgtEl>
                                          <p:spTgt spid="634"/>
                                        </p:tgtEl>
                                        <p:attrNameLst>
                                          <p:attrName>style.visibility</p:attrName>
                                        </p:attrNameLst>
                                      </p:cBhvr>
                                      <p:to>
                                        <p:strVal val="visible"/>
                                      </p:to>
                                    </p:set>
                                    <p:animEffect transition="in" filter="dissolve">
                                      <p:cBhvr>
                                        <p:cTn id="25" dur="800"/>
                                        <p:tgtEl>
                                          <p:spTgt spid="634"/>
                                        </p:tgtEl>
                                      </p:cBhvr>
                                    </p:animEffect>
                                  </p:childTnLst>
                                </p:cTn>
                              </p:par>
                            </p:childTnLst>
                          </p:cTn>
                        </p:par>
                        <p:par>
                          <p:cTn id="26" fill="hold">
                            <p:stCondLst>
                              <p:cond delay="1600"/>
                            </p:stCondLst>
                            <p:childTnLst>
                              <p:par>
                                <p:cTn id="27" presetID="9" presetClass="entr" fill="hold" grpId="0" nodeType="afterEffect">
                                  <p:stCondLst>
                                    <p:cond delay="0"/>
                                  </p:stCondLst>
                                  <p:iterate>
                                    <p:tmAbs val="0"/>
                                  </p:iterate>
                                  <p:childTnLst>
                                    <p:set>
                                      <p:cBhvr>
                                        <p:cTn id="28" fill="hold"/>
                                        <p:tgtEl>
                                          <p:spTgt spid="636"/>
                                        </p:tgtEl>
                                        <p:attrNameLst>
                                          <p:attrName>style.visibility</p:attrName>
                                        </p:attrNameLst>
                                      </p:cBhvr>
                                      <p:to>
                                        <p:strVal val="visible"/>
                                      </p:to>
                                    </p:set>
                                    <p:animEffect transition="in" filter="dissolve">
                                      <p:cBhvr>
                                        <p:cTn id="29" dur="800"/>
                                        <p:tgtEl>
                                          <p:spTgt spid="636"/>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fill="hold" grpId="0" nodeType="clickEffect">
                                  <p:stCondLst>
                                    <p:cond delay="0"/>
                                  </p:stCondLst>
                                  <p:iterate>
                                    <p:tmAbs val="0"/>
                                  </p:iterate>
                                  <p:childTnLst>
                                    <p:set>
                                      <p:cBhvr>
                                        <p:cTn id="33" fill="hold"/>
                                        <p:tgtEl>
                                          <p:spTgt spid="638"/>
                                        </p:tgtEl>
                                        <p:attrNameLst>
                                          <p:attrName>style.visibility</p:attrName>
                                        </p:attrNameLst>
                                      </p:cBhvr>
                                      <p:to>
                                        <p:strVal val="visible"/>
                                      </p:to>
                                    </p:set>
                                    <p:animEffect transition="in" filter="dissolve">
                                      <p:cBhvr>
                                        <p:cTn id="34" dur="800"/>
                                        <p:tgtEl>
                                          <p:spTgt spid="638"/>
                                        </p:tgtEl>
                                      </p:cBhvr>
                                    </p:animEffect>
                                  </p:childTnLst>
                                </p:cTn>
                              </p:par>
                            </p:childTnLst>
                          </p:cTn>
                        </p:par>
                        <p:par>
                          <p:cTn id="35" fill="hold">
                            <p:stCondLst>
                              <p:cond delay="800"/>
                            </p:stCondLst>
                            <p:childTnLst>
                              <p:par>
                                <p:cTn id="36" presetID="9" presetClass="entr" fill="hold" grpId="0" nodeType="afterEffect">
                                  <p:stCondLst>
                                    <p:cond delay="0"/>
                                  </p:stCondLst>
                                  <p:iterate>
                                    <p:tmAbs val="0"/>
                                  </p:iterate>
                                  <p:childTnLst>
                                    <p:set>
                                      <p:cBhvr>
                                        <p:cTn id="37" fill="hold"/>
                                        <p:tgtEl>
                                          <p:spTgt spid="640"/>
                                        </p:tgtEl>
                                        <p:attrNameLst>
                                          <p:attrName>style.visibility</p:attrName>
                                        </p:attrNameLst>
                                      </p:cBhvr>
                                      <p:to>
                                        <p:strVal val="visible"/>
                                      </p:to>
                                    </p:set>
                                    <p:animEffect transition="in" filter="dissolve">
                                      <p:cBhvr>
                                        <p:cTn id="38" dur="800"/>
                                        <p:tgtEl>
                                          <p:spTgt spid="640"/>
                                        </p:tgtEl>
                                      </p:cBhvr>
                                    </p:animEffect>
                                  </p:childTnLst>
                                </p:cTn>
                              </p:par>
                            </p:childTnLst>
                          </p:cTn>
                        </p:par>
                        <p:par>
                          <p:cTn id="39" fill="hold">
                            <p:stCondLst>
                              <p:cond delay="1600"/>
                            </p:stCondLst>
                            <p:childTnLst>
                              <p:par>
                                <p:cTn id="40" presetID="9" presetClass="entr" fill="hold" grpId="0" nodeType="afterEffect">
                                  <p:stCondLst>
                                    <p:cond delay="0"/>
                                  </p:stCondLst>
                                  <p:iterate>
                                    <p:tmAbs val="0"/>
                                  </p:iterate>
                                  <p:childTnLst>
                                    <p:set>
                                      <p:cBhvr>
                                        <p:cTn id="41" fill="hold"/>
                                        <p:tgtEl>
                                          <p:spTgt spid="642"/>
                                        </p:tgtEl>
                                        <p:attrNameLst>
                                          <p:attrName>style.visibility</p:attrName>
                                        </p:attrNameLst>
                                      </p:cBhvr>
                                      <p:to>
                                        <p:strVal val="visible"/>
                                      </p:to>
                                    </p:set>
                                    <p:animEffect transition="in" filter="dissolve">
                                      <p:cBhvr>
                                        <p:cTn id="42" dur="800"/>
                                        <p:tgtEl>
                                          <p:spTgt spid="6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6" grpId="0" animBg="1" advAuto="0"/>
      <p:bldP spid="628" grpId="0" animBg="1" advAuto="0"/>
      <p:bldP spid="630" grpId="0" animBg="1" advAuto="0"/>
      <p:bldP spid="632" grpId="0" animBg="1" advAuto="0"/>
      <p:bldP spid="634" grpId="0" animBg="1" advAuto="0"/>
      <p:bldP spid="636" grpId="0" animBg="1" advAuto="0"/>
      <p:bldP spid="638" grpId="0" animBg="1" advAuto="0"/>
      <p:bldP spid="640" grpId="0" animBg="1" advAuto="0"/>
      <p:bldP spid="642" grpId="0" animBg="1" advAuto="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a:xfrm>
            <a:off x="924827" y="2547519"/>
            <a:ext cx="10515600" cy="2274737"/>
          </a:xfrm>
          <a:solidFill>
            <a:schemeClr val="accent2">
              <a:lumMod val="40000"/>
              <a:lumOff val="60000"/>
            </a:schemeClr>
          </a:solidFill>
        </p:spPr>
        <p:txBody>
          <a:bodyPr>
            <a:normAutofit/>
          </a:bodyPr>
          <a:lstStyle/>
          <a:p>
            <a:pPr marL="0" indent="0" algn="ctr">
              <a:buNone/>
            </a:pPr>
            <a:endParaRPr lang="tr-TR" sz="3600" dirty="0"/>
          </a:p>
          <a:p>
            <a:pPr marL="0" indent="0" algn="ctr">
              <a:buNone/>
            </a:pPr>
            <a:r>
              <a:rPr lang="tr-TR" sz="3600" dirty="0"/>
              <a:t>Aileler </a:t>
            </a:r>
            <a:r>
              <a:rPr lang="tr-TR" sz="3600" dirty="0" err="1"/>
              <a:t>DAU’ların</a:t>
            </a:r>
            <a:r>
              <a:rPr lang="tr-TR" sz="3600" dirty="0"/>
              <a:t> çocuklarının gelişimi üzerindeki etkisini nasıl değerlendirmektedir?</a:t>
            </a:r>
          </a:p>
          <a:p>
            <a:endParaRPr lang="tr-TR" sz="3600" dirty="0"/>
          </a:p>
        </p:txBody>
      </p:sp>
    </p:spTree>
    <p:extLst>
      <p:ext uri="{BB962C8B-B14F-4D97-AF65-F5344CB8AC3E}">
        <p14:creationId xmlns:p14="http://schemas.microsoft.com/office/powerpoint/2010/main" val="17608902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55" name="Tablo"/>
          <p:cNvGraphicFramePr/>
          <p:nvPr/>
        </p:nvGraphicFramePr>
        <p:xfrm>
          <a:off x="1530477" y="33056"/>
          <a:ext cx="9145134" cy="6872665"/>
        </p:xfrm>
        <a:graphic>
          <a:graphicData uri="http://schemas.openxmlformats.org/drawingml/2006/table">
            <a:tbl>
              <a:tblPr/>
              <a:tblGrid>
                <a:gridCol w="1414763">
                  <a:extLst>
                    <a:ext uri="{9D8B030D-6E8A-4147-A177-3AD203B41FA5}">
                      <a16:colId xmlns:a16="http://schemas.microsoft.com/office/drawing/2014/main" val="20000"/>
                    </a:ext>
                  </a:extLst>
                </a:gridCol>
                <a:gridCol w="1357925">
                  <a:extLst>
                    <a:ext uri="{9D8B030D-6E8A-4147-A177-3AD203B41FA5}">
                      <a16:colId xmlns:a16="http://schemas.microsoft.com/office/drawing/2014/main" val="20001"/>
                    </a:ext>
                  </a:extLst>
                </a:gridCol>
                <a:gridCol w="1508299">
                  <a:extLst>
                    <a:ext uri="{9D8B030D-6E8A-4147-A177-3AD203B41FA5}">
                      <a16:colId xmlns:a16="http://schemas.microsoft.com/office/drawing/2014/main" val="20002"/>
                    </a:ext>
                  </a:extLst>
                </a:gridCol>
                <a:gridCol w="1116191">
                  <a:extLst>
                    <a:ext uri="{9D8B030D-6E8A-4147-A177-3AD203B41FA5}">
                      <a16:colId xmlns:a16="http://schemas.microsoft.com/office/drawing/2014/main" val="20003"/>
                    </a:ext>
                  </a:extLst>
                </a:gridCol>
                <a:gridCol w="1333524">
                  <a:extLst>
                    <a:ext uri="{9D8B030D-6E8A-4147-A177-3AD203B41FA5}">
                      <a16:colId xmlns:a16="http://schemas.microsoft.com/office/drawing/2014/main" val="20004"/>
                    </a:ext>
                  </a:extLst>
                </a:gridCol>
                <a:gridCol w="1246142">
                  <a:extLst>
                    <a:ext uri="{9D8B030D-6E8A-4147-A177-3AD203B41FA5}">
                      <a16:colId xmlns:a16="http://schemas.microsoft.com/office/drawing/2014/main" val="20005"/>
                    </a:ext>
                  </a:extLst>
                </a:gridCol>
                <a:gridCol w="1168290">
                  <a:extLst>
                    <a:ext uri="{9D8B030D-6E8A-4147-A177-3AD203B41FA5}">
                      <a16:colId xmlns:a16="http://schemas.microsoft.com/office/drawing/2014/main" val="20006"/>
                    </a:ext>
                  </a:extLst>
                </a:gridCol>
              </a:tblGrid>
              <a:tr h="820149">
                <a:tc>
                  <a:txBody>
                    <a:bodyPr/>
                    <a:lstStyle/>
                    <a:p>
                      <a:pPr defTabSz="914400">
                        <a:buClrTx/>
                        <a:tabLst>
                          <a:tab pos="914400" algn="l"/>
                        </a:tabLst>
                        <a:defRPr>
                          <a:solidFill>
                            <a:srgbClr val="000000"/>
                          </a:solidFill>
                        </a:defRPr>
                      </a:pPr>
                      <a:r>
                        <a:rPr sz="1400" b="1" dirty="0" err="1">
                          <a:solidFill>
                            <a:srgbClr val="59411C"/>
                          </a:solidFill>
                        </a:rPr>
                        <a:t>Kategori</a:t>
                      </a:r>
                      <a:endParaRPr sz="1400" b="1" dirty="0">
                        <a:solidFill>
                          <a:srgbClr val="59411C"/>
                        </a:solidFill>
                      </a:endParaRPr>
                    </a:p>
                  </a:txBody>
                  <a:tcPr marL="44648" marR="44648" marT="0" marB="0" anchor="ctr" horzOverflow="overflow">
                    <a:solidFill>
                      <a:schemeClr val="accent2">
                        <a:lumMod val="40000"/>
                        <a:lumOff val="60000"/>
                      </a:schemeClr>
                    </a:solidFill>
                  </a:tcPr>
                </a:tc>
                <a:tc>
                  <a:txBody>
                    <a:bodyPr/>
                    <a:lstStyle/>
                    <a:p>
                      <a:pPr algn="l" defTabSz="449580">
                        <a:lnSpc>
                          <a:spcPct val="200000"/>
                        </a:lnSpc>
                        <a:buClrTx/>
                        <a:tabLst>
                          <a:tab pos="914400" algn="l"/>
                        </a:tabLst>
                        <a:defRPr>
                          <a:solidFill>
                            <a:srgbClr val="000000"/>
                          </a:solidFill>
                        </a:defRPr>
                      </a:pPr>
                      <a:r>
                        <a:rPr sz="1400" b="1" dirty="0" err="1">
                          <a:solidFill>
                            <a:srgbClr val="59411C"/>
                          </a:solidFill>
                        </a:rPr>
                        <a:t>Çok</a:t>
                      </a:r>
                      <a:r>
                        <a:rPr sz="1400" b="1" dirty="0">
                          <a:solidFill>
                            <a:srgbClr val="59411C"/>
                          </a:solidFill>
                        </a:rPr>
                        <a:t> </a:t>
                      </a:r>
                      <a:r>
                        <a:rPr sz="1400" b="1" dirty="0" err="1">
                          <a:solidFill>
                            <a:srgbClr val="59411C"/>
                          </a:solidFill>
                        </a:rPr>
                        <a:t>Etkili</a:t>
                      </a:r>
                      <a:endParaRPr sz="1400" b="1" dirty="0">
                        <a:solidFill>
                          <a:srgbClr val="59411C"/>
                        </a:solidFill>
                      </a:endParaRPr>
                    </a:p>
                  </a:txBody>
                  <a:tcPr marL="44648" marR="44648" marT="0" marB="0" anchor="ctr" horzOverflow="overflow">
                    <a:solidFill>
                      <a:schemeClr val="accent2">
                        <a:lumMod val="40000"/>
                        <a:lumOff val="60000"/>
                      </a:schemeClr>
                    </a:solidFill>
                  </a:tcPr>
                </a:tc>
                <a:tc>
                  <a:txBody>
                    <a:bodyPr/>
                    <a:lstStyle/>
                    <a:p>
                      <a:pPr algn="l" defTabSz="449580">
                        <a:lnSpc>
                          <a:spcPct val="200000"/>
                        </a:lnSpc>
                        <a:buClrTx/>
                        <a:tabLst>
                          <a:tab pos="914400" algn="l"/>
                        </a:tabLst>
                        <a:defRPr>
                          <a:solidFill>
                            <a:srgbClr val="000000"/>
                          </a:solidFill>
                        </a:defRPr>
                      </a:pPr>
                      <a:r>
                        <a:rPr sz="1400" b="1" dirty="0" err="1">
                          <a:solidFill>
                            <a:srgbClr val="59411C"/>
                          </a:solidFill>
                        </a:rPr>
                        <a:t>Biraz</a:t>
                      </a:r>
                      <a:r>
                        <a:rPr sz="1400" b="1" dirty="0">
                          <a:solidFill>
                            <a:srgbClr val="59411C"/>
                          </a:solidFill>
                        </a:rPr>
                        <a:t> </a:t>
                      </a:r>
                      <a:r>
                        <a:rPr sz="1400" b="1" dirty="0" err="1">
                          <a:solidFill>
                            <a:srgbClr val="59411C"/>
                          </a:solidFill>
                        </a:rPr>
                        <a:t>Etkili</a:t>
                      </a:r>
                      <a:endParaRPr sz="1400" b="1" dirty="0">
                        <a:solidFill>
                          <a:srgbClr val="59411C"/>
                        </a:solidFill>
                      </a:endParaRPr>
                    </a:p>
                  </a:txBody>
                  <a:tcPr marL="44648" marR="44648" marT="0" marB="0" anchor="ctr" horzOverflow="overflow">
                    <a:solidFill>
                      <a:schemeClr val="accent2">
                        <a:lumMod val="40000"/>
                        <a:lumOff val="60000"/>
                      </a:schemeClr>
                    </a:solidFill>
                  </a:tcPr>
                </a:tc>
                <a:tc>
                  <a:txBody>
                    <a:bodyPr/>
                    <a:lstStyle/>
                    <a:p>
                      <a:pPr algn="l" defTabSz="449580">
                        <a:lnSpc>
                          <a:spcPct val="200000"/>
                        </a:lnSpc>
                        <a:buClrTx/>
                        <a:tabLst>
                          <a:tab pos="914400" algn="l"/>
                        </a:tabLst>
                        <a:defRPr>
                          <a:solidFill>
                            <a:srgbClr val="000000"/>
                          </a:solidFill>
                        </a:defRPr>
                      </a:pPr>
                      <a:r>
                        <a:rPr sz="1400" b="1">
                          <a:solidFill>
                            <a:srgbClr val="59411C"/>
                          </a:solidFill>
                        </a:rPr>
                        <a:t>Emin Değilim</a:t>
                      </a:r>
                    </a:p>
                  </a:txBody>
                  <a:tcPr marL="44648" marR="44648" marT="0" marB="0" anchor="ctr" horzOverflow="overflow">
                    <a:solidFill>
                      <a:schemeClr val="accent2">
                        <a:lumMod val="40000"/>
                        <a:lumOff val="60000"/>
                      </a:schemeClr>
                    </a:solidFill>
                  </a:tcPr>
                </a:tc>
                <a:tc>
                  <a:txBody>
                    <a:bodyPr/>
                    <a:lstStyle/>
                    <a:p>
                      <a:pPr algn="l" defTabSz="449580">
                        <a:lnSpc>
                          <a:spcPct val="200000"/>
                        </a:lnSpc>
                        <a:buClrTx/>
                        <a:tabLst>
                          <a:tab pos="914400" algn="l"/>
                        </a:tabLst>
                        <a:defRPr>
                          <a:solidFill>
                            <a:srgbClr val="000000"/>
                          </a:solidFill>
                        </a:defRPr>
                      </a:pPr>
                      <a:r>
                        <a:rPr sz="1400" b="1">
                          <a:solidFill>
                            <a:srgbClr val="59411C"/>
                          </a:solidFill>
                        </a:rPr>
                        <a:t>Etkisiz</a:t>
                      </a:r>
                    </a:p>
                  </a:txBody>
                  <a:tcPr marL="44648" marR="44648" marT="0" marB="0" anchor="ctr" horzOverflow="overflow">
                    <a:solidFill>
                      <a:schemeClr val="accent2">
                        <a:lumMod val="40000"/>
                        <a:lumOff val="60000"/>
                      </a:schemeClr>
                    </a:solidFill>
                  </a:tcPr>
                </a:tc>
                <a:tc>
                  <a:txBody>
                    <a:bodyPr/>
                    <a:lstStyle/>
                    <a:p>
                      <a:pPr algn="l" defTabSz="449580">
                        <a:lnSpc>
                          <a:spcPct val="200000"/>
                        </a:lnSpc>
                        <a:buClrTx/>
                        <a:tabLst>
                          <a:tab pos="914400" algn="l"/>
                        </a:tabLst>
                        <a:defRPr>
                          <a:solidFill>
                            <a:srgbClr val="000000"/>
                          </a:solidFill>
                        </a:defRPr>
                      </a:pPr>
                      <a:r>
                        <a:rPr sz="1400" b="1">
                          <a:solidFill>
                            <a:srgbClr val="59411C"/>
                          </a:solidFill>
                        </a:rPr>
                        <a:t>Çocuğuma Zararlı</a:t>
                      </a:r>
                    </a:p>
                  </a:txBody>
                  <a:tcPr marL="44648" marR="44648" marT="0" marB="0" anchor="ctr" horzOverflow="overflow">
                    <a:solidFill>
                      <a:schemeClr val="accent2">
                        <a:lumMod val="40000"/>
                        <a:lumOff val="60000"/>
                      </a:schemeClr>
                    </a:solidFill>
                  </a:tcPr>
                </a:tc>
                <a:tc>
                  <a:txBody>
                    <a:bodyPr/>
                    <a:lstStyle/>
                    <a:p>
                      <a:pPr algn="l" defTabSz="449580">
                        <a:lnSpc>
                          <a:spcPct val="200000"/>
                        </a:lnSpc>
                        <a:buClrTx/>
                        <a:tabLst>
                          <a:tab pos="914400" algn="l"/>
                        </a:tabLst>
                        <a:defRPr>
                          <a:solidFill>
                            <a:srgbClr val="000000"/>
                          </a:solidFill>
                        </a:defRPr>
                      </a:pPr>
                      <a:r>
                        <a:rPr sz="1400" b="1" dirty="0" err="1">
                          <a:solidFill>
                            <a:srgbClr val="59411C"/>
                          </a:solidFill>
                        </a:rPr>
                        <a:t>Toplam</a:t>
                      </a:r>
                      <a:endParaRPr sz="1400" b="1" dirty="0">
                        <a:solidFill>
                          <a:srgbClr val="59411C"/>
                        </a:solidFill>
                      </a:endParaRPr>
                    </a:p>
                  </a:txBody>
                  <a:tcPr marL="44648" marR="44648" marT="0" marB="0" anchor="ctr" horzOverflow="overflow">
                    <a:solidFill>
                      <a:schemeClr val="accent2">
                        <a:lumMod val="40000"/>
                        <a:lumOff val="60000"/>
                      </a:schemeClr>
                    </a:solidFill>
                  </a:tcPr>
                </a:tc>
                <a:extLst>
                  <a:ext uri="{0D108BD9-81ED-4DB2-BD59-A6C34878D82A}">
                    <a16:rowId xmlns:a16="http://schemas.microsoft.com/office/drawing/2014/main" val="10000"/>
                  </a:ext>
                </a:extLst>
              </a:tr>
              <a:tr h="1190529">
                <a:tc>
                  <a:txBody>
                    <a:bodyPr/>
                    <a:lstStyle/>
                    <a:p>
                      <a:pPr algn="l" defTabSz="449580">
                        <a:lnSpc>
                          <a:spcPct val="200000"/>
                        </a:lnSpc>
                        <a:buClrTx/>
                        <a:tabLst>
                          <a:tab pos="914400" algn="l"/>
                        </a:tabLst>
                        <a:defRPr>
                          <a:solidFill>
                            <a:srgbClr val="000000"/>
                          </a:solidFill>
                        </a:defRPr>
                      </a:pPr>
                      <a:r>
                        <a:rPr sz="1800" b="1" dirty="0" err="1">
                          <a:solidFill>
                            <a:srgbClr val="59411C"/>
                          </a:solidFill>
                        </a:rPr>
                        <a:t>Biyolojik</a:t>
                      </a:r>
                      <a:r>
                        <a:rPr sz="1800" b="1" dirty="0">
                          <a:solidFill>
                            <a:srgbClr val="59411C"/>
                          </a:solidFill>
                        </a:rPr>
                        <a:t> </a:t>
                      </a:r>
                      <a:r>
                        <a:rPr lang="tr-TR" sz="1800" b="1" dirty="0">
                          <a:solidFill>
                            <a:srgbClr val="59411C"/>
                          </a:solidFill>
                        </a:rPr>
                        <a:t>Tem. </a:t>
                      </a:r>
                      <a:r>
                        <a:rPr sz="1800" b="1" dirty="0" err="1">
                          <a:solidFill>
                            <a:srgbClr val="59411C"/>
                          </a:solidFill>
                        </a:rPr>
                        <a:t>Uyg</a:t>
                      </a:r>
                      <a:r>
                        <a:rPr sz="1800" b="1" dirty="0">
                          <a:solidFill>
                            <a:srgbClr val="59411C"/>
                          </a:solidFill>
                        </a:rPr>
                        <a:t>.</a:t>
                      </a:r>
                    </a:p>
                  </a:txBody>
                  <a:tcPr marL="44648" marR="44648" marT="0" marB="0" anchor="ctr" horzOverflow="overflow"/>
                </a:tc>
                <a:tc>
                  <a:txBody>
                    <a:bodyPr/>
                    <a:lstStyle/>
                    <a:p>
                      <a:pPr algn="l" defTabSz="449580">
                        <a:lnSpc>
                          <a:spcPct val="200000"/>
                        </a:lnSpc>
                        <a:buClrTx/>
                        <a:tabLst>
                          <a:tab pos="914400" algn="l"/>
                        </a:tabLst>
                        <a:defRPr>
                          <a:solidFill>
                            <a:srgbClr val="000000"/>
                          </a:solidFill>
                        </a:defRPr>
                      </a:pPr>
                      <a:r>
                        <a:rPr sz="1500">
                          <a:solidFill>
                            <a:srgbClr val="59411C"/>
                          </a:solidFill>
                        </a:rPr>
                        <a:t>6 (8.82%)</a:t>
                      </a:r>
                    </a:p>
                  </a:txBody>
                  <a:tcPr marL="44648" marR="44648" marT="0" marB="0" anchor="ctr" horzOverflow="overflow"/>
                </a:tc>
                <a:tc>
                  <a:txBody>
                    <a:bodyPr/>
                    <a:lstStyle/>
                    <a:p>
                      <a:pPr algn="l" defTabSz="449580">
                        <a:lnSpc>
                          <a:spcPct val="200000"/>
                        </a:lnSpc>
                        <a:buClrTx/>
                        <a:tabLst>
                          <a:tab pos="914400" algn="l"/>
                        </a:tabLst>
                        <a:defRPr>
                          <a:solidFill>
                            <a:srgbClr val="000000"/>
                          </a:solidFill>
                        </a:defRPr>
                      </a:pPr>
                      <a:r>
                        <a:rPr sz="1500">
                          <a:solidFill>
                            <a:srgbClr val="59411C"/>
                          </a:solidFill>
                        </a:rPr>
                        <a:t>13 (19.12%)</a:t>
                      </a:r>
                    </a:p>
                  </a:txBody>
                  <a:tcPr marL="44648" marR="44648" marT="0" marB="0" anchor="ctr" horzOverflow="overflow"/>
                </a:tc>
                <a:tc>
                  <a:txBody>
                    <a:bodyPr/>
                    <a:lstStyle/>
                    <a:p>
                      <a:pPr algn="l" defTabSz="449580">
                        <a:lnSpc>
                          <a:spcPct val="200000"/>
                        </a:lnSpc>
                        <a:buClrTx/>
                        <a:tabLst>
                          <a:tab pos="914400" algn="l"/>
                        </a:tabLst>
                        <a:defRPr>
                          <a:solidFill>
                            <a:srgbClr val="000000"/>
                          </a:solidFill>
                        </a:defRPr>
                      </a:pPr>
                      <a:r>
                        <a:rPr sz="1500">
                          <a:solidFill>
                            <a:srgbClr val="59411C"/>
                          </a:solidFill>
                        </a:rPr>
                        <a:t>40 (58.82%)</a:t>
                      </a:r>
                    </a:p>
                  </a:txBody>
                  <a:tcPr marL="44648" marR="44648" marT="0" marB="0" anchor="ctr" horzOverflow="overflow"/>
                </a:tc>
                <a:tc>
                  <a:txBody>
                    <a:bodyPr/>
                    <a:lstStyle/>
                    <a:p>
                      <a:pPr algn="l" defTabSz="449580">
                        <a:lnSpc>
                          <a:spcPct val="200000"/>
                        </a:lnSpc>
                        <a:buClrTx/>
                        <a:tabLst>
                          <a:tab pos="914400" algn="l"/>
                        </a:tabLst>
                        <a:defRPr>
                          <a:solidFill>
                            <a:srgbClr val="000000"/>
                          </a:solidFill>
                        </a:defRPr>
                      </a:pPr>
                      <a:r>
                        <a:rPr sz="1500">
                          <a:solidFill>
                            <a:srgbClr val="59411C"/>
                          </a:solidFill>
                        </a:rPr>
                        <a:t>9 (13.24%)</a:t>
                      </a:r>
                    </a:p>
                  </a:txBody>
                  <a:tcPr marL="44648" marR="44648" marT="0" marB="0" anchor="ctr" horzOverflow="overflow"/>
                </a:tc>
                <a:tc>
                  <a:txBody>
                    <a:bodyPr/>
                    <a:lstStyle/>
                    <a:p>
                      <a:pPr algn="l" defTabSz="449580">
                        <a:lnSpc>
                          <a:spcPct val="200000"/>
                        </a:lnSpc>
                        <a:buClrTx/>
                        <a:tabLst>
                          <a:tab pos="914400" algn="l"/>
                        </a:tabLst>
                        <a:defRPr>
                          <a:solidFill>
                            <a:srgbClr val="000000"/>
                          </a:solidFill>
                        </a:defRPr>
                      </a:pPr>
                      <a:r>
                        <a:rPr sz="1500">
                          <a:solidFill>
                            <a:srgbClr val="59411C"/>
                          </a:solidFill>
                        </a:rPr>
                        <a:t>-</a:t>
                      </a:r>
                    </a:p>
                  </a:txBody>
                  <a:tcPr marL="44648" marR="44648" marT="0" marB="0" anchor="ctr" horzOverflow="overflow"/>
                </a:tc>
                <a:tc>
                  <a:txBody>
                    <a:bodyPr/>
                    <a:lstStyle/>
                    <a:p>
                      <a:pPr algn="l" defTabSz="449580">
                        <a:lnSpc>
                          <a:spcPct val="200000"/>
                        </a:lnSpc>
                        <a:buClrTx/>
                        <a:tabLst>
                          <a:tab pos="914400" algn="l"/>
                        </a:tabLst>
                        <a:defRPr>
                          <a:solidFill>
                            <a:srgbClr val="000000"/>
                          </a:solidFill>
                        </a:defRPr>
                      </a:pPr>
                      <a:r>
                        <a:rPr sz="1500">
                          <a:solidFill>
                            <a:srgbClr val="59411C"/>
                          </a:solidFill>
                        </a:rPr>
                        <a:t>68 (100%)</a:t>
                      </a:r>
                    </a:p>
                  </a:txBody>
                  <a:tcPr marL="44648" marR="44648" marT="0" marB="0" anchor="ctr" horzOverflow="overflow"/>
                </a:tc>
                <a:extLst>
                  <a:ext uri="{0D108BD9-81ED-4DB2-BD59-A6C34878D82A}">
                    <a16:rowId xmlns:a16="http://schemas.microsoft.com/office/drawing/2014/main" val="10001"/>
                  </a:ext>
                </a:extLst>
              </a:tr>
              <a:tr h="932854">
                <a:tc>
                  <a:txBody>
                    <a:bodyPr/>
                    <a:lstStyle/>
                    <a:p>
                      <a:pPr algn="l" defTabSz="449580">
                        <a:lnSpc>
                          <a:spcPct val="200000"/>
                        </a:lnSpc>
                        <a:buClrTx/>
                        <a:tabLst>
                          <a:tab pos="914400" algn="l"/>
                        </a:tabLst>
                        <a:defRPr>
                          <a:solidFill>
                            <a:srgbClr val="000000"/>
                          </a:solidFill>
                        </a:defRPr>
                      </a:pPr>
                      <a:r>
                        <a:rPr sz="1800" b="1">
                          <a:solidFill>
                            <a:srgbClr val="59411C"/>
                          </a:solidFill>
                        </a:rPr>
                        <a:t>Enerji Te.</a:t>
                      </a:r>
                    </a:p>
                  </a:txBody>
                  <a:tcPr marL="44648" marR="44648" marT="0" marB="0" anchor="ctr" horzOverflow="overflow"/>
                </a:tc>
                <a:tc>
                  <a:txBody>
                    <a:bodyPr/>
                    <a:lstStyle/>
                    <a:p>
                      <a:pPr algn="l" defTabSz="449580">
                        <a:lnSpc>
                          <a:spcPct val="200000"/>
                        </a:lnSpc>
                        <a:buClrTx/>
                        <a:tabLst>
                          <a:tab pos="914400" algn="l"/>
                        </a:tabLst>
                        <a:defRPr>
                          <a:solidFill>
                            <a:srgbClr val="000000"/>
                          </a:solidFill>
                        </a:defRPr>
                      </a:pPr>
                      <a:r>
                        <a:rPr sz="1500">
                          <a:solidFill>
                            <a:srgbClr val="59411C"/>
                          </a:solidFill>
                        </a:rPr>
                        <a:t>12 (16.67%)</a:t>
                      </a:r>
                    </a:p>
                  </a:txBody>
                  <a:tcPr marL="44648" marR="44648" marT="0" marB="0" anchor="ctr" horzOverflow="overflow"/>
                </a:tc>
                <a:tc>
                  <a:txBody>
                    <a:bodyPr/>
                    <a:lstStyle/>
                    <a:p>
                      <a:pPr algn="l" defTabSz="449580">
                        <a:lnSpc>
                          <a:spcPct val="200000"/>
                        </a:lnSpc>
                        <a:buClrTx/>
                        <a:tabLst>
                          <a:tab pos="914400" algn="l"/>
                        </a:tabLst>
                        <a:defRPr>
                          <a:solidFill>
                            <a:srgbClr val="000000"/>
                          </a:solidFill>
                        </a:defRPr>
                      </a:pPr>
                      <a:r>
                        <a:rPr sz="1500">
                          <a:solidFill>
                            <a:srgbClr val="59411C"/>
                          </a:solidFill>
                        </a:rPr>
                        <a:t>19 (26.39%)</a:t>
                      </a:r>
                    </a:p>
                  </a:txBody>
                  <a:tcPr marL="44648" marR="44648" marT="0" marB="0" anchor="ctr" horzOverflow="overflow"/>
                </a:tc>
                <a:tc>
                  <a:txBody>
                    <a:bodyPr/>
                    <a:lstStyle/>
                    <a:p>
                      <a:pPr algn="l" defTabSz="449580">
                        <a:lnSpc>
                          <a:spcPct val="200000"/>
                        </a:lnSpc>
                        <a:buClrTx/>
                        <a:tabLst>
                          <a:tab pos="914400" algn="l"/>
                        </a:tabLst>
                        <a:defRPr>
                          <a:solidFill>
                            <a:srgbClr val="000000"/>
                          </a:solidFill>
                        </a:defRPr>
                      </a:pPr>
                      <a:r>
                        <a:rPr sz="1500">
                          <a:solidFill>
                            <a:srgbClr val="59411C"/>
                          </a:solidFill>
                        </a:rPr>
                        <a:t>31 (43.05%)</a:t>
                      </a:r>
                    </a:p>
                  </a:txBody>
                  <a:tcPr marL="44648" marR="44648" marT="0" marB="0" anchor="ctr" horzOverflow="overflow"/>
                </a:tc>
                <a:tc>
                  <a:txBody>
                    <a:bodyPr/>
                    <a:lstStyle/>
                    <a:p>
                      <a:pPr algn="l" defTabSz="449580">
                        <a:lnSpc>
                          <a:spcPct val="200000"/>
                        </a:lnSpc>
                        <a:buClrTx/>
                        <a:tabLst>
                          <a:tab pos="914400" algn="l"/>
                        </a:tabLst>
                        <a:defRPr>
                          <a:solidFill>
                            <a:srgbClr val="000000"/>
                          </a:solidFill>
                        </a:defRPr>
                      </a:pPr>
                      <a:r>
                        <a:rPr sz="1500">
                          <a:solidFill>
                            <a:srgbClr val="59411C"/>
                          </a:solidFill>
                        </a:rPr>
                        <a:t>10 (13.89%)</a:t>
                      </a:r>
                    </a:p>
                  </a:txBody>
                  <a:tcPr marL="44648" marR="44648" marT="0" marB="0" anchor="ctr" horzOverflow="overflow"/>
                </a:tc>
                <a:tc>
                  <a:txBody>
                    <a:bodyPr/>
                    <a:lstStyle/>
                    <a:p>
                      <a:pPr algn="l" defTabSz="449580">
                        <a:lnSpc>
                          <a:spcPct val="200000"/>
                        </a:lnSpc>
                        <a:buClrTx/>
                        <a:tabLst>
                          <a:tab pos="914400" algn="l"/>
                        </a:tabLst>
                        <a:defRPr>
                          <a:solidFill>
                            <a:srgbClr val="000000"/>
                          </a:solidFill>
                        </a:defRPr>
                      </a:pPr>
                      <a:r>
                        <a:rPr sz="1500">
                          <a:solidFill>
                            <a:srgbClr val="59411C"/>
                          </a:solidFill>
                        </a:rPr>
                        <a:t>-</a:t>
                      </a:r>
                    </a:p>
                  </a:txBody>
                  <a:tcPr marL="44648" marR="44648" marT="0" marB="0" anchor="ctr" horzOverflow="overflow"/>
                </a:tc>
                <a:tc>
                  <a:txBody>
                    <a:bodyPr/>
                    <a:lstStyle/>
                    <a:p>
                      <a:pPr algn="l" defTabSz="449580">
                        <a:lnSpc>
                          <a:spcPct val="200000"/>
                        </a:lnSpc>
                        <a:buClrTx/>
                        <a:tabLst>
                          <a:tab pos="914400" algn="l"/>
                        </a:tabLst>
                        <a:defRPr>
                          <a:solidFill>
                            <a:srgbClr val="000000"/>
                          </a:solidFill>
                        </a:defRPr>
                      </a:pPr>
                      <a:r>
                        <a:rPr sz="1500">
                          <a:solidFill>
                            <a:srgbClr val="59411C"/>
                          </a:solidFill>
                        </a:rPr>
                        <a:t>72 (100%)</a:t>
                      </a:r>
                    </a:p>
                  </a:txBody>
                  <a:tcPr marL="44648" marR="44648" marT="0" marB="0" anchor="ctr" horzOverflow="overflow"/>
                </a:tc>
                <a:extLst>
                  <a:ext uri="{0D108BD9-81ED-4DB2-BD59-A6C34878D82A}">
                    <a16:rowId xmlns:a16="http://schemas.microsoft.com/office/drawing/2014/main" val="10002"/>
                  </a:ext>
                </a:extLst>
              </a:tr>
              <a:tr h="1049791">
                <a:tc>
                  <a:txBody>
                    <a:bodyPr/>
                    <a:lstStyle/>
                    <a:p>
                      <a:pPr algn="l" defTabSz="449580">
                        <a:lnSpc>
                          <a:spcPct val="200000"/>
                        </a:lnSpc>
                        <a:buClrTx/>
                        <a:tabLst>
                          <a:tab pos="914400" algn="l"/>
                        </a:tabLst>
                        <a:defRPr>
                          <a:solidFill>
                            <a:srgbClr val="000000"/>
                          </a:solidFill>
                        </a:defRPr>
                      </a:pPr>
                      <a:r>
                        <a:rPr sz="1800" b="1" dirty="0" err="1">
                          <a:solidFill>
                            <a:srgbClr val="59411C"/>
                          </a:solidFill>
                        </a:rPr>
                        <a:t>Zihin-beden</a:t>
                      </a:r>
                      <a:r>
                        <a:rPr sz="1800" b="1" dirty="0">
                          <a:solidFill>
                            <a:srgbClr val="59411C"/>
                          </a:solidFill>
                        </a:rPr>
                        <a:t> </a:t>
                      </a:r>
                      <a:r>
                        <a:rPr sz="1800" b="1" dirty="0" err="1">
                          <a:solidFill>
                            <a:srgbClr val="59411C"/>
                          </a:solidFill>
                        </a:rPr>
                        <a:t>Te</a:t>
                      </a:r>
                      <a:r>
                        <a:rPr lang="tr-TR" sz="1800" b="1" dirty="0">
                          <a:solidFill>
                            <a:srgbClr val="59411C"/>
                          </a:solidFill>
                        </a:rPr>
                        <a:t>m. </a:t>
                      </a:r>
                      <a:r>
                        <a:rPr lang="tr-TR" sz="1800" b="1" dirty="0" err="1">
                          <a:solidFill>
                            <a:srgbClr val="59411C"/>
                          </a:solidFill>
                        </a:rPr>
                        <a:t>Uyg</a:t>
                      </a:r>
                      <a:r>
                        <a:rPr lang="tr-TR" sz="1800" b="1" dirty="0">
                          <a:solidFill>
                            <a:srgbClr val="59411C"/>
                          </a:solidFill>
                        </a:rPr>
                        <a:t>.</a:t>
                      </a:r>
                      <a:endParaRPr sz="1800" b="1" dirty="0">
                        <a:solidFill>
                          <a:srgbClr val="59411C"/>
                        </a:solidFill>
                      </a:endParaRPr>
                    </a:p>
                  </a:txBody>
                  <a:tcPr marL="44648" marR="44648" marT="0" marB="0" anchor="ctr" horzOverflow="overflow"/>
                </a:tc>
                <a:tc>
                  <a:txBody>
                    <a:bodyPr/>
                    <a:lstStyle/>
                    <a:p>
                      <a:pPr algn="l" defTabSz="449580">
                        <a:lnSpc>
                          <a:spcPct val="200000"/>
                        </a:lnSpc>
                        <a:buClrTx/>
                        <a:tabLst>
                          <a:tab pos="914400" algn="l"/>
                        </a:tabLst>
                        <a:defRPr>
                          <a:solidFill>
                            <a:srgbClr val="000000"/>
                          </a:solidFill>
                        </a:defRPr>
                      </a:pPr>
                      <a:r>
                        <a:rPr sz="1500">
                          <a:solidFill>
                            <a:srgbClr val="59411C"/>
                          </a:solidFill>
                        </a:rPr>
                        <a:t>15 (20%)</a:t>
                      </a:r>
                    </a:p>
                  </a:txBody>
                  <a:tcPr marL="44648" marR="44648" marT="0" marB="0" anchor="ctr" horzOverflow="overflow"/>
                </a:tc>
                <a:tc>
                  <a:txBody>
                    <a:bodyPr/>
                    <a:lstStyle/>
                    <a:p>
                      <a:pPr algn="l" defTabSz="449580">
                        <a:lnSpc>
                          <a:spcPct val="200000"/>
                        </a:lnSpc>
                        <a:buClrTx/>
                        <a:tabLst>
                          <a:tab pos="914400" algn="l"/>
                        </a:tabLst>
                        <a:defRPr>
                          <a:solidFill>
                            <a:srgbClr val="000000"/>
                          </a:solidFill>
                        </a:defRPr>
                      </a:pPr>
                      <a:r>
                        <a:rPr sz="1500">
                          <a:solidFill>
                            <a:srgbClr val="59411C"/>
                          </a:solidFill>
                        </a:rPr>
                        <a:t>19 (25.33%)</a:t>
                      </a:r>
                    </a:p>
                  </a:txBody>
                  <a:tcPr marL="44648" marR="44648" marT="0" marB="0" anchor="ctr" horzOverflow="overflow"/>
                </a:tc>
                <a:tc>
                  <a:txBody>
                    <a:bodyPr/>
                    <a:lstStyle/>
                    <a:p>
                      <a:pPr algn="l" defTabSz="449580">
                        <a:lnSpc>
                          <a:spcPct val="200000"/>
                        </a:lnSpc>
                        <a:buClrTx/>
                        <a:tabLst>
                          <a:tab pos="914400" algn="l"/>
                        </a:tabLst>
                        <a:defRPr>
                          <a:solidFill>
                            <a:srgbClr val="000000"/>
                          </a:solidFill>
                        </a:defRPr>
                      </a:pPr>
                      <a:r>
                        <a:rPr sz="1500">
                          <a:solidFill>
                            <a:srgbClr val="59411C"/>
                          </a:solidFill>
                        </a:rPr>
                        <a:t>37 (49.34%)</a:t>
                      </a:r>
                    </a:p>
                  </a:txBody>
                  <a:tcPr marL="44648" marR="44648" marT="0" marB="0" anchor="ctr" horzOverflow="overflow"/>
                </a:tc>
                <a:tc>
                  <a:txBody>
                    <a:bodyPr/>
                    <a:lstStyle/>
                    <a:p>
                      <a:pPr algn="l" defTabSz="449580">
                        <a:lnSpc>
                          <a:spcPct val="200000"/>
                        </a:lnSpc>
                        <a:buClrTx/>
                        <a:tabLst>
                          <a:tab pos="914400" algn="l"/>
                        </a:tabLst>
                        <a:defRPr>
                          <a:solidFill>
                            <a:srgbClr val="000000"/>
                          </a:solidFill>
                        </a:defRPr>
                      </a:pPr>
                      <a:r>
                        <a:rPr sz="1500">
                          <a:solidFill>
                            <a:srgbClr val="59411C"/>
                          </a:solidFill>
                        </a:rPr>
                        <a:t>4 (5.33%)</a:t>
                      </a:r>
                    </a:p>
                  </a:txBody>
                  <a:tcPr marL="44648" marR="44648" marT="0" marB="0" anchor="ctr" horzOverflow="overflow"/>
                </a:tc>
                <a:tc>
                  <a:txBody>
                    <a:bodyPr/>
                    <a:lstStyle/>
                    <a:p>
                      <a:pPr algn="l" defTabSz="449580">
                        <a:lnSpc>
                          <a:spcPct val="200000"/>
                        </a:lnSpc>
                        <a:buClrTx/>
                        <a:tabLst>
                          <a:tab pos="914400" algn="l"/>
                        </a:tabLst>
                        <a:defRPr>
                          <a:solidFill>
                            <a:srgbClr val="000000"/>
                          </a:solidFill>
                        </a:defRPr>
                      </a:pPr>
                      <a:r>
                        <a:rPr sz="1500">
                          <a:solidFill>
                            <a:srgbClr val="59411C"/>
                          </a:solidFill>
                        </a:rPr>
                        <a:t>-</a:t>
                      </a:r>
                    </a:p>
                  </a:txBody>
                  <a:tcPr marL="44648" marR="44648" marT="0" marB="0" anchor="ctr" horzOverflow="overflow"/>
                </a:tc>
                <a:tc>
                  <a:txBody>
                    <a:bodyPr/>
                    <a:lstStyle/>
                    <a:p>
                      <a:pPr algn="l" defTabSz="449580">
                        <a:lnSpc>
                          <a:spcPct val="200000"/>
                        </a:lnSpc>
                        <a:buClrTx/>
                        <a:tabLst>
                          <a:tab pos="914400" algn="l"/>
                        </a:tabLst>
                        <a:defRPr>
                          <a:solidFill>
                            <a:srgbClr val="000000"/>
                          </a:solidFill>
                        </a:defRPr>
                      </a:pPr>
                      <a:r>
                        <a:rPr sz="1500">
                          <a:solidFill>
                            <a:srgbClr val="59411C"/>
                          </a:solidFill>
                        </a:rPr>
                        <a:t>75 (100%)</a:t>
                      </a:r>
                    </a:p>
                  </a:txBody>
                  <a:tcPr marL="44648" marR="44648" marT="0" marB="0" anchor="ctr" horzOverflow="overflow"/>
                </a:tc>
                <a:extLst>
                  <a:ext uri="{0D108BD9-81ED-4DB2-BD59-A6C34878D82A}">
                    <a16:rowId xmlns:a16="http://schemas.microsoft.com/office/drawing/2014/main" val="10003"/>
                  </a:ext>
                </a:extLst>
              </a:tr>
              <a:tr h="932854">
                <a:tc>
                  <a:txBody>
                    <a:bodyPr/>
                    <a:lstStyle/>
                    <a:p>
                      <a:pPr algn="l" defTabSz="449580">
                        <a:lnSpc>
                          <a:spcPct val="200000"/>
                        </a:lnSpc>
                        <a:buClrTx/>
                        <a:tabLst>
                          <a:tab pos="914400" algn="l"/>
                        </a:tabLst>
                        <a:defRPr>
                          <a:solidFill>
                            <a:srgbClr val="000000"/>
                          </a:solidFill>
                        </a:defRPr>
                      </a:pPr>
                      <a:r>
                        <a:rPr sz="1800" b="1">
                          <a:solidFill>
                            <a:srgbClr val="59411C"/>
                          </a:solidFill>
                        </a:rPr>
                        <a:t>Hayvan Te.</a:t>
                      </a:r>
                    </a:p>
                  </a:txBody>
                  <a:tcPr marL="44648" marR="44648" marT="0" marB="0" anchor="ctr" horzOverflow="overflow"/>
                </a:tc>
                <a:tc>
                  <a:txBody>
                    <a:bodyPr/>
                    <a:lstStyle/>
                    <a:p>
                      <a:pPr algn="l" defTabSz="449580">
                        <a:lnSpc>
                          <a:spcPct val="200000"/>
                        </a:lnSpc>
                        <a:buClrTx/>
                        <a:tabLst>
                          <a:tab pos="914400" algn="l"/>
                        </a:tabLst>
                        <a:defRPr>
                          <a:solidFill>
                            <a:srgbClr val="000000"/>
                          </a:solidFill>
                        </a:defRPr>
                      </a:pPr>
                      <a:r>
                        <a:rPr sz="1500">
                          <a:solidFill>
                            <a:srgbClr val="59411C"/>
                          </a:solidFill>
                        </a:rPr>
                        <a:t>20 (22.47%)</a:t>
                      </a:r>
                    </a:p>
                  </a:txBody>
                  <a:tcPr marL="44648" marR="44648" marT="0" marB="0" anchor="ctr" horzOverflow="overflow"/>
                </a:tc>
                <a:tc>
                  <a:txBody>
                    <a:bodyPr/>
                    <a:lstStyle/>
                    <a:p>
                      <a:pPr algn="l" defTabSz="449580">
                        <a:lnSpc>
                          <a:spcPct val="200000"/>
                        </a:lnSpc>
                        <a:buClrTx/>
                        <a:tabLst>
                          <a:tab pos="914400" algn="l"/>
                        </a:tabLst>
                        <a:defRPr>
                          <a:solidFill>
                            <a:srgbClr val="000000"/>
                          </a:solidFill>
                        </a:defRPr>
                      </a:pPr>
                      <a:r>
                        <a:rPr sz="1500">
                          <a:solidFill>
                            <a:srgbClr val="59411C"/>
                          </a:solidFill>
                        </a:rPr>
                        <a:t>25 (28.09%)</a:t>
                      </a:r>
                    </a:p>
                  </a:txBody>
                  <a:tcPr marL="44648" marR="44648" marT="0" marB="0" anchor="ctr" horzOverflow="overflow"/>
                </a:tc>
                <a:tc>
                  <a:txBody>
                    <a:bodyPr/>
                    <a:lstStyle/>
                    <a:p>
                      <a:pPr algn="l" defTabSz="449580">
                        <a:lnSpc>
                          <a:spcPct val="200000"/>
                        </a:lnSpc>
                        <a:buClrTx/>
                        <a:tabLst>
                          <a:tab pos="914400" algn="l"/>
                        </a:tabLst>
                        <a:defRPr>
                          <a:solidFill>
                            <a:srgbClr val="000000"/>
                          </a:solidFill>
                        </a:defRPr>
                      </a:pPr>
                      <a:r>
                        <a:rPr sz="1500">
                          <a:solidFill>
                            <a:srgbClr val="59411C"/>
                          </a:solidFill>
                        </a:rPr>
                        <a:t>31 (34.83%)</a:t>
                      </a:r>
                    </a:p>
                  </a:txBody>
                  <a:tcPr marL="44648" marR="44648" marT="0" marB="0" anchor="ctr" horzOverflow="overflow"/>
                </a:tc>
                <a:tc>
                  <a:txBody>
                    <a:bodyPr/>
                    <a:lstStyle/>
                    <a:p>
                      <a:pPr algn="l" defTabSz="449580">
                        <a:lnSpc>
                          <a:spcPct val="200000"/>
                        </a:lnSpc>
                        <a:buClrTx/>
                        <a:tabLst>
                          <a:tab pos="914400" algn="l"/>
                        </a:tabLst>
                        <a:defRPr>
                          <a:solidFill>
                            <a:srgbClr val="000000"/>
                          </a:solidFill>
                        </a:defRPr>
                      </a:pPr>
                      <a:r>
                        <a:rPr sz="1500">
                          <a:solidFill>
                            <a:srgbClr val="59411C"/>
                          </a:solidFill>
                        </a:rPr>
                        <a:t>10 (11.24%)</a:t>
                      </a:r>
                    </a:p>
                  </a:txBody>
                  <a:tcPr marL="44648" marR="44648" marT="0" marB="0" anchor="ctr" horzOverflow="overflow"/>
                </a:tc>
                <a:tc>
                  <a:txBody>
                    <a:bodyPr/>
                    <a:lstStyle/>
                    <a:p>
                      <a:pPr algn="l" defTabSz="449580">
                        <a:lnSpc>
                          <a:spcPct val="200000"/>
                        </a:lnSpc>
                        <a:buClrTx/>
                        <a:tabLst>
                          <a:tab pos="914400" algn="l"/>
                        </a:tabLst>
                        <a:defRPr>
                          <a:solidFill>
                            <a:srgbClr val="000000"/>
                          </a:solidFill>
                        </a:defRPr>
                      </a:pPr>
                      <a:r>
                        <a:rPr sz="1500">
                          <a:solidFill>
                            <a:srgbClr val="59411C"/>
                          </a:solidFill>
                        </a:rPr>
                        <a:t>3 (3.37%)</a:t>
                      </a:r>
                    </a:p>
                  </a:txBody>
                  <a:tcPr marL="44648" marR="44648" marT="0" marB="0" anchor="ctr" horzOverflow="overflow"/>
                </a:tc>
                <a:tc>
                  <a:txBody>
                    <a:bodyPr/>
                    <a:lstStyle/>
                    <a:p>
                      <a:pPr algn="l" defTabSz="449580">
                        <a:lnSpc>
                          <a:spcPct val="200000"/>
                        </a:lnSpc>
                        <a:buClrTx/>
                        <a:tabLst>
                          <a:tab pos="914400" algn="l"/>
                        </a:tabLst>
                        <a:defRPr>
                          <a:solidFill>
                            <a:srgbClr val="000000"/>
                          </a:solidFill>
                        </a:defRPr>
                      </a:pPr>
                      <a:r>
                        <a:rPr sz="1500">
                          <a:solidFill>
                            <a:srgbClr val="59411C"/>
                          </a:solidFill>
                        </a:rPr>
                        <a:t>89 (100%)</a:t>
                      </a:r>
                    </a:p>
                  </a:txBody>
                  <a:tcPr marL="44648" marR="44648" marT="0" marB="0" anchor="ctr" horzOverflow="overflow"/>
                </a:tc>
                <a:extLst>
                  <a:ext uri="{0D108BD9-81ED-4DB2-BD59-A6C34878D82A}">
                    <a16:rowId xmlns:a16="http://schemas.microsoft.com/office/drawing/2014/main" val="10004"/>
                  </a:ext>
                </a:extLst>
              </a:tr>
              <a:tr h="932854">
                <a:tc>
                  <a:txBody>
                    <a:bodyPr/>
                    <a:lstStyle/>
                    <a:p>
                      <a:pPr algn="l" defTabSz="449580">
                        <a:lnSpc>
                          <a:spcPct val="200000"/>
                        </a:lnSpc>
                        <a:buClrTx/>
                        <a:tabLst>
                          <a:tab pos="914400" algn="l"/>
                        </a:tabLst>
                        <a:defRPr>
                          <a:solidFill>
                            <a:srgbClr val="000000"/>
                          </a:solidFill>
                        </a:defRPr>
                      </a:pPr>
                      <a:r>
                        <a:rPr sz="1800" b="1">
                          <a:solidFill>
                            <a:srgbClr val="59411C"/>
                          </a:solidFill>
                        </a:rPr>
                        <a:t>Diğer Te.</a:t>
                      </a:r>
                    </a:p>
                  </a:txBody>
                  <a:tcPr marL="44648" marR="44648" marT="0" marB="0" anchor="ctr" horzOverflow="overflow"/>
                </a:tc>
                <a:tc>
                  <a:txBody>
                    <a:bodyPr/>
                    <a:lstStyle/>
                    <a:p>
                      <a:pPr algn="l" defTabSz="449580">
                        <a:lnSpc>
                          <a:spcPct val="200000"/>
                        </a:lnSpc>
                        <a:buClrTx/>
                        <a:tabLst>
                          <a:tab pos="914400" algn="l"/>
                        </a:tabLst>
                        <a:defRPr>
                          <a:solidFill>
                            <a:srgbClr val="000000"/>
                          </a:solidFill>
                        </a:defRPr>
                      </a:pPr>
                      <a:r>
                        <a:rPr sz="1500">
                          <a:solidFill>
                            <a:srgbClr val="59411C"/>
                          </a:solidFill>
                        </a:rPr>
                        <a:t>39 (34.51%)</a:t>
                      </a:r>
                    </a:p>
                  </a:txBody>
                  <a:tcPr marL="44648" marR="44648" marT="0" marB="0" anchor="ctr" horzOverflow="overflow"/>
                </a:tc>
                <a:tc>
                  <a:txBody>
                    <a:bodyPr/>
                    <a:lstStyle/>
                    <a:p>
                      <a:pPr algn="l" defTabSz="449580">
                        <a:lnSpc>
                          <a:spcPct val="200000"/>
                        </a:lnSpc>
                        <a:buClrTx/>
                        <a:tabLst>
                          <a:tab pos="914400" algn="l"/>
                        </a:tabLst>
                        <a:defRPr>
                          <a:solidFill>
                            <a:srgbClr val="000000"/>
                          </a:solidFill>
                        </a:defRPr>
                      </a:pPr>
                      <a:r>
                        <a:rPr sz="1500">
                          <a:solidFill>
                            <a:srgbClr val="59411C"/>
                          </a:solidFill>
                        </a:rPr>
                        <a:t>32 (28.32%)</a:t>
                      </a:r>
                    </a:p>
                  </a:txBody>
                  <a:tcPr marL="44648" marR="44648" marT="0" marB="0" anchor="ctr" horzOverflow="overflow"/>
                </a:tc>
                <a:tc>
                  <a:txBody>
                    <a:bodyPr/>
                    <a:lstStyle/>
                    <a:p>
                      <a:pPr algn="l" defTabSz="449580">
                        <a:lnSpc>
                          <a:spcPct val="200000"/>
                        </a:lnSpc>
                        <a:buClrTx/>
                        <a:tabLst>
                          <a:tab pos="914400" algn="l"/>
                        </a:tabLst>
                        <a:defRPr>
                          <a:solidFill>
                            <a:srgbClr val="000000"/>
                          </a:solidFill>
                        </a:defRPr>
                      </a:pPr>
                      <a:r>
                        <a:rPr sz="1500">
                          <a:solidFill>
                            <a:srgbClr val="59411C"/>
                          </a:solidFill>
                        </a:rPr>
                        <a:t>35 (30.97%)</a:t>
                      </a:r>
                    </a:p>
                  </a:txBody>
                  <a:tcPr marL="44648" marR="44648" marT="0" marB="0" anchor="ctr" horzOverflow="overflow"/>
                </a:tc>
                <a:tc>
                  <a:txBody>
                    <a:bodyPr/>
                    <a:lstStyle/>
                    <a:p>
                      <a:pPr algn="l" defTabSz="449580">
                        <a:lnSpc>
                          <a:spcPct val="200000"/>
                        </a:lnSpc>
                        <a:buClrTx/>
                        <a:tabLst>
                          <a:tab pos="914400" algn="l"/>
                        </a:tabLst>
                        <a:defRPr>
                          <a:solidFill>
                            <a:srgbClr val="000000"/>
                          </a:solidFill>
                        </a:defRPr>
                      </a:pPr>
                      <a:r>
                        <a:rPr sz="1500">
                          <a:solidFill>
                            <a:srgbClr val="59411C"/>
                          </a:solidFill>
                        </a:rPr>
                        <a:t>6 (5.32%)</a:t>
                      </a:r>
                    </a:p>
                  </a:txBody>
                  <a:tcPr marL="44648" marR="44648" marT="0" marB="0" anchor="ctr" horzOverflow="overflow"/>
                </a:tc>
                <a:tc>
                  <a:txBody>
                    <a:bodyPr/>
                    <a:lstStyle/>
                    <a:p>
                      <a:pPr algn="l" defTabSz="449580">
                        <a:lnSpc>
                          <a:spcPct val="200000"/>
                        </a:lnSpc>
                        <a:buClrTx/>
                        <a:tabLst>
                          <a:tab pos="914400" algn="l"/>
                        </a:tabLst>
                        <a:defRPr>
                          <a:solidFill>
                            <a:srgbClr val="000000"/>
                          </a:solidFill>
                        </a:defRPr>
                      </a:pPr>
                      <a:r>
                        <a:rPr sz="1500">
                          <a:solidFill>
                            <a:srgbClr val="59411C"/>
                          </a:solidFill>
                        </a:rPr>
                        <a:t>1 (0.88%)</a:t>
                      </a:r>
                    </a:p>
                  </a:txBody>
                  <a:tcPr marL="44648" marR="44648" marT="0" marB="0" anchor="ctr" horzOverflow="overflow"/>
                </a:tc>
                <a:tc>
                  <a:txBody>
                    <a:bodyPr/>
                    <a:lstStyle/>
                    <a:p>
                      <a:pPr algn="l" defTabSz="449580">
                        <a:lnSpc>
                          <a:spcPct val="200000"/>
                        </a:lnSpc>
                        <a:buClrTx/>
                        <a:tabLst>
                          <a:tab pos="914400" algn="l"/>
                        </a:tabLst>
                        <a:defRPr>
                          <a:solidFill>
                            <a:srgbClr val="000000"/>
                          </a:solidFill>
                        </a:defRPr>
                      </a:pPr>
                      <a:r>
                        <a:rPr sz="1500">
                          <a:solidFill>
                            <a:srgbClr val="59411C"/>
                          </a:solidFill>
                        </a:rPr>
                        <a:t>113 (100%)</a:t>
                      </a:r>
                    </a:p>
                  </a:txBody>
                  <a:tcPr marL="44648" marR="44648" marT="0" marB="0" anchor="ctr" horzOverflow="overflow"/>
                </a:tc>
                <a:extLst>
                  <a:ext uri="{0D108BD9-81ED-4DB2-BD59-A6C34878D82A}">
                    <a16:rowId xmlns:a16="http://schemas.microsoft.com/office/drawing/2014/main" val="10005"/>
                  </a:ext>
                </a:extLst>
              </a:tr>
              <a:tr h="932854">
                <a:tc>
                  <a:txBody>
                    <a:bodyPr/>
                    <a:lstStyle/>
                    <a:p>
                      <a:pPr algn="l" defTabSz="449580">
                        <a:lnSpc>
                          <a:spcPct val="200000"/>
                        </a:lnSpc>
                        <a:buClrTx/>
                        <a:tabLst>
                          <a:tab pos="914400" algn="l"/>
                        </a:tabLst>
                        <a:defRPr>
                          <a:solidFill>
                            <a:srgbClr val="000000"/>
                          </a:solidFill>
                        </a:defRPr>
                      </a:pPr>
                      <a:r>
                        <a:rPr sz="1800" b="1">
                          <a:solidFill>
                            <a:srgbClr val="59411C"/>
                          </a:solidFill>
                        </a:rPr>
                        <a:t>Ort (%)</a:t>
                      </a:r>
                    </a:p>
                  </a:txBody>
                  <a:tcPr marL="44648" marR="44648" marT="0" marB="0" anchor="ctr" horzOverflow="overflow"/>
                </a:tc>
                <a:tc>
                  <a:txBody>
                    <a:bodyPr/>
                    <a:lstStyle/>
                    <a:p>
                      <a:pPr algn="l" defTabSz="449580">
                        <a:lnSpc>
                          <a:spcPct val="200000"/>
                        </a:lnSpc>
                        <a:buClrTx/>
                        <a:tabLst>
                          <a:tab pos="914400" algn="l"/>
                        </a:tabLst>
                        <a:defRPr>
                          <a:solidFill>
                            <a:srgbClr val="000000"/>
                          </a:solidFill>
                        </a:defRPr>
                      </a:pPr>
                      <a:r>
                        <a:rPr sz="1500" b="1">
                          <a:solidFill>
                            <a:srgbClr val="59411C"/>
                          </a:solidFill>
                        </a:rPr>
                        <a:t>18.4 (20.5)</a:t>
                      </a:r>
                    </a:p>
                  </a:txBody>
                  <a:tcPr marL="44648" marR="44648" marT="0" marB="0" anchor="ctr" horzOverflow="overflow"/>
                </a:tc>
                <a:tc>
                  <a:txBody>
                    <a:bodyPr/>
                    <a:lstStyle/>
                    <a:p>
                      <a:pPr algn="l" defTabSz="449580">
                        <a:lnSpc>
                          <a:spcPct val="200000"/>
                        </a:lnSpc>
                        <a:buClrTx/>
                        <a:tabLst>
                          <a:tab pos="914400" algn="l"/>
                        </a:tabLst>
                        <a:defRPr>
                          <a:solidFill>
                            <a:srgbClr val="000000"/>
                          </a:solidFill>
                        </a:defRPr>
                      </a:pPr>
                      <a:r>
                        <a:rPr sz="1500" b="1">
                          <a:solidFill>
                            <a:srgbClr val="59411C"/>
                          </a:solidFill>
                        </a:rPr>
                        <a:t>21.6 (25.45)</a:t>
                      </a:r>
                    </a:p>
                  </a:txBody>
                  <a:tcPr marL="44648" marR="44648" marT="0" marB="0" anchor="ctr" horzOverflow="overflow"/>
                </a:tc>
                <a:tc>
                  <a:txBody>
                    <a:bodyPr/>
                    <a:lstStyle/>
                    <a:p>
                      <a:pPr algn="l" defTabSz="449580">
                        <a:lnSpc>
                          <a:spcPct val="200000"/>
                        </a:lnSpc>
                        <a:buClrTx/>
                        <a:tabLst>
                          <a:tab pos="914400" algn="l"/>
                        </a:tabLst>
                        <a:defRPr>
                          <a:solidFill>
                            <a:srgbClr val="000000"/>
                          </a:solidFill>
                        </a:defRPr>
                      </a:pPr>
                      <a:r>
                        <a:rPr sz="1500" b="1">
                          <a:solidFill>
                            <a:srgbClr val="59411C"/>
                          </a:solidFill>
                        </a:rPr>
                        <a:t>34.8 (43.40)</a:t>
                      </a:r>
                    </a:p>
                  </a:txBody>
                  <a:tcPr marL="44648" marR="44648" marT="0" marB="0" anchor="ctr" horzOverflow="overflow"/>
                </a:tc>
                <a:tc>
                  <a:txBody>
                    <a:bodyPr/>
                    <a:lstStyle/>
                    <a:p>
                      <a:pPr algn="l" defTabSz="449580">
                        <a:lnSpc>
                          <a:spcPct val="200000"/>
                        </a:lnSpc>
                        <a:buClrTx/>
                        <a:tabLst>
                          <a:tab pos="914400" algn="l"/>
                        </a:tabLst>
                        <a:defRPr>
                          <a:solidFill>
                            <a:srgbClr val="000000"/>
                          </a:solidFill>
                        </a:defRPr>
                      </a:pPr>
                      <a:r>
                        <a:rPr sz="1500" b="1">
                          <a:solidFill>
                            <a:srgbClr val="59411C"/>
                          </a:solidFill>
                        </a:rPr>
                        <a:t>7.8 (9.8)</a:t>
                      </a:r>
                    </a:p>
                  </a:txBody>
                  <a:tcPr marL="44648" marR="44648" marT="0" marB="0" anchor="ctr" horzOverflow="overflow"/>
                </a:tc>
                <a:tc>
                  <a:txBody>
                    <a:bodyPr/>
                    <a:lstStyle/>
                    <a:p>
                      <a:pPr algn="l" defTabSz="449580">
                        <a:lnSpc>
                          <a:spcPct val="200000"/>
                        </a:lnSpc>
                        <a:buClrTx/>
                        <a:tabLst>
                          <a:tab pos="914400" algn="l"/>
                        </a:tabLst>
                        <a:defRPr>
                          <a:solidFill>
                            <a:srgbClr val="000000"/>
                          </a:solidFill>
                        </a:defRPr>
                      </a:pPr>
                      <a:r>
                        <a:rPr sz="1500" b="1">
                          <a:solidFill>
                            <a:srgbClr val="59411C"/>
                          </a:solidFill>
                        </a:rPr>
                        <a:t>0.8 (0.9)</a:t>
                      </a:r>
                    </a:p>
                  </a:txBody>
                  <a:tcPr marL="44648" marR="44648" marT="0" marB="0" anchor="ctr" horzOverflow="overflow"/>
                </a:tc>
                <a:tc>
                  <a:txBody>
                    <a:bodyPr/>
                    <a:lstStyle/>
                    <a:p>
                      <a:pPr defTabSz="914400">
                        <a:buClrTx/>
                        <a:tabLst>
                          <a:tab pos="914400" algn="l"/>
                        </a:tabLst>
                        <a:defRPr sz="2200" b="1"/>
                      </a:pPr>
                      <a:endParaRPr sz="1500" dirty="0"/>
                    </a:p>
                  </a:txBody>
                  <a:tcPr marL="44648" marR="44648" marT="0" marB="0" anchor="ctr" horzOverflow="overflow"/>
                </a:tc>
                <a:extLst>
                  <a:ext uri="{0D108BD9-81ED-4DB2-BD59-A6C34878D82A}">
                    <a16:rowId xmlns:a16="http://schemas.microsoft.com/office/drawing/2014/main" val="10006"/>
                  </a:ext>
                </a:extLst>
              </a:tr>
            </a:tbl>
          </a:graphicData>
        </a:graphic>
      </p:graphicFrame>
      <p:pic>
        <p:nvPicPr>
          <p:cNvPr id="656" name="Dikdörtgen Dikdörtgen" descr="Dikdörtgen Dikdörtgen"/>
          <p:cNvPicPr>
            <a:picLocks/>
          </p:cNvPicPr>
          <p:nvPr/>
        </p:nvPicPr>
        <p:blipFill>
          <a:blip r:embed="rId2"/>
          <a:stretch>
            <a:fillRect/>
          </a:stretch>
        </p:blipFill>
        <p:spPr>
          <a:xfrm>
            <a:off x="5749669" y="-9485"/>
            <a:ext cx="1205802" cy="6876969"/>
          </a:xfrm>
          <a:prstGeom prst="rect">
            <a:avLst/>
          </a:prstGeom>
        </p:spPr>
      </p:pic>
      <p:pic>
        <p:nvPicPr>
          <p:cNvPr id="658" name="Dikdörtgen Dikdörtgen" descr="Dikdörtgen Dikdörtgen"/>
          <p:cNvPicPr>
            <a:picLocks/>
          </p:cNvPicPr>
          <p:nvPr/>
        </p:nvPicPr>
        <p:blipFill>
          <a:blip r:embed="rId3"/>
          <a:stretch>
            <a:fillRect/>
          </a:stretch>
        </p:blipFill>
        <p:spPr>
          <a:xfrm>
            <a:off x="1530477" y="4860188"/>
            <a:ext cx="4287630" cy="1037602"/>
          </a:xfrm>
          <a:prstGeom prst="rect">
            <a:avLst/>
          </a:prstGeom>
        </p:spPr>
      </p:pic>
    </p:spTree>
    <p:extLst>
      <p:ext uri="{BB962C8B-B14F-4D97-AF65-F5344CB8AC3E}">
        <p14:creationId xmlns:p14="http://schemas.microsoft.com/office/powerpoint/2010/main" val="3289622080"/>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656"/>
                                        </p:tgtEl>
                                        <p:attrNameLst>
                                          <p:attrName>style.visibility</p:attrName>
                                        </p:attrNameLst>
                                      </p:cBhvr>
                                      <p:to>
                                        <p:strVal val="visible"/>
                                      </p:to>
                                    </p:set>
                                    <p:animEffect transition="in" filter="dissolve">
                                      <p:cBhvr>
                                        <p:cTn id="7" dur="800"/>
                                        <p:tgtEl>
                                          <p:spTgt spid="65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0" nodeType="clickEffect">
                                  <p:stCondLst>
                                    <p:cond delay="0"/>
                                  </p:stCondLst>
                                  <p:iterate>
                                    <p:tmAbs val="0"/>
                                  </p:iterate>
                                  <p:childTnLst>
                                    <p:set>
                                      <p:cBhvr>
                                        <p:cTn id="11" fill="hold"/>
                                        <p:tgtEl>
                                          <p:spTgt spid="658"/>
                                        </p:tgtEl>
                                        <p:attrNameLst>
                                          <p:attrName>style.visibility</p:attrName>
                                        </p:attrNameLst>
                                      </p:cBhvr>
                                      <p:to>
                                        <p:strVal val="visible"/>
                                      </p:to>
                                    </p:set>
                                    <p:animEffect transition="in" filter="dissolve">
                                      <p:cBhvr>
                                        <p:cTn id="12" dur="800"/>
                                        <p:tgtEl>
                                          <p:spTgt spid="6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6" grpId="0" animBg="1" advAuto="0"/>
      <p:bldP spid="658" grpId="0" animBg="1" advAuto="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a:xfrm>
            <a:off x="838200" y="2676652"/>
            <a:ext cx="10515600" cy="2510985"/>
          </a:xfrm>
          <a:solidFill>
            <a:schemeClr val="accent2">
              <a:lumMod val="40000"/>
              <a:lumOff val="60000"/>
            </a:schemeClr>
          </a:solidFill>
        </p:spPr>
        <p:txBody>
          <a:bodyPr>
            <a:normAutofit/>
          </a:bodyPr>
          <a:lstStyle/>
          <a:p>
            <a:pPr marL="0" indent="0" algn="ctr">
              <a:buNone/>
            </a:pPr>
            <a:endParaRPr lang="tr-TR" sz="3600" dirty="0"/>
          </a:p>
          <a:p>
            <a:pPr marL="0" indent="0" algn="ctr">
              <a:buNone/>
            </a:pPr>
            <a:r>
              <a:rPr lang="tr-TR" sz="3600" dirty="0"/>
              <a:t>Aileler yararlandıkları eğitsel ve davranışsal uygulamaların çocuklarının gelişimi üzerindeki etkisini nasıl değerlendirmektedir?</a:t>
            </a:r>
          </a:p>
        </p:txBody>
      </p:sp>
    </p:spTree>
    <p:extLst>
      <p:ext uri="{BB962C8B-B14F-4D97-AF65-F5344CB8AC3E}">
        <p14:creationId xmlns:p14="http://schemas.microsoft.com/office/powerpoint/2010/main" val="23556687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1" name="Tablo"/>
          <p:cNvGraphicFramePr/>
          <p:nvPr/>
        </p:nvGraphicFramePr>
        <p:xfrm>
          <a:off x="154743" y="196939"/>
          <a:ext cx="11816863" cy="6209294"/>
        </p:xfrm>
        <a:graphic>
          <a:graphicData uri="http://schemas.openxmlformats.org/drawingml/2006/table">
            <a:tbl>
              <a:tblPr>
                <a:tableStyleId>{5DA37D80-6434-44D0-A028-1B22A696006F}</a:tableStyleId>
              </a:tblPr>
              <a:tblGrid>
                <a:gridCol w="2523378">
                  <a:extLst>
                    <a:ext uri="{9D8B030D-6E8A-4147-A177-3AD203B41FA5}">
                      <a16:colId xmlns:a16="http://schemas.microsoft.com/office/drawing/2014/main" val="20000"/>
                    </a:ext>
                  </a:extLst>
                </a:gridCol>
                <a:gridCol w="2242779">
                  <a:extLst>
                    <a:ext uri="{9D8B030D-6E8A-4147-A177-3AD203B41FA5}">
                      <a16:colId xmlns:a16="http://schemas.microsoft.com/office/drawing/2014/main" val="20001"/>
                    </a:ext>
                  </a:extLst>
                </a:gridCol>
                <a:gridCol w="1569761">
                  <a:extLst>
                    <a:ext uri="{9D8B030D-6E8A-4147-A177-3AD203B41FA5}">
                      <a16:colId xmlns:a16="http://schemas.microsoft.com/office/drawing/2014/main" val="20002"/>
                    </a:ext>
                  </a:extLst>
                </a:gridCol>
                <a:gridCol w="1898150">
                  <a:extLst>
                    <a:ext uri="{9D8B030D-6E8A-4147-A177-3AD203B41FA5}">
                      <a16:colId xmlns:a16="http://schemas.microsoft.com/office/drawing/2014/main" val="20003"/>
                    </a:ext>
                  </a:extLst>
                </a:gridCol>
                <a:gridCol w="1566151">
                  <a:extLst>
                    <a:ext uri="{9D8B030D-6E8A-4147-A177-3AD203B41FA5}">
                      <a16:colId xmlns:a16="http://schemas.microsoft.com/office/drawing/2014/main" val="20004"/>
                    </a:ext>
                  </a:extLst>
                </a:gridCol>
                <a:gridCol w="2016644">
                  <a:extLst>
                    <a:ext uri="{9D8B030D-6E8A-4147-A177-3AD203B41FA5}">
                      <a16:colId xmlns:a16="http://schemas.microsoft.com/office/drawing/2014/main" val="20005"/>
                    </a:ext>
                  </a:extLst>
                </a:gridCol>
              </a:tblGrid>
              <a:tr h="366644">
                <a:tc>
                  <a:txBody>
                    <a:bodyPr/>
                    <a:lstStyle/>
                    <a:p>
                      <a:pPr algn="l" defTabSz="449580">
                        <a:lnSpc>
                          <a:spcPct val="200000"/>
                        </a:lnSpc>
                        <a:buClrTx/>
                        <a:tabLst>
                          <a:tab pos="914400" algn="l"/>
                        </a:tabLst>
                        <a:defRPr>
                          <a:solidFill>
                            <a:srgbClr val="000000"/>
                          </a:solidFill>
                        </a:defRPr>
                      </a:pPr>
                      <a:r>
                        <a:rPr sz="1200" b="1" dirty="0">
                          <a:sym typeface="Times New Roman"/>
                        </a:rPr>
                        <a:t>BDU</a:t>
                      </a:r>
                      <a:endParaRPr sz="1200" b="1" dirty="0">
                        <a:solidFill>
                          <a:srgbClr val="59411C"/>
                        </a:solidFill>
                        <a:latin typeface="Times New Roman"/>
                        <a:ea typeface="Times New Roman"/>
                        <a:cs typeface="Times New Roman"/>
                        <a:sym typeface="Times New Roman"/>
                      </a:endParaRPr>
                    </a:p>
                  </a:txBody>
                  <a:tcPr marL="44648" marR="44648" marT="0" marB="0" anchor="ctr" horzOverflow="overflow">
                    <a:solidFill>
                      <a:schemeClr val="accent2">
                        <a:lumMod val="40000"/>
                        <a:lumOff val="60000"/>
                      </a:schemeClr>
                    </a:solidFill>
                  </a:tcPr>
                </a:tc>
                <a:tc>
                  <a:txBody>
                    <a:bodyPr/>
                    <a:lstStyle/>
                    <a:p>
                      <a:pPr defTabSz="449580">
                        <a:lnSpc>
                          <a:spcPct val="200000"/>
                        </a:lnSpc>
                        <a:buClrTx/>
                        <a:tabLst>
                          <a:tab pos="914400" algn="l"/>
                        </a:tabLst>
                        <a:defRPr>
                          <a:solidFill>
                            <a:srgbClr val="000000"/>
                          </a:solidFill>
                        </a:defRPr>
                      </a:pPr>
                      <a:r>
                        <a:rPr sz="1200" b="1" dirty="0" err="1">
                          <a:sym typeface="Times New Roman"/>
                        </a:rPr>
                        <a:t>Çok</a:t>
                      </a:r>
                      <a:r>
                        <a:rPr sz="1200" b="1" dirty="0">
                          <a:sym typeface="Times New Roman"/>
                        </a:rPr>
                        <a:t> </a:t>
                      </a:r>
                      <a:r>
                        <a:rPr sz="1200" b="1" dirty="0" err="1">
                          <a:sym typeface="Times New Roman"/>
                        </a:rPr>
                        <a:t>Etkili</a:t>
                      </a:r>
                      <a:endParaRPr sz="1200" b="1" dirty="0">
                        <a:solidFill>
                          <a:srgbClr val="59411C"/>
                        </a:solidFill>
                        <a:latin typeface="Times New Roman"/>
                        <a:ea typeface="Times New Roman"/>
                        <a:cs typeface="Times New Roman"/>
                        <a:sym typeface="Times New Roman"/>
                      </a:endParaRPr>
                    </a:p>
                  </a:txBody>
                  <a:tcPr marL="44648" marR="44648" marT="0" marB="0" anchor="ctr" horzOverflow="overflow">
                    <a:solidFill>
                      <a:schemeClr val="accent2">
                        <a:lumMod val="40000"/>
                        <a:lumOff val="60000"/>
                      </a:schemeClr>
                    </a:solidFill>
                  </a:tcPr>
                </a:tc>
                <a:tc>
                  <a:txBody>
                    <a:bodyPr/>
                    <a:lstStyle/>
                    <a:p>
                      <a:pPr defTabSz="449580">
                        <a:lnSpc>
                          <a:spcPct val="200000"/>
                        </a:lnSpc>
                        <a:buClrTx/>
                        <a:tabLst>
                          <a:tab pos="914400" algn="l"/>
                        </a:tabLst>
                        <a:defRPr>
                          <a:solidFill>
                            <a:srgbClr val="000000"/>
                          </a:solidFill>
                        </a:defRPr>
                      </a:pPr>
                      <a:r>
                        <a:rPr sz="1200" b="1">
                          <a:sym typeface="Times New Roman"/>
                        </a:rPr>
                        <a:t>Biraz Etkili</a:t>
                      </a:r>
                      <a:endParaRPr sz="1200" b="1">
                        <a:solidFill>
                          <a:srgbClr val="59411C"/>
                        </a:solidFill>
                        <a:latin typeface="Times New Roman"/>
                        <a:ea typeface="Times New Roman"/>
                        <a:cs typeface="Times New Roman"/>
                        <a:sym typeface="Times New Roman"/>
                      </a:endParaRPr>
                    </a:p>
                  </a:txBody>
                  <a:tcPr marL="44648" marR="44648" marT="0" marB="0" anchor="ctr" horzOverflow="overflow">
                    <a:solidFill>
                      <a:schemeClr val="accent2">
                        <a:lumMod val="40000"/>
                        <a:lumOff val="60000"/>
                      </a:schemeClr>
                    </a:solidFill>
                  </a:tcPr>
                </a:tc>
                <a:tc>
                  <a:txBody>
                    <a:bodyPr/>
                    <a:lstStyle/>
                    <a:p>
                      <a:pPr defTabSz="449580">
                        <a:lnSpc>
                          <a:spcPct val="200000"/>
                        </a:lnSpc>
                        <a:buClrTx/>
                        <a:tabLst>
                          <a:tab pos="914400" algn="l"/>
                        </a:tabLst>
                        <a:defRPr>
                          <a:solidFill>
                            <a:srgbClr val="000000"/>
                          </a:solidFill>
                        </a:defRPr>
                      </a:pPr>
                      <a:r>
                        <a:rPr sz="1200" b="1">
                          <a:sym typeface="Times New Roman"/>
                        </a:rPr>
                        <a:t>Emin Değilim</a:t>
                      </a:r>
                      <a:endParaRPr sz="1200" b="1">
                        <a:solidFill>
                          <a:srgbClr val="59411C"/>
                        </a:solidFill>
                        <a:latin typeface="Times New Roman"/>
                        <a:ea typeface="Times New Roman"/>
                        <a:cs typeface="Times New Roman"/>
                        <a:sym typeface="Times New Roman"/>
                      </a:endParaRPr>
                    </a:p>
                  </a:txBody>
                  <a:tcPr marL="44648" marR="44648" marT="0" marB="0" anchor="ctr" horzOverflow="overflow">
                    <a:solidFill>
                      <a:schemeClr val="accent2">
                        <a:lumMod val="40000"/>
                        <a:lumOff val="60000"/>
                      </a:schemeClr>
                    </a:solidFill>
                  </a:tcPr>
                </a:tc>
                <a:tc>
                  <a:txBody>
                    <a:bodyPr/>
                    <a:lstStyle/>
                    <a:p>
                      <a:pPr defTabSz="449580">
                        <a:lnSpc>
                          <a:spcPct val="200000"/>
                        </a:lnSpc>
                        <a:buClrTx/>
                        <a:tabLst>
                          <a:tab pos="914400" algn="l"/>
                        </a:tabLst>
                        <a:defRPr>
                          <a:solidFill>
                            <a:srgbClr val="000000"/>
                          </a:solidFill>
                        </a:defRPr>
                      </a:pPr>
                      <a:r>
                        <a:rPr sz="1200" b="1">
                          <a:sym typeface="Times New Roman"/>
                        </a:rPr>
                        <a:t>Etkisiz</a:t>
                      </a:r>
                      <a:endParaRPr sz="1200" b="1">
                        <a:solidFill>
                          <a:srgbClr val="59411C"/>
                        </a:solidFill>
                        <a:latin typeface="Times New Roman"/>
                        <a:ea typeface="Times New Roman"/>
                        <a:cs typeface="Times New Roman"/>
                        <a:sym typeface="Times New Roman"/>
                      </a:endParaRPr>
                    </a:p>
                  </a:txBody>
                  <a:tcPr marL="44648" marR="44648" marT="0" marB="0" anchor="ctr" horzOverflow="overflow">
                    <a:solidFill>
                      <a:schemeClr val="accent2">
                        <a:lumMod val="40000"/>
                        <a:lumOff val="60000"/>
                      </a:schemeClr>
                    </a:solidFill>
                  </a:tcPr>
                </a:tc>
                <a:tc>
                  <a:txBody>
                    <a:bodyPr/>
                    <a:lstStyle/>
                    <a:p>
                      <a:pPr defTabSz="449580">
                        <a:lnSpc>
                          <a:spcPct val="200000"/>
                        </a:lnSpc>
                        <a:buClrTx/>
                        <a:tabLst>
                          <a:tab pos="914400" algn="l"/>
                        </a:tabLst>
                        <a:defRPr>
                          <a:solidFill>
                            <a:srgbClr val="000000"/>
                          </a:solidFill>
                        </a:defRPr>
                      </a:pPr>
                      <a:r>
                        <a:rPr sz="1200" b="1" dirty="0" err="1">
                          <a:sym typeface="Times New Roman"/>
                        </a:rPr>
                        <a:t>Çocuğuma</a:t>
                      </a:r>
                      <a:r>
                        <a:rPr sz="1200" b="1" dirty="0">
                          <a:sym typeface="Times New Roman"/>
                        </a:rPr>
                        <a:t> </a:t>
                      </a:r>
                      <a:r>
                        <a:rPr sz="1200" b="1" dirty="0" err="1">
                          <a:sym typeface="Times New Roman"/>
                        </a:rPr>
                        <a:t>Zararlı</a:t>
                      </a:r>
                      <a:endParaRPr sz="1200" b="1" dirty="0">
                        <a:solidFill>
                          <a:srgbClr val="59411C"/>
                        </a:solidFill>
                        <a:latin typeface="Times New Roman"/>
                        <a:ea typeface="Times New Roman"/>
                        <a:cs typeface="Times New Roman"/>
                        <a:sym typeface="Times New Roman"/>
                      </a:endParaRPr>
                    </a:p>
                  </a:txBody>
                  <a:tcPr marL="44648" marR="44648" marT="0" marB="0" anchor="ctr" horzOverflow="overflow">
                    <a:solidFill>
                      <a:schemeClr val="accent2">
                        <a:lumMod val="40000"/>
                        <a:lumOff val="60000"/>
                      </a:schemeClr>
                    </a:solidFill>
                  </a:tcPr>
                </a:tc>
                <a:extLst>
                  <a:ext uri="{0D108BD9-81ED-4DB2-BD59-A6C34878D82A}">
                    <a16:rowId xmlns:a16="http://schemas.microsoft.com/office/drawing/2014/main" val="10000"/>
                  </a:ext>
                </a:extLst>
              </a:tr>
              <a:tr h="389510">
                <a:tc>
                  <a:txBody>
                    <a:bodyPr/>
                    <a:lstStyle/>
                    <a:p>
                      <a:pPr algn="l" defTabSz="449580">
                        <a:lnSpc>
                          <a:spcPct val="200000"/>
                        </a:lnSpc>
                        <a:buClrTx/>
                        <a:tabLst>
                          <a:tab pos="914400" algn="l"/>
                        </a:tabLst>
                        <a:defRPr>
                          <a:solidFill>
                            <a:srgbClr val="000000"/>
                          </a:solidFill>
                        </a:defRPr>
                      </a:pPr>
                      <a:r>
                        <a:rPr sz="1200" dirty="0">
                          <a:sym typeface="Times New Roman"/>
                        </a:rPr>
                        <a:t>SBÖ</a:t>
                      </a:r>
                      <a:endParaRPr sz="1200" dirty="0">
                        <a:solidFill>
                          <a:srgbClr val="59411C"/>
                        </a:solidFill>
                        <a:latin typeface="Times New Roman"/>
                        <a:ea typeface="Times New Roman"/>
                        <a:cs typeface="Times New Roman"/>
                        <a:sym typeface="Times New Roman"/>
                      </a:endParaRPr>
                    </a:p>
                  </a:txBody>
                  <a:tcPr marL="44648" marR="44648" marT="0" marB="0" anchor="ctr" horzOverflow="overflow"/>
                </a:tc>
                <a:tc>
                  <a:txBody>
                    <a:bodyPr/>
                    <a:lstStyle/>
                    <a:p>
                      <a:pPr defTabSz="449580">
                        <a:lnSpc>
                          <a:spcPct val="200000"/>
                        </a:lnSpc>
                        <a:buClrTx/>
                        <a:tabLst>
                          <a:tab pos="914400" algn="l"/>
                        </a:tabLst>
                        <a:defRPr>
                          <a:solidFill>
                            <a:srgbClr val="000000"/>
                          </a:solidFill>
                        </a:defRPr>
                      </a:pPr>
                      <a:r>
                        <a:rPr sz="1200" dirty="0">
                          <a:sym typeface="Times New Roman"/>
                        </a:rPr>
                        <a:t>50 (30.12)</a:t>
                      </a:r>
                      <a:endParaRPr sz="1200" dirty="0">
                        <a:solidFill>
                          <a:srgbClr val="59411C"/>
                        </a:solidFill>
                        <a:latin typeface="Times New Roman"/>
                        <a:ea typeface="Times New Roman"/>
                        <a:cs typeface="Times New Roman"/>
                        <a:sym typeface="Times New Roman"/>
                      </a:endParaRPr>
                    </a:p>
                  </a:txBody>
                  <a:tcPr marL="44648" marR="44648" marT="0" marB="0" anchor="ctr" horzOverflow="overflow"/>
                </a:tc>
                <a:tc>
                  <a:txBody>
                    <a:bodyPr/>
                    <a:lstStyle/>
                    <a:p>
                      <a:pPr defTabSz="449580">
                        <a:lnSpc>
                          <a:spcPct val="200000"/>
                        </a:lnSpc>
                        <a:buClrTx/>
                        <a:tabLst>
                          <a:tab pos="914400" algn="l"/>
                        </a:tabLst>
                        <a:defRPr>
                          <a:solidFill>
                            <a:srgbClr val="000000"/>
                          </a:solidFill>
                        </a:defRPr>
                      </a:pPr>
                      <a:r>
                        <a:rPr sz="1200" dirty="0">
                          <a:sym typeface="Times New Roman"/>
                        </a:rPr>
                        <a:t>37 (22.29)</a:t>
                      </a:r>
                      <a:endParaRPr sz="1200" dirty="0">
                        <a:solidFill>
                          <a:srgbClr val="59411C"/>
                        </a:solidFill>
                        <a:latin typeface="Times New Roman"/>
                        <a:ea typeface="Times New Roman"/>
                        <a:cs typeface="Times New Roman"/>
                        <a:sym typeface="Times New Roman"/>
                      </a:endParaRPr>
                    </a:p>
                  </a:txBody>
                  <a:tcPr marL="44648" marR="44648" marT="0" marB="0" anchor="ctr" horzOverflow="overflow"/>
                </a:tc>
                <a:tc>
                  <a:txBody>
                    <a:bodyPr/>
                    <a:lstStyle/>
                    <a:p>
                      <a:pPr defTabSz="449580">
                        <a:lnSpc>
                          <a:spcPct val="200000"/>
                        </a:lnSpc>
                        <a:buClrTx/>
                        <a:tabLst>
                          <a:tab pos="914400" algn="l"/>
                        </a:tabLst>
                        <a:defRPr>
                          <a:solidFill>
                            <a:srgbClr val="000000"/>
                          </a:solidFill>
                        </a:defRPr>
                      </a:pPr>
                      <a:r>
                        <a:rPr sz="1200">
                          <a:sym typeface="Times New Roman"/>
                        </a:rPr>
                        <a:t>6 (3.61)</a:t>
                      </a:r>
                      <a:endParaRPr sz="1200">
                        <a:solidFill>
                          <a:srgbClr val="59411C"/>
                        </a:solidFill>
                        <a:latin typeface="Times New Roman"/>
                        <a:ea typeface="Times New Roman"/>
                        <a:cs typeface="Times New Roman"/>
                        <a:sym typeface="Times New Roman"/>
                      </a:endParaRPr>
                    </a:p>
                  </a:txBody>
                  <a:tcPr marL="44648" marR="44648" marT="0" marB="0" anchor="ctr" horzOverflow="overflow"/>
                </a:tc>
                <a:tc>
                  <a:txBody>
                    <a:bodyPr/>
                    <a:lstStyle/>
                    <a:p>
                      <a:pPr defTabSz="449580">
                        <a:lnSpc>
                          <a:spcPct val="200000"/>
                        </a:lnSpc>
                        <a:buClrTx/>
                        <a:tabLst>
                          <a:tab pos="914400" algn="l"/>
                        </a:tabLst>
                        <a:defRPr>
                          <a:solidFill>
                            <a:srgbClr val="000000"/>
                          </a:solidFill>
                        </a:defRPr>
                      </a:pPr>
                      <a:r>
                        <a:rPr sz="1200">
                          <a:sym typeface="Times New Roman"/>
                        </a:rPr>
                        <a:t>1 (0.60)</a:t>
                      </a:r>
                      <a:endParaRPr sz="1200">
                        <a:solidFill>
                          <a:srgbClr val="59411C"/>
                        </a:solidFill>
                        <a:latin typeface="Times New Roman"/>
                        <a:ea typeface="Times New Roman"/>
                        <a:cs typeface="Times New Roman"/>
                        <a:sym typeface="Times New Roman"/>
                      </a:endParaRPr>
                    </a:p>
                  </a:txBody>
                  <a:tcPr marL="44648" marR="44648" marT="0" marB="0" anchor="ctr" horzOverflow="overflow"/>
                </a:tc>
                <a:tc>
                  <a:txBody>
                    <a:bodyPr/>
                    <a:lstStyle/>
                    <a:p>
                      <a:pPr defTabSz="449580">
                        <a:lnSpc>
                          <a:spcPct val="200000"/>
                        </a:lnSpc>
                        <a:buClrTx/>
                        <a:tabLst>
                          <a:tab pos="914400" algn="l"/>
                        </a:tabLst>
                        <a:defRPr>
                          <a:solidFill>
                            <a:srgbClr val="000000"/>
                          </a:solidFill>
                        </a:defRPr>
                      </a:pPr>
                      <a:r>
                        <a:rPr sz="1200">
                          <a:sym typeface="Times New Roman"/>
                        </a:rPr>
                        <a:t>1 (0.60)</a:t>
                      </a:r>
                      <a:endParaRPr sz="1200">
                        <a:solidFill>
                          <a:srgbClr val="59411C"/>
                        </a:solidFill>
                        <a:latin typeface="Times New Roman"/>
                        <a:ea typeface="Times New Roman"/>
                        <a:cs typeface="Times New Roman"/>
                        <a:sym typeface="Times New Roman"/>
                      </a:endParaRPr>
                    </a:p>
                  </a:txBody>
                  <a:tcPr marL="44648" marR="44648" marT="0" marB="0" anchor="ctr" horzOverflow="overflow"/>
                </a:tc>
                <a:extLst>
                  <a:ext uri="{0D108BD9-81ED-4DB2-BD59-A6C34878D82A}">
                    <a16:rowId xmlns:a16="http://schemas.microsoft.com/office/drawing/2014/main" val="10001"/>
                  </a:ext>
                </a:extLst>
              </a:tr>
              <a:tr h="389510">
                <a:tc>
                  <a:txBody>
                    <a:bodyPr/>
                    <a:lstStyle/>
                    <a:p>
                      <a:pPr algn="l" defTabSz="449580">
                        <a:lnSpc>
                          <a:spcPct val="200000"/>
                        </a:lnSpc>
                        <a:buClrTx/>
                        <a:tabLst>
                          <a:tab pos="914400" algn="l"/>
                        </a:tabLst>
                        <a:defRPr>
                          <a:solidFill>
                            <a:srgbClr val="000000"/>
                          </a:solidFill>
                        </a:defRPr>
                      </a:pPr>
                      <a:r>
                        <a:rPr sz="1200" dirty="0" err="1">
                          <a:sym typeface="Times New Roman"/>
                        </a:rPr>
                        <a:t>Dav</a:t>
                      </a:r>
                      <a:r>
                        <a:rPr sz="1200" dirty="0">
                          <a:sym typeface="Times New Roman"/>
                        </a:rPr>
                        <a:t>. </a:t>
                      </a:r>
                      <a:r>
                        <a:rPr sz="1200" dirty="0" err="1">
                          <a:sym typeface="Times New Roman"/>
                        </a:rPr>
                        <a:t>Uyg</a:t>
                      </a:r>
                      <a:r>
                        <a:rPr sz="1200" dirty="0">
                          <a:sym typeface="Times New Roman"/>
                        </a:rPr>
                        <a:t>.</a:t>
                      </a:r>
                      <a:endParaRPr sz="1200" dirty="0">
                        <a:solidFill>
                          <a:srgbClr val="59411C"/>
                        </a:solidFill>
                        <a:latin typeface="Times New Roman"/>
                        <a:ea typeface="Times New Roman"/>
                        <a:cs typeface="Times New Roman"/>
                        <a:sym typeface="Times New Roman"/>
                      </a:endParaRPr>
                    </a:p>
                  </a:txBody>
                  <a:tcPr marL="44648" marR="44648" marT="0" marB="0" anchor="ctr" horzOverflow="overflow"/>
                </a:tc>
                <a:tc>
                  <a:txBody>
                    <a:bodyPr/>
                    <a:lstStyle/>
                    <a:p>
                      <a:pPr defTabSz="449580">
                        <a:lnSpc>
                          <a:spcPct val="200000"/>
                        </a:lnSpc>
                        <a:buClrTx/>
                        <a:tabLst>
                          <a:tab pos="914400" algn="l"/>
                        </a:tabLst>
                        <a:defRPr>
                          <a:solidFill>
                            <a:srgbClr val="000000"/>
                          </a:solidFill>
                        </a:defRPr>
                      </a:pPr>
                      <a:r>
                        <a:rPr sz="1200" dirty="0">
                          <a:sym typeface="Times New Roman"/>
                        </a:rPr>
                        <a:t>49 (29.52)</a:t>
                      </a:r>
                      <a:endParaRPr sz="1200" dirty="0">
                        <a:solidFill>
                          <a:srgbClr val="59411C"/>
                        </a:solidFill>
                        <a:latin typeface="Times New Roman"/>
                        <a:ea typeface="Times New Roman"/>
                        <a:cs typeface="Times New Roman"/>
                        <a:sym typeface="Times New Roman"/>
                      </a:endParaRPr>
                    </a:p>
                  </a:txBody>
                  <a:tcPr marL="44648" marR="44648" marT="0" marB="0" anchor="ctr" horzOverflow="overflow"/>
                </a:tc>
                <a:tc>
                  <a:txBody>
                    <a:bodyPr/>
                    <a:lstStyle/>
                    <a:p>
                      <a:pPr defTabSz="449580">
                        <a:lnSpc>
                          <a:spcPct val="200000"/>
                        </a:lnSpc>
                        <a:buClrTx/>
                        <a:tabLst>
                          <a:tab pos="914400" algn="l"/>
                        </a:tabLst>
                        <a:defRPr>
                          <a:solidFill>
                            <a:srgbClr val="000000"/>
                          </a:solidFill>
                        </a:defRPr>
                      </a:pPr>
                      <a:r>
                        <a:rPr sz="1200" dirty="0">
                          <a:sym typeface="Times New Roman"/>
                        </a:rPr>
                        <a:t>28 (16.87)</a:t>
                      </a:r>
                      <a:endParaRPr sz="1200" dirty="0">
                        <a:solidFill>
                          <a:srgbClr val="59411C"/>
                        </a:solidFill>
                        <a:latin typeface="Times New Roman"/>
                        <a:ea typeface="Times New Roman"/>
                        <a:cs typeface="Times New Roman"/>
                        <a:sym typeface="Times New Roman"/>
                      </a:endParaRPr>
                    </a:p>
                  </a:txBody>
                  <a:tcPr marL="44648" marR="44648" marT="0" marB="0" anchor="ctr" horzOverflow="overflow"/>
                </a:tc>
                <a:tc>
                  <a:txBody>
                    <a:bodyPr/>
                    <a:lstStyle/>
                    <a:p>
                      <a:pPr defTabSz="449580">
                        <a:lnSpc>
                          <a:spcPct val="200000"/>
                        </a:lnSpc>
                        <a:buClrTx/>
                        <a:tabLst>
                          <a:tab pos="914400" algn="l"/>
                        </a:tabLst>
                        <a:defRPr>
                          <a:solidFill>
                            <a:srgbClr val="000000"/>
                          </a:solidFill>
                        </a:defRPr>
                      </a:pPr>
                      <a:r>
                        <a:rPr sz="1200" dirty="0">
                          <a:sym typeface="Times New Roman"/>
                        </a:rPr>
                        <a:t>6 (3.61)</a:t>
                      </a:r>
                      <a:endParaRPr sz="1200" dirty="0">
                        <a:solidFill>
                          <a:srgbClr val="59411C"/>
                        </a:solidFill>
                        <a:latin typeface="Times New Roman"/>
                        <a:ea typeface="Times New Roman"/>
                        <a:cs typeface="Times New Roman"/>
                        <a:sym typeface="Times New Roman"/>
                      </a:endParaRPr>
                    </a:p>
                  </a:txBody>
                  <a:tcPr marL="44648" marR="44648" marT="0" marB="0" anchor="ctr" horzOverflow="overflow"/>
                </a:tc>
                <a:tc>
                  <a:txBody>
                    <a:bodyPr/>
                    <a:lstStyle/>
                    <a:p>
                      <a:pPr defTabSz="449580">
                        <a:lnSpc>
                          <a:spcPct val="200000"/>
                        </a:lnSpc>
                        <a:buClrTx/>
                        <a:tabLst>
                          <a:tab pos="914400" algn="l"/>
                        </a:tabLst>
                        <a:defRPr>
                          <a:solidFill>
                            <a:srgbClr val="000000"/>
                          </a:solidFill>
                        </a:defRPr>
                      </a:pPr>
                      <a:r>
                        <a:rPr sz="1200" dirty="0">
                          <a:sym typeface="Times New Roman"/>
                        </a:rPr>
                        <a:t>-</a:t>
                      </a:r>
                      <a:endParaRPr sz="1200" dirty="0">
                        <a:solidFill>
                          <a:srgbClr val="59411C"/>
                        </a:solidFill>
                        <a:latin typeface="Times New Roman"/>
                        <a:ea typeface="Times New Roman"/>
                        <a:cs typeface="Times New Roman"/>
                        <a:sym typeface="Times New Roman"/>
                      </a:endParaRPr>
                    </a:p>
                  </a:txBody>
                  <a:tcPr marL="44648" marR="44648" marT="0" marB="0" anchor="ctr" horzOverflow="overflow"/>
                </a:tc>
                <a:tc>
                  <a:txBody>
                    <a:bodyPr/>
                    <a:lstStyle/>
                    <a:p>
                      <a:pPr defTabSz="449580">
                        <a:lnSpc>
                          <a:spcPct val="200000"/>
                        </a:lnSpc>
                        <a:buClrTx/>
                        <a:tabLst>
                          <a:tab pos="914400" algn="l"/>
                        </a:tabLst>
                        <a:defRPr>
                          <a:solidFill>
                            <a:srgbClr val="000000"/>
                          </a:solidFill>
                        </a:defRPr>
                      </a:pPr>
                      <a:r>
                        <a:rPr sz="1200" dirty="0">
                          <a:sym typeface="Times New Roman"/>
                        </a:rPr>
                        <a:t>1 (0.60)</a:t>
                      </a:r>
                      <a:endParaRPr sz="1200" dirty="0">
                        <a:solidFill>
                          <a:srgbClr val="59411C"/>
                        </a:solidFill>
                        <a:latin typeface="Times New Roman"/>
                        <a:ea typeface="Times New Roman"/>
                        <a:cs typeface="Times New Roman"/>
                        <a:sym typeface="Times New Roman"/>
                      </a:endParaRPr>
                    </a:p>
                  </a:txBody>
                  <a:tcPr marL="44648" marR="44648" marT="0" marB="0" anchor="ctr" horzOverflow="overflow"/>
                </a:tc>
                <a:extLst>
                  <a:ext uri="{0D108BD9-81ED-4DB2-BD59-A6C34878D82A}">
                    <a16:rowId xmlns:a16="http://schemas.microsoft.com/office/drawing/2014/main" val="10002"/>
                  </a:ext>
                </a:extLst>
              </a:tr>
              <a:tr h="389510">
                <a:tc>
                  <a:txBody>
                    <a:bodyPr/>
                    <a:lstStyle/>
                    <a:p>
                      <a:pPr algn="l" defTabSz="449580">
                        <a:lnSpc>
                          <a:spcPct val="200000"/>
                        </a:lnSpc>
                        <a:buClrTx/>
                        <a:tabLst>
                          <a:tab pos="914400" algn="l"/>
                        </a:tabLst>
                        <a:defRPr>
                          <a:solidFill>
                            <a:srgbClr val="000000"/>
                          </a:solidFill>
                        </a:defRPr>
                      </a:pPr>
                      <a:r>
                        <a:rPr sz="1200" dirty="0" err="1">
                          <a:sym typeface="Times New Roman"/>
                        </a:rPr>
                        <a:t>Bil</a:t>
                      </a:r>
                      <a:r>
                        <a:rPr sz="1200" dirty="0">
                          <a:sym typeface="Times New Roman"/>
                        </a:rPr>
                        <a:t>./</a:t>
                      </a:r>
                      <a:r>
                        <a:rPr sz="1200" dirty="0" err="1">
                          <a:sym typeface="Times New Roman"/>
                        </a:rPr>
                        <a:t>Dav</a:t>
                      </a:r>
                      <a:r>
                        <a:rPr sz="1200" dirty="0">
                          <a:sym typeface="Times New Roman"/>
                        </a:rPr>
                        <a:t>. </a:t>
                      </a:r>
                      <a:r>
                        <a:rPr sz="1200" dirty="0" err="1">
                          <a:sym typeface="Times New Roman"/>
                        </a:rPr>
                        <a:t>Uyg</a:t>
                      </a:r>
                      <a:r>
                        <a:rPr sz="1200" dirty="0">
                          <a:sym typeface="Times New Roman"/>
                        </a:rPr>
                        <a:t>.</a:t>
                      </a:r>
                      <a:endParaRPr sz="1200" dirty="0">
                        <a:solidFill>
                          <a:srgbClr val="59411C"/>
                        </a:solidFill>
                        <a:latin typeface="Times New Roman"/>
                        <a:ea typeface="Times New Roman"/>
                        <a:cs typeface="Times New Roman"/>
                        <a:sym typeface="Times New Roman"/>
                      </a:endParaRPr>
                    </a:p>
                  </a:txBody>
                  <a:tcPr marL="44648" marR="44648" marT="0" marB="0" anchor="ctr" horzOverflow="overflow"/>
                </a:tc>
                <a:tc>
                  <a:txBody>
                    <a:bodyPr/>
                    <a:lstStyle/>
                    <a:p>
                      <a:pPr defTabSz="449580">
                        <a:lnSpc>
                          <a:spcPct val="200000"/>
                        </a:lnSpc>
                        <a:buClrTx/>
                        <a:tabLst>
                          <a:tab pos="914400" algn="l"/>
                        </a:tabLst>
                        <a:defRPr>
                          <a:solidFill>
                            <a:srgbClr val="000000"/>
                          </a:solidFill>
                        </a:defRPr>
                      </a:pPr>
                      <a:r>
                        <a:rPr sz="1200" dirty="0">
                          <a:sym typeface="Times New Roman"/>
                        </a:rPr>
                        <a:t>46 (27.71)</a:t>
                      </a:r>
                      <a:endParaRPr sz="1200" dirty="0">
                        <a:solidFill>
                          <a:srgbClr val="59411C"/>
                        </a:solidFill>
                        <a:latin typeface="Times New Roman"/>
                        <a:ea typeface="Times New Roman"/>
                        <a:cs typeface="Times New Roman"/>
                        <a:sym typeface="Times New Roman"/>
                      </a:endParaRPr>
                    </a:p>
                  </a:txBody>
                  <a:tcPr marL="44648" marR="44648" marT="0" marB="0" anchor="ctr" horzOverflow="overflow"/>
                </a:tc>
                <a:tc>
                  <a:txBody>
                    <a:bodyPr/>
                    <a:lstStyle/>
                    <a:p>
                      <a:pPr defTabSz="449580">
                        <a:lnSpc>
                          <a:spcPct val="200000"/>
                        </a:lnSpc>
                        <a:buClrTx/>
                        <a:tabLst>
                          <a:tab pos="914400" algn="l"/>
                        </a:tabLst>
                        <a:defRPr>
                          <a:solidFill>
                            <a:srgbClr val="000000"/>
                          </a:solidFill>
                        </a:defRPr>
                      </a:pPr>
                      <a:r>
                        <a:rPr sz="1200" dirty="0">
                          <a:sym typeface="Times New Roman"/>
                        </a:rPr>
                        <a:t>29 (17.47)</a:t>
                      </a:r>
                      <a:endParaRPr sz="1200" dirty="0">
                        <a:solidFill>
                          <a:srgbClr val="59411C"/>
                        </a:solidFill>
                        <a:latin typeface="Times New Roman"/>
                        <a:ea typeface="Times New Roman"/>
                        <a:cs typeface="Times New Roman"/>
                        <a:sym typeface="Times New Roman"/>
                      </a:endParaRPr>
                    </a:p>
                  </a:txBody>
                  <a:tcPr marL="44648" marR="44648" marT="0" marB="0" anchor="ctr" horzOverflow="overflow"/>
                </a:tc>
                <a:tc>
                  <a:txBody>
                    <a:bodyPr/>
                    <a:lstStyle/>
                    <a:p>
                      <a:pPr defTabSz="449580">
                        <a:lnSpc>
                          <a:spcPct val="200000"/>
                        </a:lnSpc>
                        <a:buClrTx/>
                        <a:tabLst>
                          <a:tab pos="914400" algn="l"/>
                        </a:tabLst>
                        <a:defRPr>
                          <a:solidFill>
                            <a:srgbClr val="000000"/>
                          </a:solidFill>
                        </a:defRPr>
                      </a:pPr>
                      <a:r>
                        <a:rPr sz="1200" dirty="0">
                          <a:sym typeface="Times New Roman"/>
                        </a:rPr>
                        <a:t>6 (3.61)</a:t>
                      </a:r>
                      <a:endParaRPr sz="1200" dirty="0">
                        <a:solidFill>
                          <a:srgbClr val="59411C"/>
                        </a:solidFill>
                        <a:latin typeface="Times New Roman"/>
                        <a:ea typeface="Times New Roman"/>
                        <a:cs typeface="Times New Roman"/>
                        <a:sym typeface="Times New Roman"/>
                      </a:endParaRPr>
                    </a:p>
                  </a:txBody>
                  <a:tcPr marL="44648" marR="44648" marT="0" marB="0" anchor="ctr" horzOverflow="overflow"/>
                </a:tc>
                <a:tc>
                  <a:txBody>
                    <a:bodyPr/>
                    <a:lstStyle/>
                    <a:p>
                      <a:pPr defTabSz="449580">
                        <a:lnSpc>
                          <a:spcPct val="200000"/>
                        </a:lnSpc>
                        <a:buClrTx/>
                        <a:tabLst>
                          <a:tab pos="914400" algn="l"/>
                        </a:tabLst>
                        <a:defRPr>
                          <a:solidFill>
                            <a:srgbClr val="000000"/>
                          </a:solidFill>
                        </a:defRPr>
                      </a:pPr>
                      <a:r>
                        <a:rPr sz="1200" dirty="0">
                          <a:sym typeface="Times New Roman"/>
                        </a:rPr>
                        <a:t>-</a:t>
                      </a:r>
                      <a:endParaRPr sz="1200" dirty="0">
                        <a:solidFill>
                          <a:srgbClr val="59411C"/>
                        </a:solidFill>
                        <a:latin typeface="Times New Roman"/>
                        <a:ea typeface="Times New Roman"/>
                        <a:cs typeface="Times New Roman"/>
                        <a:sym typeface="Times New Roman"/>
                      </a:endParaRPr>
                    </a:p>
                  </a:txBody>
                  <a:tcPr marL="44648" marR="44648" marT="0" marB="0" anchor="ctr" horzOverflow="overflow"/>
                </a:tc>
                <a:tc>
                  <a:txBody>
                    <a:bodyPr/>
                    <a:lstStyle/>
                    <a:p>
                      <a:pPr defTabSz="449580">
                        <a:lnSpc>
                          <a:spcPct val="200000"/>
                        </a:lnSpc>
                        <a:buClrTx/>
                        <a:tabLst>
                          <a:tab pos="914400" algn="l"/>
                        </a:tabLst>
                        <a:defRPr>
                          <a:solidFill>
                            <a:srgbClr val="000000"/>
                          </a:solidFill>
                        </a:defRPr>
                      </a:pPr>
                      <a:r>
                        <a:rPr sz="1200" dirty="0">
                          <a:sym typeface="Times New Roman"/>
                        </a:rPr>
                        <a:t>1 (0.60)</a:t>
                      </a:r>
                      <a:endParaRPr sz="1200" dirty="0">
                        <a:solidFill>
                          <a:srgbClr val="59411C"/>
                        </a:solidFill>
                        <a:latin typeface="Times New Roman"/>
                        <a:ea typeface="Times New Roman"/>
                        <a:cs typeface="Times New Roman"/>
                        <a:sym typeface="Times New Roman"/>
                      </a:endParaRPr>
                    </a:p>
                  </a:txBody>
                  <a:tcPr marL="44648" marR="44648" marT="0" marB="0" anchor="ctr" horzOverflow="overflow"/>
                </a:tc>
                <a:extLst>
                  <a:ext uri="{0D108BD9-81ED-4DB2-BD59-A6C34878D82A}">
                    <a16:rowId xmlns:a16="http://schemas.microsoft.com/office/drawing/2014/main" val="10003"/>
                  </a:ext>
                </a:extLst>
              </a:tr>
              <a:tr h="389510">
                <a:tc>
                  <a:txBody>
                    <a:bodyPr/>
                    <a:lstStyle/>
                    <a:p>
                      <a:pPr algn="l" defTabSz="449580">
                        <a:lnSpc>
                          <a:spcPct val="200000"/>
                        </a:lnSpc>
                        <a:buClrTx/>
                        <a:tabLst>
                          <a:tab pos="914400" algn="l"/>
                        </a:tabLst>
                        <a:defRPr>
                          <a:solidFill>
                            <a:srgbClr val="000000"/>
                          </a:solidFill>
                        </a:defRPr>
                      </a:pPr>
                      <a:r>
                        <a:rPr sz="1200" dirty="0" err="1">
                          <a:sym typeface="Times New Roman"/>
                        </a:rPr>
                        <a:t>Doğ</a:t>
                      </a:r>
                      <a:r>
                        <a:rPr sz="1200" dirty="0">
                          <a:sym typeface="Times New Roman"/>
                        </a:rPr>
                        <a:t>. </a:t>
                      </a:r>
                      <a:r>
                        <a:rPr sz="1200" dirty="0" err="1">
                          <a:sym typeface="Times New Roman"/>
                        </a:rPr>
                        <a:t>Öğr</a:t>
                      </a:r>
                      <a:r>
                        <a:rPr sz="1200" dirty="0">
                          <a:sym typeface="Times New Roman"/>
                        </a:rPr>
                        <a:t>.</a:t>
                      </a:r>
                      <a:endParaRPr sz="1200" dirty="0">
                        <a:solidFill>
                          <a:srgbClr val="59411C"/>
                        </a:solidFill>
                        <a:latin typeface="Times New Roman"/>
                        <a:ea typeface="Times New Roman"/>
                        <a:cs typeface="Times New Roman"/>
                        <a:sym typeface="Times New Roman"/>
                      </a:endParaRPr>
                    </a:p>
                  </a:txBody>
                  <a:tcPr marL="44648" marR="44648" marT="0" marB="0" anchor="ctr" horzOverflow="overflow"/>
                </a:tc>
                <a:tc>
                  <a:txBody>
                    <a:bodyPr/>
                    <a:lstStyle/>
                    <a:p>
                      <a:pPr defTabSz="449580">
                        <a:lnSpc>
                          <a:spcPct val="200000"/>
                        </a:lnSpc>
                        <a:buClrTx/>
                        <a:tabLst>
                          <a:tab pos="914400" algn="l"/>
                        </a:tabLst>
                        <a:defRPr>
                          <a:solidFill>
                            <a:srgbClr val="000000"/>
                          </a:solidFill>
                        </a:defRPr>
                      </a:pPr>
                      <a:r>
                        <a:rPr sz="1200">
                          <a:sym typeface="Times New Roman"/>
                        </a:rPr>
                        <a:t>43 (25.90)</a:t>
                      </a:r>
                      <a:endParaRPr sz="1200">
                        <a:solidFill>
                          <a:srgbClr val="59411C"/>
                        </a:solidFill>
                        <a:latin typeface="Times New Roman"/>
                        <a:ea typeface="Times New Roman"/>
                        <a:cs typeface="Times New Roman"/>
                        <a:sym typeface="Times New Roman"/>
                      </a:endParaRPr>
                    </a:p>
                  </a:txBody>
                  <a:tcPr marL="44648" marR="44648" marT="0" marB="0" anchor="ctr" horzOverflow="overflow"/>
                </a:tc>
                <a:tc>
                  <a:txBody>
                    <a:bodyPr/>
                    <a:lstStyle/>
                    <a:p>
                      <a:pPr defTabSz="449580">
                        <a:lnSpc>
                          <a:spcPct val="200000"/>
                        </a:lnSpc>
                        <a:buClrTx/>
                        <a:tabLst>
                          <a:tab pos="914400" algn="l"/>
                        </a:tabLst>
                        <a:defRPr>
                          <a:solidFill>
                            <a:srgbClr val="000000"/>
                          </a:solidFill>
                        </a:defRPr>
                      </a:pPr>
                      <a:r>
                        <a:rPr sz="1200" dirty="0">
                          <a:sym typeface="Times New Roman"/>
                        </a:rPr>
                        <a:t>21 (12.65)</a:t>
                      </a:r>
                      <a:endParaRPr sz="1200" dirty="0">
                        <a:solidFill>
                          <a:srgbClr val="59411C"/>
                        </a:solidFill>
                        <a:latin typeface="Times New Roman"/>
                        <a:ea typeface="Times New Roman"/>
                        <a:cs typeface="Times New Roman"/>
                        <a:sym typeface="Times New Roman"/>
                      </a:endParaRPr>
                    </a:p>
                  </a:txBody>
                  <a:tcPr marL="44648" marR="44648" marT="0" marB="0" anchor="ctr" horzOverflow="overflow"/>
                </a:tc>
                <a:tc>
                  <a:txBody>
                    <a:bodyPr/>
                    <a:lstStyle/>
                    <a:p>
                      <a:pPr defTabSz="449580">
                        <a:lnSpc>
                          <a:spcPct val="200000"/>
                        </a:lnSpc>
                        <a:buClrTx/>
                        <a:tabLst>
                          <a:tab pos="914400" algn="l"/>
                        </a:tabLst>
                        <a:defRPr>
                          <a:solidFill>
                            <a:srgbClr val="000000"/>
                          </a:solidFill>
                        </a:defRPr>
                      </a:pPr>
                      <a:r>
                        <a:rPr sz="1200">
                          <a:sym typeface="Times New Roman"/>
                        </a:rPr>
                        <a:t>5 (3.01)</a:t>
                      </a:r>
                      <a:endParaRPr sz="1200">
                        <a:solidFill>
                          <a:srgbClr val="59411C"/>
                        </a:solidFill>
                        <a:latin typeface="Times New Roman"/>
                        <a:ea typeface="Times New Roman"/>
                        <a:cs typeface="Times New Roman"/>
                        <a:sym typeface="Times New Roman"/>
                      </a:endParaRPr>
                    </a:p>
                  </a:txBody>
                  <a:tcPr marL="44648" marR="44648" marT="0" marB="0" anchor="ctr" horzOverflow="overflow"/>
                </a:tc>
                <a:tc>
                  <a:txBody>
                    <a:bodyPr/>
                    <a:lstStyle/>
                    <a:p>
                      <a:pPr defTabSz="449580">
                        <a:lnSpc>
                          <a:spcPct val="200000"/>
                        </a:lnSpc>
                        <a:buClrTx/>
                        <a:tabLst>
                          <a:tab pos="914400" algn="l"/>
                        </a:tabLst>
                        <a:defRPr>
                          <a:solidFill>
                            <a:srgbClr val="000000"/>
                          </a:solidFill>
                        </a:defRPr>
                      </a:pPr>
                      <a:r>
                        <a:rPr sz="1200">
                          <a:sym typeface="Times New Roman"/>
                        </a:rPr>
                        <a:t>1 (0.60)</a:t>
                      </a:r>
                      <a:endParaRPr sz="1200">
                        <a:solidFill>
                          <a:srgbClr val="59411C"/>
                        </a:solidFill>
                        <a:latin typeface="Times New Roman"/>
                        <a:ea typeface="Times New Roman"/>
                        <a:cs typeface="Times New Roman"/>
                        <a:sym typeface="Times New Roman"/>
                      </a:endParaRPr>
                    </a:p>
                  </a:txBody>
                  <a:tcPr marL="44648" marR="44648" marT="0" marB="0" anchor="ctr" horzOverflow="overflow"/>
                </a:tc>
                <a:tc>
                  <a:txBody>
                    <a:bodyPr/>
                    <a:lstStyle/>
                    <a:p>
                      <a:pPr defTabSz="449580">
                        <a:lnSpc>
                          <a:spcPct val="200000"/>
                        </a:lnSpc>
                        <a:buClrTx/>
                        <a:tabLst>
                          <a:tab pos="914400" algn="l"/>
                        </a:tabLst>
                        <a:defRPr>
                          <a:solidFill>
                            <a:srgbClr val="000000"/>
                          </a:solidFill>
                        </a:defRPr>
                      </a:pPr>
                      <a:r>
                        <a:rPr sz="1200">
                          <a:sym typeface="Times New Roman"/>
                        </a:rPr>
                        <a:t>-</a:t>
                      </a:r>
                      <a:endParaRPr sz="1200">
                        <a:solidFill>
                          <a:srgbClr val="59411C"/>
                        </a:solidFill>
                        <a:latin typeface="Times New Roman"/>
                        <a:ea typeface="Times New Roman"/>
                        <a:cs typeface="Times New Roman"/>
                        <a:sym typeface="Times New Roman"/>
                      </a:endParaRPr>
                    </a:p>
                  </a:txBody>
                  <a:tcPr marL="44648" marR="44648" marT="0" marB="0" anchor="ctr" horzOverflow="overflow"/>
                </a:tc>
                <a:extLst>
                  <a:ext uri="{0D108BD9-81ED-4DB2-BD59-A6C34878D82A}">
                    <a16:rowId xmlns:a16="http://schemas.microsoft.com/office/drawing/2014/main" val="10004"/>
                  </a:ext>
                </a:extLst>
              </a:tr>
              <a:tr h="389510">
                <a:tc>
                  <a:txBody>
                    <a:bodyPr/>
                    <a:lstStyle/>
                    <a:p>
                      <a:pPr algn="l" defTabSz="449580">
                        <a:lnSpc>
                          <a:spcPct val="200000"/>
                        </a:lnSpc>
                        <a:buClrTx/>
                        <a:tabLst>
                          <a:tab pos="914400" algn="l"/>
                        </a:tabLst>
                        <a:defRPr>
                          <a:solidFill>
                            <a:srgbClr val="000000"/>
                          </a:solidFill>
                        </a:defRPr>
                      </a:pPr>
                      <a:r>
                        <a:rPr sz="1200">
                          <a:sym typeface="Times New Roman"/>
                        </a:rPr>
                        <a:t>Egz. ve Hareket</a:t>
                      </a:r>
                      <a:endParaRPr sz="1200">
                        <a:solidFill>
                          <a:srgbClr val="59411C"/>
                        </a:solidFill>
                        <a:latin typeface="Times New Roman"/>
                        <a:ea typeface="Times New Roman"/>
                        <a:cs typeface="Times New Roman"/>
                        <a:sym typeface="Times New Roman"/>
                      </a:endParaRPr>
                    </a:p>
                  </a:txBody>
                  <a:tcPr marL="44648" marR="44648" marT="0" marB="0" anchor="ctr" horzOverflow="overflow"/>
                </a:tc>
                <a:tc>
                  <a:txBody>
                    <a:bodyPr/>
                    <a:lstStyle/>
                    <a:p>
                      <a:pPr defTabSz="449580">
                        <a:lnSpc>
                          <a:spcPct val="200000"/>
                        </a:lnSpc>
                        <a:buClrTx/>
                        <a:tabLst>
                          <a:tab pos="914400" algn="l"/>
                        </a:tabLst>
                        <a:defRPr>
                          <a:solidFill>
                            <a:srgbClr val="000000"/>
                          </a:solidFill>
                        </a:defRPr>
                      </a:pPr>
                      <a:r>
                        <a:rPr sz="1200">
                          <a:sym typeface="Times New Roman"/>
                        </a:rPr>
                        <a:t>32 (19.28)</a:t>
                      </a:r>
                      <a:endParaRPr sz="1200">
                        <a:solidFill>
                          <a:srgbClr val="59411C"/>
                        </a:solidFill>
                        <a:latin typeface="Times New Roman"/>
                        <a:ea typeface="Times New Roman"/>
                        <a:cs typeface="Times New Roman"/>
                        <a:sym typeface="Times New Roman"/>
                      </a:endParaRPr>
                    </a:p>
                  </a:txBody>
                  <a:tcPr marL="44648" marR="44648" marT="0" marB="0" anchor="ctr" horzOverflow="overflow"/>
                </a:tc>
                <a:tc>
                  <a:txBody>
                    <a:bodyPr/>
                    <a:lstStyle/>
                    <a:p>
                      <a:pPr defTabSz="449580">
                        <a:lnSpc>
                          <a:spcPct val="200000"/>
                        </a:lnSpc>
                        <a:buClrTx/>
                        <a:tabLst>
                          <a:tab pos="914400" algn="l"/>
                        </a:tabLst>
                        <a:defRPr>
                          <a:solidFill>
                            <a:srgbClr val="000000"/>
                          </a:solidFill>
                        </a:defRPr>
                      </a:pPr>
                      <a:r>
                        <a:rPr sz="1200" dirty="0">
                          <a:sym typeface="Times New Roman"/>
                        </a:rPr>
                        <a:t>27 (16.26)</a:t>
                      </a:r>
                      <a:endParaRPr sz="1200" dirty="0">
                        <a:solidFill>
                          <a:srgbClr val="59411C"/>
                        </a:solidFill>
                        <a:latin typeface="Times New Roman"/>
                        <a:ea typeface="Times New Roman"/>
                        <a:cs typeface="Times New Roman"/>
                        <a:sym typeface="Times New Roman"/>
                      </a:endParaRPr>
                    </a:p>
                  </a:txBody>
                  <a:tcPr marL="44648" marR="44648" marT="0" marB="0" anchor="ctr" horzOverflow="overflow"/>
                </a:tc>
                <a:tc>
                  <a:txBody>
                    <a:bodyPr/>
                    <a:lstStyle/>
                    <a:p>
                      <a:pPr defTabSz="449580">
                        <a:lnSpc>
                          <a:spcPct val="200000"/>
                        </a:lnSpc>
                        <a:buClrTx/>
                        <a:tabLst>
                          <a:tab pos="914400" algn="l"/>
                        </a:tabLst>
                        <a:defRPr>
                          <a:solidFill>
                            <a:srgbClr val="000000"/>
                          </a:solidFill>
                        </a:defRPr>
                      </a:pPr>
                      <a:r>
                        <a:rPr sz="1200" dirty="0">
                          <a:sym typeface="Times New Roman"/>
                        </a:rPr>
                        <a:t>5 (3.01)</a:t>
                      </a:r>
                      <a:endParaRPr sz="1200" dirty="0">
                        <a:solidFill>
                          <a:srgbClr val="59411C"/>
                        </a:solidFill>
                        <a:latin typeface="Times New Roman"/>
                        <a:ea typeface="Times New Roman"/>
                        <a:cs typeface="Times New Roman"/>
                        <a:sym typeface="Times New Roman"/>
                      </a:endParaRPr>
                    </a:p>
                  </a:txBody>
                  <a:tcPr marL="44648" marR="44648" marT="0" marB="0" anchor="ctr" horzOverflow="overflow"/>
                </a:tc>
                <a:tc>
                  <a:txBody>
                    <a:bodyPr/>
                    <a:lstStyle/>
                    <a:p>
                      <a:pPr defTabSz="449580">
                        <a:lnSpc>
                          <a:spcPct val="200000"/>
                        </a:lnSpc>
                        <a:buClrTx/>
                        <a:tabLst>
                          <a:tab pos="914400" algn="l"/>
                        </a:tabLst>
                        <a:defRPr>
                          <a:solidFill>
                            <a:srgbClr val="000000"/>
                          </a:solidFill>
                        </a:defRPr>
                      </a:pPr>
                      <a:r>
                        <a:rPr sz="1200">
                          <a:sym typeface="Times New Roman"/>
                        </a:rPr>
                        <a:t>1 (0.60)</a:t>
                      </a:r>
                      <a:endParaRPr sz="1200">
                        <a:solidFill>
                          <a:srgbClr val="59411C"/>
                        </a:solidFill>
                        <a:latin typeface="Times New Roman"/>
                        <a:ea typeface="Times New Roman"/>
                        <a:cs typeface="Times New Roman"/>
                        <a:sym typeface="Times New Roman"/>
                      </a:endParaRPr>
                    </a:p>
                  </a:txBody>
                  <a:tcPr marL="44648" marR="44648" marT="0" marB="0" anchor="ctr" horzOverflow="overflow"/>
                </a:tc>
                <a:tc>
                  <a:txBody>
                    <a:bodyPr/>
                    <a:lstStyle/>
                    <a:p>
                      <a:pPr defTabSz="449580">
                        <a:lnSpc>
                          <a:spcPct val="200000"/>
                        </a:lnSpc>
                        <a:buClrTx/>
                        <a:tabLst>
                          <a:tab pos="914400" algn="l"/>
                        </a:tabLst>
                        <a:defRPr>
                          <a:solidFill>
                            <a:srgbClr val="000000"/>
                          </a:solidFill>
                        </a:defRPr>
                      </a:pPr>
                      <a:r>
                        <a:rPr sz="1200">
                          <a:sym typeface="Times New Roman"/>
                        </a:rPr>
                        <a:t>1 (0.60)</a:t>
                      </a:r>
                      <a:endParaRPr sz="1200">
                        <a:solidFill>
                          <a:srgbClr val="59411C"/>
                        </a:solidFill>
                        <a:latin typeface="Times New Roman"/>
                        <a:ea typeface="Times New Roman"/>
                        <a:cs typeface="Times New Roman"/>
                        <a:sym typeface="Times New Roman"/>
                      </a:endParaRPr>
                    </a:p>
                  </a:txBody>
                  <a:tcPr marL="44648" marR="44648" marT="0" marB="0" anchor="ctr" horzOverflow="overflow"/>
                </a:tc>
                <a:extLst>
                  <a:ext uri="{0D108BD9-81ED-4DB2-BD59-A6C34878D82A}">
                    <a16:rowId xmlns:a16="http://schemas.microsoft.com/office/drawing/2014/main" val="10005"/>
                  </a:ext>
                </a:extLst>
              </a:tr>
              <a:tr h="389510">
                <a:tc>
                  <a:txBody>
                    <a:bodyPr/>
                    <a:lstStyle/>
                    <a:p>
                      <a:pPr algn="l" defTabSz="449580">
                        <a:lnSpc>
                          <a:spcPct val="200000"/>
                        </a:lnSpc>
                        <a:buClrTx/>
                        <a:tabLst>
                          <a:tab pos="914400" algn="l"/>
                        </a:tabLst>
                        <a:defRPr>
                          <a:solidFill>
                            <a:srgbClr val="000000"/>
                          </a:solidFill>
                        </a:defRPr>
                      </a:pPr>
                      <a:r>
                        <a:rPr sz="1200" dirty="0" err="1">
                          <a:sym typeface="Times New Roman"/>
                        </a:rPr>
                        <a:t>Görsel</a:t>
                      </a:r>
                      <a:r>
                        <a:rPr sz="1200" dirty="0">
                          <a:sym typeface="Times New Roman"/>
                        </a:rPr>
                        <a:t> </a:t>
                      </a:r>
                      <a:r>
                        <a:rPr sz="1200" dirty="0" err="1">
                          <a:sym typeface="Times New Roman"/>
                        </a:rPr>
                        <a:t>Dest</a:t>
                      </a:r>
                      <a:r>
                        <a:rPr sz="1200" dirty="0">
                          <a:sym typeface="Times New Roman"/>
                        </a:rPr>
                        <a:t>.</a:t>
                      </a:r>
                      <a:endParaRPr sz="1200" dirty="0">
                        <a:solidFill>
                          <a:srgbClr val="59411C"/>
                        </a:solidFill>
                        <a:latin typeface="Times New Roman"/>
                        <a:ea typeface="Times New Roman"/>
                        <a:cs typeface="Times New Roman"/>
                        <a:sym typeface="Times New Roman"/>
                      </a:endParaRPr>
                    </a:p>
                  </a:txBody>
                  <a:tcPr marL="44648" marR="44648" marT="0" marB="0" anchor="ctr" horzOverflow="overflow"/>
                </a:tc>
                <a:tc>
                  <a:txBody>
                    <a:bodyPr/>
                    <a:lstStyle/>
                    <a:p>
                      <a:pPr defTabSz="449580">
                        <a:lnSpc>
                          <a:spcPct val="200000"/>
                        </a:lnSpc>
                        <a:buClrTx/>
                        <a:tabLst>
                          <a:tab pos="914400" algn="l"/>
                        </a:tabLst>
                        <a:defRPr>
                          <a:solidFill>
                            <a:srgbClr val="000000"/>
                          </a:solidFill>
                        </a:defRPr>
                      </a:pPr>
                      <a:r>
                        <a:rPr sz="1200">
                          <a:sym typeface="Times New Roman"/>
                        </a:rPr>
                        <a:t>30 (18.07)</a:t>
                      </a:r>
                      <a:endParaRPr sz="1200">
                        <a:solidFill>
                          <a:srgbClr val="59411C"/>
                        </a:solidFill>
                        <a:latin typeface="Times New Roman"/>
                        <a:ea typeface="Times New Roman"/>
                        <a:cs typeface="Times New Roman"/>
                        <a:sym typeface="Times New Roman"/>
                      </a:endParaRPr>
                    </a:p>
                  </a:txBody>
                  <a:tcPr marL="44648" marR="44648" marT="0" marB="0" anchor="ctr" horzOverflow="overflow"/>
                </a:tc>
                <a:tc>
                  <a:txBody>
                    <a:bodyPr/>
                    <a:lstStyle/>
                    <a:p>
                      <a:pPr defTabSz="449580">
                        <a:lnSpc>
                          <a:spcPct val="200000"/>
                        </a:lnSpc>
                        <a:buClrTx/>
                        <a:tabLst>
                          <a:tab pos="914400" algn="l"/>
                        </a:tabLst>
                        <a:defRPr>
                          <a:solidFill>
                            <a:srgbClr val="000000"/>
                          </a:solidFill>
                        </a:defRPr>
                      </a:pPr>
                      <a:r>
                        <a:rPr sz="1200">
                          <a:sym typeface="Times New Roman"/>
                        </a:rPr>
                        <a:t>16 (9.64)</a:t>
                      </a:r>
                      <a:endParaRPr sz="1200">
                        <a:solidFill>
                          <a:srgbClr val="59411C"/>
                        </a:solidFill>
                        <a:latin typeface="Times New Roman"/>
                        <a:ea typeface="Times New Roman"/>
                        <a:cs typeface="Times New Roman"/>
                        <a:sym typeface="Times New Roman"/>
                      </a:endParaRPr>
                    </a:p>
                  </a:txBody>
                  <a:tcPr marL="44648" marR="44648" marT="0" marB="0" anchor="ctr" horzOverflow="overflow"/>
                </a:tc>
                <a:tc>
                  <a:txBody>
                    <a:bodyPr/>
                    <a:lstStyle/>
                    <a:p>
                      <a:pPr defTabSz="449580">
                        <a:lnSpc>
                          <a:spcPct val="200000"/>
                        </a:lnSpc>
                        <a:buClrTx/>
                        <a:tabLst>
                          <a:tab pos="914400" algn="l"/>
                        </a:tabLst>
                        <a:defRPr>
                          <a:solidFill>
                            <a:srgbClr val="000000"/>
                          </a:solidFill>
                        </a:defRPr>
                      </a:pPr>
                      <a:r>
                        <a:rPr sz="1200" dirty="0">
                          <a:sym typeface="Times New Roman"/>
                        </a:rPr>
                        <a:t>4 (2.41)</a:t>
                      </a:r>
                      <a:endParaRPr sz="1200" dirty="0">
                        <a:solidFill>
                          <a:srgbClr val="59411C"/>
                        </a:solidFill>
                        <a:latin typeface="Times New Roman"/>
                        <a:ea typeface="Times New Roman"/>
                        <a:cs typeface="Times New Roman"/>
                        <a:sym typeface="Times New Roman"/>
                      </a:endParaRPr>
                    </a:p>
                  </a:txBody>
                  <a:tcPr marL="44648" marR="44648" marT="0" marB="0" anchor="ctr" horzOverflow="overflow"/>
                </a:tc>
                <a:tc>
                  <a:txBody>
                    <a:bodyPr/>
                    <a:lstStyle/>
                    <a:p>
                      <a:pPr defTabSz="449580">
                        <a:lnSpc>
                          <a:spcPct val="200000"/>
                        </a:lnSpc>
                        <a:buClrTx/>
                        <a:tabLst>
                          <a:tab pos="914400" algn="l"/>
                        </a:tabLst>
                        <a:defRPr>
                          <a:solidFill>
                            <a:srgbClr val="000000"/>
                          </a:solidFill>
                        </a:defRPr>
                      </a:pPr>
                      <a:r>
                        <a:rPr sz="1200">
                          <a:sym typeface="Times New Roman"/>
                        </a:rPr>
                        <a:t>-</a:t>
                      </a:r>
                      <a:endParaRPr sz="1200">
                        <a:solidFill>
                          <a:srgbClr val="59411C"/>
                        </a:solidFill>
                        <a:latin typeface="Times New Roman"/>
                        <a:ea typeface="Times New Roman"/>
                        <a:cs typeface="Times New Roman"/>
                        <a:sym typeface="Times New Roman"/>
                      </a:endParaRPr>
                    </a:p>
                  </a:txBody>
                  <a:tcPr marL="44648" marR="44648" marT="0" marB="0" anchor="ctr" horzOverflow="overflow"/>
                </a:tc>
                <a:tc>
                  <a:txBody>
                    <a:bodyPr/>
                    <a:lstStyle/>
                    <a:p>
                      <a:pPr defTabSz="914400">
                        <a:buClrTx/>
                        <a:tabLst>
                          <a:tab pos="914400" algn="l"/>
                        </a:tabLst>
                        <a:defRPr sz="2400"/>
                      </a:pPr>
                      <a:endParaRPr sz="1200"/>
                    </a:p>
                  </a:txBody>
                  <a:tcPr marL="44648" marR="44648" marT="0" marB="0" anchor="ctr" horzOverflow="overflow"/>
                </a:tc>
                <a:extLst>
                  <a:ext uri="{0D108BD9-81ED-4DB2-BD59-A6C34878D82A}">
                    <a16:rowId xmlns:a16="http://schemas.microsoft.com/office/drawing/2014/main" val="10006"/>
                  </a:ext>
                </a:extLst>
              </a:tr>
              <a:tr h="389510">
                <a:tc>
                  <a:txBody>
                    <a:bodyPr/>
                    <a:lstStyle/>
                    <a:p>
                      <a:pPr algn="l" defTabSz="449580">
                        <a:lnSpc>
                          <a:spcPct val="200000"/>
                        </a:lnSpc>
                        <a:buClrTx/>
                        <a:tabLst>
                          <a:tab pos="914400" algn="l"/>
                        </a:tabLst>
                        <a:defRPr>
                          <a:solidFill>
                            <a:srgbClr val="000000"/>
                          </a:solidFill>
                        </a:defRPr>
                      </a:pPr>
                      <a:r>
                        <a:rPr sz="1200" dirty="0" err="1">
                          <a:sym typeface="Times New Roman"/>
                        </a:rPr>
                        <a:t>Öykü</a:t>
                      </a:r>
                      <a:r>
                        <a:rPr sz="1200" dirty="0">
                          <a:sym typeface="Times New Roman"/>
                        </a:rPr>
                        <a:t> Tem. </a:t>
                      </a:r>
                      <a:r>
                        <a:rPr sz="1200" dirty="0" err="1">
                          <a:sym typeface="Times New Roman"/>
                        </a:rPr>
                        <a:t>Uyg</a:t>
                      </a:r>
                      <a:r>
                        <a:rPr sz="1200" dirty="0">
                          <a:sym typeface="Times New Roman"/>
                        </a:rPr>
                        <a:t>.</a:t>
                      </a:r>
                      <a:endParaRPr sz="1200" dirty="0">
                        <a:solidFill>
                          <a:srgbClr val="59411C"/>
                        </a:solidFill>
                        <a:latin typeface="Times New Roman"/>
                        <a:ea typeface="Times New Roman"/>
                        <a:cs typeface="Times New Roman"/>
                        <a:sym typeface="Times New Roman"/>
                      </a:endParaRPr>
                    </a:p>
                  </a:txBody>
                  <a:tcPr marL="44648" marR="44648" marT="0" marB="0" anchor="ctr" horzOverflow="overflow"/>
                </a:tc>
                <a:tc>
                  <a:txBody>
                    <a:bodyPr/>
                    <a:lstStyle/>
                    <a:p>
                      <a:pPr defTabSz="449580">
                        <a:lnSpc>
                          <a:spcPct val="200000"/>
                        </a:lnSpc>
                        <a:buClrTx/>
                        <a:tabLst>
                          <a:tab pos="914400" algn="l"/>
                        </a:tabLst>
                        <a:defRPr>
                          <a:solidFill>
                            <a:srgbClr val="000000"/>
                          </a:solidFill>
                        </a:defRPr>
                      </a:pPr>
                      <a:r>
                        <a:rPr sz="1200">
                          <a:sym typeface="Times New Roman"/>
                        </a:rPr>
                        <a:t>16 (9.64)</a:t>
                      </a:r>
                      <a:endParaRPr sz="1200">
                        <a:solidFill>
                          <a:srgbClr val="59411C"/>
                        </a:solidFill>
                        <a:latin typeface="Times New Roman"/>
                        <a:ea typeface="Times New Roman"/>
                        <a:cs typeface="Times New Roman"/>
                        <a:sym typeface="Times New Roman"/>
                      </a:endParaRPr>
                    </a:p>
                  </a:txBody>
                  <a:tcPr marL="44648" marR="44648" marT="0" marB="0" anchor="ctr" horzOverflow="overflow"/>
                </a:tc>
                <a:tc>
                  <a:txBody>
                    <a:bodyPr/>
                    <a:lstStyle/>
                    <a:p>
                      <a:pPr defTabSz="449580">
                        <a:lnSpc>
                          <a:spcPct val="200000"/>
                        </a:lnSpc>
                        <a:buClrTx/>
                        <a:tabLst>
                          <a:tab pos="914400" algn="l"/>
                        </a:tabLst>
                        <a:defRPr>
                          <a:solidFill>
                            <a:srgbClr val="000000"/>
                          </a:solidFill>
                        </a:defRPr>
                      </a:pPr>
                      <a:r>
                        <a:rPr sz="1200" dirty="0">
                          <a:sym typeface="Times New Roman"/>
                        </a:rPr>
                        <a:t>7 (4.22)</a:t>
                      </a:r>
                      <a:endParaRPr sz="1200" dirty="0">
                        <a:solidFill>
                          <a:srgbClr val="59411C"/>
                        </a:solidFill>
                        <a:latin typeface="Times New Roman"/>
                        <a:ea typeface="Times New Roman"/>
                        <a:cs typeface="Times New Roman"/>
                        <a:sym typeface="Times New Roman"/>
                      </a:endParaRPr>
                    </a:p>
                  </a:txBody>
                  <a:tcPr marL="44648" marR="44648" marT="0" marB="0" anchor="ctr" horzOverflow="overflow"/>
                </a:tc>
                <a:tc>
                  <a:txBody>
                    <a:bodyPr/>
                    <a:lstStyle/>
                    <a:p>
                      <a:pPr defTabSz="449580">
                        <a:lnSpc>
                          <a:spcPct val="200000"/>
                        </a:lnSpc>
                        <a:buClrTx/>
                        <a:tabLst>
                          <a:tab pos="914400" algn="l"/>
                        </a:tabLst>
                        <a:defRPr>
                          <a:solidFill>
                            <a:srgbClr val="000000"/>
                          </a:solidFill>
                        </a:defRPr>
                      </a:pPr>
                      <a:r>
                        <a:rPr sz="1200" dirty="0">
                          <a:sym typeface="Times New Roman"/>
                        </a:rPr>
                        <a:t>1 (0.60)</a:t>
                      </a:r>
                      <a:endParaRPr sz="1200" dirty="0">
                        <a:solidFill>
                          <a:srgbClr val="59411C"/>
                        </a:solidFill>
                        <a:latin typeface="Times New Roman"/>
                        <a:ea typeface="Times New Roman"/>
                        <a:cs typeface="Times New Roman"/>
                        <a:sym typeface="Times New Roman"/>
                      </a:endParaRPr>
                    </a:p>
                  </a:txBody>
                  <a:tcPr marL="44648" marR="44648" marT="0" marB="0" anchor="ctr" horzOverflow="overflow"/>
                </a:tc>
                <a:tc>
                  <a:txBody>
                    <a:bodyPr/>
                    <a:lstStyle/>
                    <a:p>
                      <a:pPr defTabSz="449580">
                        <a:lnSpc>
                          <a:spcPct val="200000"/>
                        </a:lnSpc>
                        <a:buClrTx/>
                        <a:tabLst>
                          <a:tab pos="914400" algn="l"/>
                        </a:tabLst>
                        <a:defRPr>
                          <a:solidFill>
                            <a:srgbClr val="000000"/>
                          </a:solidFill>
                        </a:defRPr>
                      </a:pPr>
                      <a:r>
                        <a:rPr sz="1200">
                          <a:sym typeface="Times New Roman"/>
                        </a:rPr>
                        <a:t>1 (0.60)</a:t>
                      </a:r>
                      <a:endParaRPr sz="1200">
                        <a:solidFill>
                          <a:srgbClr val="59411C"/>
                        </a:solidFill>
                        <a:latin typeface="Times New Roman"/>
                        <a:ea typeface="Times New Roman"/>
                        <a:cs typeface="Times New Roman"/>
                        <a:sym typeface="Times New Roman"/>
                      </a:endParaRPr>
                    </a:p>
                  </a:txBody>
                  <a:tcPr marL="44648" marR="44648" marT="0" marB="0" anchor="ctr" horzOverflow="overflow"/>
                </a:tc>
                <a:tc>
                  <a:txBody>
                    <a:bodyPr/>
                    <a:lstStyle/>
                    <a:p>
                      <a:pPr defTabSz="449580">
                        <a:lnSpc>
                          <a:spcPct val="200000"/>
                        </a:lnSpc>
                        <a:buClrTx/>
                        <a:tabLst>
                          <a:tab pos="914400" algn="l"/>
                        </a:tabLst>
                        <a:defRPr>
                          <a:solidFill>
                            <a:srgbClr val="000000"/>
                          </a:solidFill>
                        </a:defRPr>
                      </a:pPr>
                      <a:r>
                        <a:rPr sz="1200">
                          <a:sym typeface="Times New Roman"/>
                        </a:rPr>
                        <a:t>-</a:t>
                      </a:r>
                      <a:endParaRPr sz="1200">
                        <a:solidFill>
                          <a:srgbClr val="59411C"/>
                        </a:solidFill>
                        <a:latin typeface="Times New Roman"/>
                        <a:ea typeface="Times New Roman"/>
                        <a:cs typeface="Times New Roman"/>
                        <a:sym typeface="Times New Roman"/>
                      </a:endParaRPr>
                    </a:p>
                  </a:txBody>
                  <a:tcPr marL="44648" marR="44648" marT="0" marB="0" anchor="ctr" horzOverflow="overflow"/>
                </a:tc>
                <a:extLst>
                  <a:ext uri="{0D108BD9-81ED-4DB2-BD59-A6C34878D82A}">
                    <a16:rowId xmlns:a16="http://schemas.microsoft.com/office/drawing/2014/main" val="10007"/>
                  </a:ext>
                </a:extLst>
              </a:tr>
              <a:tr h="389510">
                <a:tc>
                  <a:txBody>
                    <a:bodyPr/>
                    <a:lstStyle/>
                    <a:p>
                      <a:pPr algn="l" defTabSz="449580">
                        <a:lnSpc>
                          <a:spcPct val="200000"/>
                        </a:lnSpc>
                        <a:buClrTx/>
                        <a:tabLst>
                          <a:tab pos="914400" algn="l"/>
                        </a:tabLst>
                        <a:defRPr>
                          <a:solidFill>
                            <a:srgbClr val="000000"/>
                          </a:solidFill>
                        </a:defRPr>
                      </a:pPr>
                      <a:r>
                        <a:rPr sz="1200" dirty="0" err="1">
                          <a:sym typeface="Times New Roman"/>
                        </a:rPr>
                        <a:t>Teknoloji</a:t>
                      </a:r>
                      <a:r>
                        <a:rPr sz="1200" dirty="0">
                          <a:sym typeface="Times New Roman"/>
                        </a:rPr>
                        <a:t> Tem. </a:t>
                      </a:r>
                      <a:r>
                        <a:rPr sz="1200" dirty="0" err="1">
                          <a:sym typeface="Times New Roman"/>
                        </a:rPr>
                        <a:t>Müd</a:t>
                      </a:r>
                      <a:r>
                        <a:rPr sz="1200" dirty="0">
                          <a:sym typeface="Times New Roman"/>
                        </a:rPr>
                        <a:t>.</a:t>
                      </a:r>
                      <a:endParaRPr sz="1200" dirty="0">
                        <a:solidFill>
                          <a:srgbClr val="59411C"/>
                        </a:solidFill>
                        <a:latin typeface="Times New Roman"/>
                        <a:ea typeface="Times New Roman"/>
                        <a:cs typeface="Times New Roman"/>
                        <a:sym typeface="Times New Roman"/>
                      </a:endParaRPr>
                    </a:p>
                  </a:txBody>
                  <a:tcPr marL="44648" marR="44648" marT="0" marB="0" anchor="ctr" horzOverflow="overflow"/>
                </a:tc>
                <a:tc>
                  <a:txBody>
                    <a:bodyPr/>
                    <a:lstStyle/>
                    <a:p>
                      <a:pPr defTabSz="449580">
                        <a:lnSpc>
                          <a:spcPct val="200000"/>
                        </a:lnSpc>
                        <a:buClrTx/>
                        <a:tabLst>
                          <a:tab pos="914400" algn="l"/>
                        </a:tabLst>
                        <a:defRPr>
                          <a:solidFill>
                            <a:srgbClr val="000000"/>
                          </a:solidFill>
                        </a:defRPr>
                      </a:pPr>
                      <a:r>
                        <a:rPr sz="1200" dirty="0">
                          <a:sym typeface="Times New Roman"/>
                        </a:rPr>
                        <a:t>24 (14.46)</a:t>
                      </a:r>
                      <a:endParaRPr sz="1200" dirty="0">
                        <a:solidFill>
                          <a:srgbClr val="59411C"/>
                        </a:solidFill>
                        <a:latin typeface="Times New Roman"/>
                        <a:ea typeface="Times New Roman"/>
                        <a:cs typeface="Times New Roman"/>
                        <a:sym typeface="Times New Roman"/>
                      </a:endParaRPr>
                    </a:p>
                  </a:txBody>
                  <a:tcPr marL="44648" marR="44648" marT="0" marB="0" anchor="ctr" horzOverflow="overflow"/>
                </a:tc>
                <a:tc>
                  <a:txBody>
                    <a:bodyPr/>
                    <a:lstStyle/>
                    <a:p>
                      <a:pPr defTabSz="449580">
                        <a:lnSpc>
                          <a:spcPct val="200000"/>
                        </a:lnSpc>
                        <a:buClrTx/>
                        <a:tabLst>
                          <a:tab pos="914400" algn="l"/>
                        </a:tabLst>
                        <a:defRPr>
                          <a:solidFill>
                            <a:srgbClr val="000000"/>
                          </a:solidFill>
                        </a:defRPr>
                      </a:pPr>
                      <a:r>
                        <a:rPr sz="1200">
                          <a:sym typeface="Times New Roman"/>
                        </a:rPr>
                        <a:t>4 (2.41)</a:t>
                      </a:r>
                      <a:endParaRPr sz="1200">
                        <a:solidFill>
                          <a:srgbClr val="59411C"/>
                        </a:solidFill>
                        <a:latin typeface="Times New Roman"/>
                        <a:ea typeface="Times New Roman"/>
                        <a:cs typeface="Times New Roman"/>
                        <a:sym typeface="Times New Roman"/>
                      </a:endParaRPr>
                    </a:p>
                  </a:txBody>
                  <a:tcPr marL="44648" marR="44648" marT="0" marB="0" anchor="ctr" horzOverflow="overflow"/>
                </a:tc>
                <a:tc>
                  <a:txBody>
                    <a:bodyPr/>
                    <a:lstStyle/>
                    <a:p>
                      <a:pPr defTabSz="449580">
                        <a:lnSpc>
                          <a:spcPct val="200000"/>
                        </a:lnSpc>
                        <a:buClrTx/>
                        <a:tabLst>
                          <a:tab pos="914400" algn="l"/>
                        </a:tabLst>
                        <a:defRPr>
                          <a:solidFill>
                            <a:srgbClr val="000000"/>
                          </a:solidFill>
                        </a:defRPr>
                      </a:pPr>
                      <a:r>
                        <a:rPr sz="1200" dirty="0">
                          <a:sym typeface="Times New Roman"/>
                        </a:rPr>
                        <a:t>-</a:t>
                      </a:r>
                      <a:endParaRPr sz="1200" dirty="0">
                        <a:solidFill>
                          <a:srgbClr val="59411C"/>
                        </a:solidFill>
                        <a:latin typeface="Times New Roman"/>
                        <a:ea typeface="Times New Roman"/>
                        <a:cs typeface="Times New Roman"/>
                        <a:sym typeface="Times New Roman"/>
                      </a:endParaRPr>
                    </a:p>
                  </a:txBody>
                  <a:tcPr marL="44648" marR="44648" marT="0" marB="0" anchor="ctr" horzOverflow="overflow"/>
                </a:tc>
                <a:tc>
                  <a:txBody>
                    <a:bodyPr/>
                    <a:lstStyle/>
                    <a:p>
                      <a:pPr defTabSz="449580">
                        <a:lnSpc>
                          <a:spcPct val="200000"/>
                        </a:lnSpc>
                        <a:buClrTx/>
                        <a:tabLst>
                          <a:tab pos="914400" algn="l"/>
                        </a:tabLst>
                        <a:defRPr>
                          <a:solidFill>
                            <a:srgbClr val="000000"/>
                          </a:solidFill>
                        </a:defRPr>
                      </a:pPr>
                      <a:r>
                        <a:rPr sz="1200">
                          <a:sym typeface="Times New Roman"/>
                        </a:rPr>
                        <a:t>-</a:t>
                      </a:r>
                      <a:endParaRPr sz="1200">
                        <a:solidFill>
                          <a:srgbClr val="59411C"/>
                        </a:solidFill>
                        <a:latin typeface="Times New Roman"/>
                        <a:ea typeface="Times New Roman"/>
                        <a:cs typeface="Times New Roman"/>
                        <a:sym typeface="Times New Roman"/>
                      </a:endParaRPr>
                    </a:p>
                  </a:txBody>
                  <a:tcPr marL="44648" marR="44648" marT="0" marB="0" anchor="ctr" horzOverflow="overflow"/>
                </a:tc>
                <a:tc>
                  <a:txBody>
                    <a:bodyPr/>
                    <a:lstStyle/>
                    <a:p>
                      <a:pPr defTabSz="449580">
                        <a:lnSpc>
                          <a:spcPct val="200000"/>
                        </a:lnSpc>
                        <a:buClrTx/>
                        <a:tabLst>
                          <a:tab pos="914400" algn="l"/>
                        </a:tabLst>
                        <a:defRPr>
                          <a:solidFill>
                            <a:srgbClr val="000000"/>
                          </a:solidFill>
                        </a:defRPr>
                      </a:pPr>
                      <a:r>
                        <a:rPr sz="1200">
                          <a:sym typeface="Times New Roman"/>
                        </a:rPr>
                        <a:t>-</a:t>
                      </a:r>
                      <a:endParaRPr sz="1200">
                        <a:solidFill>
                          <a:srgbClr val="59411C"/>
                        </a:solidFill>
                        <a:latin typeface="Times New Roman"/>
                        <a:ea typeface="Times New Roman"/>
                        <a:cs typeface="Times New Roman"/>
                        <a:sym typeface="Times New Roman"/>
                      </a:endParaRPr>
                    </a:p>
                  </a:txBody>
                  <a:tcPr marL="44648" marR="44648" marT="0" marB="0" anchor="ctr" horzOverflow="overflow"/>
                </a:tc>
                <a:extLst>
                  <a:ext uri="{0D108BD9-81ED-4DB2-BD59-A6C34878D82A}">
                    <a16:rowId xmlns:a16="http://schemas.microsoft.com/office/drawing/2014/main" val="10008"/>
                  </a:ext>
                </a:extLst>
              </a:tr>
              <a:tr h="389510">
                <a:tc>
                  <a:txBody>
                    <a:bodyPr/>
                    <a:lstStyle/>
                    <a:p>
                      <a:pPr algn="l" defTabSz="449580">
                        <a:lnSpc>
                          <a:spcPct val="200000"/>
                        </a:lnSpc>
                        <a:buClrTx/>
                        <a:tabLst>
                          <a:tab pos="914400" algn="l"/>
                        </a:tabLst>
                        <a:defRPr>
                          <a:solidFill>
                            <a:srgbClr val="000000"/>
                          </a:solidFill>
                        </a:defRPr>
                      </a:pPr>
                      <a:r>
                        <a:rPr sz="1200" dirty="0">
                          <a:sym typeface="Times New Roman"/>
                        </a:rPr>
                        <a:t>ADİS</a:t>
                      </a:r>
                      <a:endParaRPr sz="1200" dirty="0">
                        <a:solidFill>
                          <a:srgbClr val="59411C"/>
                        </a:solidFill>
                        <a:latin typeface="Times New Roman"/>
                        <a:ea typeface="Times New Roman"/>
                        <a:cs typeface="Times New Roman"/>
                        <a:sym typeface="Times New Roman"/>
                      </a:endParaRPr>
                    </a:p>
                  </a:txBody>
                  <a:tcPr marL="44648" marR="44648" marT="0" marB="0" anchor="ctr" horzOverflow="overflow"/>
                </a:tc>
                <a:tc>
                  <a:txBody>
                    <a:bodyPr/>
                    <a:lstStyle/>
                    <a:p>
                      <a:pPr defTabSz="449580">
                        <a:lnSpc>
                          <a:spcPct val="200000"/>
                        </a:lnSpc>
                        <a:buClrTx/>
                        <a:tabLst>
                          <a:tab pos="914400" algn="l"/>
                        </a:tabLst>
                        <a:defRPr>
                          <a:solidFill>
                            <a:srgbClr val="000000"/>
                          </a:solidFill>
                        </a:defRPr>
                      </a:pPr>
                      <a:r>
                        <a:rPr sz="1200">
                          <a:sym typeface="Times New Roman"/>
                        </a:rPr>
                        <a:t>16 (9.64)</a:t>
                      </a:r>
                      <a:endParaRPr sz="1200">
                        <a:solidFill>
                          <a:srgbClr val="59411C"/>
                        </a:solidFill>
                        <a:latin typeface="Times New Roman"/>
                        <a:ea typeface="Times New Roman"/>
                        <a:cs typeface="Times New Roman"/>
                        <a:sym typeface="Times New Roman"/>
                      </a:endParaRPr>
                    </a:p>
                  </a:txBody>
                  <a:tcPr marL="44648" marR="44648" marT="0" marB="0" anchor="ctr" horzOverflow="overflow"/>
                </a:tc>
                <a:tc>
                  <a:txBody>
                    <a:bodyPr/>
                    <a:lstStyle/>
                    <a:p>
                      <a:pPr defTabSz="449580">
                        <a:lnSpc>
                          <a:spcPct val="200000"/>
                        </a:lnSpc>
                        <a:buClrTx/>
                        <a:tabLst>
                          <a:tab pos="914400" algn="l"/>
                        </a:tabLst>
                        <a:defRPr>
                          <a:solidFill>
                            <a:srgbClr val="000000"/>
                          </a:solidFill>
                        </a:defRPr>
                      </a:pPr>
                      <a:r>
                        <a:rPr sz="1200" dirty="0">
                          <a:sym typeface="Times New Roman"/>
                        </a:rPr>
                        <a:t>4 (2.41)</a:t>
                      </a:r>
                      <a:endParaRPr sz="1200" dirty="0">
                        <a:solidFill>
                          <a:srgbClr val="59411C"/>
                        </a:solidFill>
                        <a:latin typeface="Times New Roman"/>
                        <a:ea typeface="Times New Roman"/>
                        <a:cs typeface="Times New Roman"/>
                        <a:sym typeface="Times New Roman"/>
                      </a:endParaRPr>
                    </a:p>
                  </a:txBody>
                  <a:tcPr marL="44648" marR="44648" marT="0" marB="0" anchor="ctr" horzOverflow="overflow"/>
                </a:tc>
                <a:tc>
                  <a:txBody>
                    <a:bodyPr/>
                    <a:lstStyle/>
                    <a:p>
                      <a:pPr defTabSz="449580">
                        <a:lnSpc>
                          <a:spcPct val="200000"/>
                        </a:lnSpc>
                        <a:buClrTx/>
                        <a:tabLst>
                          <a:tab pos="914400" algn="l"/>
                        </a:tabLst>
                        <a:defRPr>
                          <a:solidFill>
                            <a:srgbClr val="000000"/>
                          </a:solidFill>
                        </a:defRPr>
                      </a:pPr>
                      <a:r>
                        <a:rPr sz="1200">
                          <a:sym typeface="Times New Roman"/>
                        </a:rPr>
                        <a:t>1 (0.60)</a:t>
                      </a:r>
                      <a:endParaRPr sz="1200">
                        <a:solidFill>
                          <a:srgbClr val="59411C"/>
                        </a:solidFill>
                        <a:latin typeface="Times New Roman"/>
                        <a:ea typeface="Times New Roman"/>
                        <a:cs typeface="Times New Roman"/>
                        <a:sym typeface="Times New Roman"/>
                      </a:endParaRPr>
                    </a:p>
                  </a:txBody>
                  <a:tcPr marL="44648" marR="44648" marT="0" marB="0" anchor="ctr" horzOverflow="overflow"/>
                </a:tc>
                <a:tc>
                  <a:txBody>
                    <a:bodyPr/>
                    <a:lstStyle/>
                    <a:p>
                      <a:pPr defTabSz="449580">
                        <a:lnSpc>
                          <a:spcPct val="200000"/>
                        </a:lnSpc>
                        <a:buClrTx/>
                        <a:tabLst>
                          <a:tab pos="914400" algn="l"/>
                        </a:tabLst>
                        <a:defRPr>
                          <a:solidFill>
                            <a:srgbClr val="000000"/>
                          </a:solidFill>
                        </a:defRPr>
                      </a:pPr>
                      <a:r>
                        <a:rPr sz="1200" dirty="0">
                          <a:sym typeface="Times New Roman"/>
                        </a:rPr>
                        <a:t>1 (0.60)</a:t>
                      </a:r>
                      <a:endParaRPr sz="1200" dirty="0">
                        <a:solidFill>
                          <a:srgbClr val="59411C"/>
                        </a:solidFill>
                        <a:latin typeface="Times New Roman"/>
                        <a:ea typeface="Times New Roman"/>
                        <a:cs typeface="Times New Roman"/>
                        <a:sym typeface="Times New Roman"/>
                      </a:endParaRPr>
                    </a:p>
                  </a:txBody>
                  <a:tcPr marL="44648" marR="44648" marT="0" marB="0" anchor="ctr" horzOverflow="overflow"/>
                </a:tc>
                <a:tc>
                  <a:txBody>
                    <a:bodyPr/>
                    <a:lstStyle/>
                    <a:p>
                      <a:pPr defTabSz="449580">
                        <a:lnSpc>
                          <a:spcPct val="200000"/>
                        </a:lnSpc>
                        <a:buClrTx/>
                        <a:tabLst>
                          <a:tab pos="914400" algn="l"/>
                        </a:tabLst>
                        <a:defRPr>
                          <a:solidFill>
                            <a:srgbClr val="000000"/>
                          </a:solidFill>
                        </a:defRPr>
                      </a:pPr>
                      <a:r>
                        <a:rPr sz="1200">
                          <a:sym typeface="Times New Roman"/>
                        </a:rPr>
                        <a:t>-</a:t>
                      </a:r>
                      <a:endParaRPr sz="1200">
                        <a:solidFill>
                          <a:srgbClr val="59411C"/>
                        </a:solidFill>
                        <a:latin typeface="Times New Roman"/>
                        <a:ea typeface="Times New Roman"/>
                        <a:cs typeface="Times New Roman"/>
                        <a:sym typeface="Times New Roman"/>
                      </a:endParaRPr>
                    </a:p>
                  </a:txBody>
                  <a:tcPr marL="44648" marR="44648" marT="0" marB="0" anchor="ctr" horzOverflow="overflow"/>
                </a:tc>
                <a:extLst>
                  <a:ext uri="{0D108BD9-81ED-4DB2-BD59-A6C34878D82A}">
                    <a16:rowId xmlns:a16="http://schemas.microsoft.com/office/drawing/2014/main" val="10009"/>
                  </a:ext>
                </a:extLst>
              </a:tr>
              <a:tr h="389510">
                <a:tc>
                  <a:txBody>
                    <a:bodyPr/>
                    <a:lstStyle/>
                    <a:p>
                      <a:pPr algn="l" defTabSz="449580">
                        <a:lnSpc>
                          <a:spcPct val="200000"/>
                        </a:lnSpc>
                        <a:buClrTx/>
                        <a:tabLst>
                          <a:tab pos="914400" algn="l"/>
                        </a:tabLst>
                        <a:defRPr>
                          <a:solidFill>
                            <a:srgbClr val="000000"/>
                          </a:solidFill>
                        </a:defRPr>
                      </a:pPr>
                      <a:r>
                        <a:rPr sz="1200" dirty="0">
                          <a:sym typeface="Times New Roman"/>
                        </a:rPr>
                        <a:t>Model </a:t>
                      </a:r>
                      <a:r>
                        <a:rPr sz="1200" dirty="0" err="1">
                          <a:sym typeface="Times New Roman"/>
                        </a:rPr>
                        <a:t>Olma</a:t>
                      </a:r>
                      <a:endParaRPr sz="1200" dirty="0">
                        <a:solidFill>
                          <a:srgbClr val="59411C"/>
                        </a:solidFill>
                        <a:latin typeface="Times New Roman"/>
                        <a:ea typeface="Times New Roman"/>
                        <a:cs typeface="Times New Roman"/>
                        <a:sym typeface="Times New Roman"/>
                      </a:endParaRPr>
                    </a:p>
                  </a:txBody>
                  <a:tcPr marL="44648" marR="44648" marT="0" marB="0" anchor="ctr" horzOverflow="overflow"/>
                </a:tc>
                <a:tc>
                  <a:txBody>
                    <a:bodyPr/>
                    <a:lstStyle/>
                    <a:p>
                      <a:pPr defTabSz="449580">
                        <a:lnSpc>
                          <a:spcPct val="200000"/>
                        </a:lnSpc>
                        <a:buClrTx/>
                        <a:tabLst>
                          <a:tab pos="914400" algn="l"/>
                        </a:tabLst>
                        <a:defRPr>
                          <a:solidFill>
                            <a:srgbClr val="000000"/>
                          </a:solidFill>
                        </a:defRPr>
                      </a:pPr>
                      <a:r>
                        <a:rPr sz="1200">
                          <a:sym typeface="Times New Roman"/>
                        </a:rPr>
                        <a:t>10 (15.15)</a:t>
                      </a:r>
                      <a:endParaRPr sz="1200">
                        <a:solidFill>
                          <a:srgbClr val="59411C"/>
                        </a:solidFill>
                        <a:latin typeface="Times New Roman"/>
                        <a:ea typeface="Times New Roman"/>
                        <a:cs typeface="Times New Roman"/>
                        <a:sym typeface="Times New Roman"/>
                      </a:endParaRPr>
                    </a:p>
                  </a:txBody>
                  <a:tcPr marL="44648" marR="44648" marT="0" marB="0" anchor="ctr" horzOverflow="overflow"/>
                </a:tc>
                <a:tc>
                  <a:txBody>
                    <a:bodyPr/>
                    <a:lstStyle/>
                    <a:p>
                      <a:pPr defTabSz="449580">
                        <a:lnSpc>
                          <a:spcPct val="200000"/>
                        </a:lnSpc>
                        <a:buClrTx/>
                        <a:tabLst>
                          <a:tab pos="914400" algn="l"/>
                        </a:tabLst>
                        <a:defRPr>
                          <a:solidFill>
                            <a:srgbClr val="000000"/>
                          </a:solidFill>
                        </a:defRPr>
                      </a:pPr>
                      <a:r>
                        <a:rPr sz="1200" dirty="0">
                          <a:sym typeface="Times New Roman"/>
                        </a:rPr>
                        <a:t>6 (3.61)</a:t>
                      </a:r>
                      <a:endParaRPr sz="1200" dirty="0">
                        <a:solidFill>
                          <a:srgbClr val="59411C"/>
                        </a:solidFill>
                        <a:latin typeface="Times New Roman"/>
                        <a:ea typeface="Times New Roman"/>
                        <a:cs typeface="Times New Roman"/>
                        <a:sym typeface="Times New Roman"/>
                      </a:endParaRPr>
                    </a:p>
                  </a:txBody>
                  <a:tcPr marL="44648" marR="44648" marT="0" marB="0" anchor="ctr" horzOverflow="overflow"/>
                </a:tc>
                <a:tc>
                  <a:txBody>
                    <a:bodyPr/>
                    <a:lstStyle/>
                    <a:p>
                      <a:pPr defTabSz="449580">
                        <a:lnSpc>
                          <a:spcPct val="200000"/>
                        </a:lnSpc>
                        <a:buClrTx/>
                        <a:tabLst>
                          <a:tab pos="914400" algn="l"/>
                        </a:tabLst>
                        <a:defRPr>
                          <a:solidFill>
                            <a:srgbClr val="000000"/>
                          </a:solidFill>
                        </a:defRPr>
                      </a:pPr>
                      <a:r>
                        <a:rPr sz="1200">
                          <a:sym typeface="Times New Roman"/>
                        </a:rPr>
                        <a:t>1 (0.60)</a:t>
                      </a:r>
                      <a:endParaRPr sz="1200">
                        <a:solidFill>
                          <a:srgbClr val="59411C"/>
                        </a:solidFill>
                        <a:latin typeface="Times New Roman"/>
                        <a:ea typeface="Times New Roman"/>
                        <a:cs typeface="Times New Roman"/>
                        <a:sym typeface="Times New Roman"/>
                      </a:endParaRPr>
                    </a:p>
                  </a:txBody>
                  <a:tcPr marL="44648" marR="44648" marT="0" marB="0" anchor="ctr" horzOverflow="overflow"/>
                </a:tc>
                <a:tc>
                  <a:txBody>
                    <a:bodyPr/>
                    <a:lstStyle/>
                    <a:p>
                      <a:pPr defTabSz="449580">
                        <a:lnSpc>
                          <a:spcPct val="200000"/>
                        </a:lnSpc>
                        <a:buClrTx/>
                        <a:tabLst>
                          <a:tab pos="914400" algn="l"/>
                        </a:tabLst>
                        <a:defRPr>
                          <a:solidFill>
                            <a:srgbClr val="000000"/>
                          </a:solidFill>
                        </a:defRPr>
                      </a:pPr>
                      <a:r>
                        <a:rPr sz="1200" dirty="0">
                          <a:sym typeface="Times New Roman"/>
                        </a:rPr>
                        <a:t>1 (0.60)</a:t>
                      </a:r>
                      <a:endParaRPr sz="1200" dirty="0">
                        <a:solidFill>
                          <a:srgbClr val="59411C"/>
                        </a:solidFill>
                        <a:latin typeface="Times New Roman"/>
                        <a:ea typeface="Times New Roman"/>
                        <a:cs typeface="Times New Roman"/>
                        <a:sym typeface="Times New Roman"/>
                      </a:endParaRPr>
                    </a:p>
                  </a:txBody>
                  <a:tcPr marL="44648" marR="44648" marT="0" marB="0" anchor="ctr" horzOverflow="overflow"/>
                </a:tc>
                <a:tc>
                  <a:txBody>
                    <a:bodyPr/>
                    <a:lstStyle/>
                    <a:p>
                      <a:pPr defTabSz="449580">
                        <a:lnSpc>
                          <a:spcPct val="200000"/>
                        </a:lnSpc>
                        <a:buClrTx/>
                        <a:tabLst>
                          <a:tab pos="914400" algn="l"/>
                        </a:tabLst>
                        <a:defRPr>
                          <a:solidFill>
                            <a:srgbClr val="000000"/>
                          </a:solidFill>
                        </a:defRPr>
                      </a:pPr>
                      <a:r>
                        <a:rPr sz="1200">
                          <a:sym typeface="Times New Roman"/>
                        </a:rPr>
                        <a:t>-</a:t>
                      </a:r>
                      <a:endParaRPr sz="1200">
                        <a:solidFill>
                          <a:srgbClr val="59411C"/>
                        </a:solidFill>
                        <a:latin typeface="Times New Roman"/>
                        <a:ea typeface="Times New Roman"/>
                        <a:cs typeface="Times New Roman"/>
                        <a:sym typeface="Times New Roman"/>
                      </a:endParaRPr>
                    </a:p>
                  </a:txBody>
                  <a:tcPr marL="44648" marR="44648" marT="0" marB="0" anchor="ctr" horzOverflow="overflow"/>
                </a:tc>
                <a:extLst>
                  <a:ext uri="{0D108BD9-81ED-4DB2-BD59-A6C34878D82A}">
                    <a16:rowId xmlns:a16="http://schemas.microsoft.com/office/drawing/2014/main" val="10010"/>
                  </a:ext>
                </a:extLst>
              </a:tr>
              <a:tr h="389510">
                <a:tc>
                  <a:txBody>
                    <a:bodyPr/>
                    <a:lstStyle/>
                    <a:p>
                      <a:pPr algn="l" defTabSz="449580">
                        <a:lnSpc>
                          <a:spcPct val="200000"/>
                        </a:lnSpc>
                        <a:buClrTx/>
                        <a:tabLst>
                          <a:tab pos="914400" algn="l"/>
                        </a:tabLst>
                        <a:defRPr>
                          <a:solidFill>
                            <a:srgbClr val="000000"/>
                          </a:solidFill>
                        </a:defRPr>
                      </a:pPr>
                      <a:r>
                        <a:rPr sz="1200" dirty="0" err="1">
                          <a:sym typeface="Times New Roman"/>
                        </a:rPr>
                        <a:t>Aile</a:t>
                      </a:r>
                      <a:r>
                        <a:rPr sz="1200" dirty="0">
                          <a:sym typeface="Times New Roman"/>
                        </a:rPr>
                        <a:t> </a:t>
                      </a:r>
                      <a:r>
                        <a:rPr sz="1200" dirty="0" err="1">
                          <a:sym typeface="Times New Roman"/>
                        </a:rPr>
                        <a:t>Eğt</a:t>
                      </a:r>
                      <a:r>
                        <a:rPr sz="1200" dirty="0">
                          <a:sym typeface="Times New Roman"/>
                        </a:rPr>
                        <a:t>.</a:t>
                      </a:r>
                      <a:endParaRPr sz="1200" dirty="0">
                        <a:solidFill>
                          <a:srgbClr val="59411C"/>
                        </a:solidFill>
                        <a:latin typeface="Times New Roman"/>
                        <a:ea typeface="Times New Roman"/>
                        <a:cs typeface="Times New Roman"/>
                        <a:sym typeface="Times New Roman"/>
                      </a:endParaRPr>
                    </a:p>
                  </a:txBody>
                  <a:tcPr marL="44648" marR="44648" marT="0" marB="0" anchor="ctr" horzOverflow="overflow"/>
                </a:tc>
                <a:tc>
                  <a:txBody>
                    <a:bodyPr/>
                    <a:lstStyle/>
                    <a:p>
                      <a:pPr defTabSz="449580">
                        <a:lnSpc>
                          <a:spcPct val="200000"/>
                        </a:lnSpc>
                        <a:buClrTx/>
                        <a:tabLst>
                          <a:tab pos="914400" algn="l"/>
                        </a:tabLst>
                        <a:defRPr>
                          <a:solidFill>
                            <a:srgbClr val="000000"/>
                          </a:solidFill>
                        </a:defRPr>
                      </a:pPr>
                      <a:r>
                        <a:rPr sz="1200">
                          <a:sym typeface="Times New Roman"/>
                        </a:rPr>
                        <a:t>10 (6.02)</a:t>
                      </a:r>
                      <a:endParaRPr sz="1200">
                        <a:solidFill>
                          <a:srgbClr val="59411C"/>
                        </a:solidFill>
                        <a:latin typeface="Times New Roman"/>
                        <a:ea typeface="Times New Roman"/>
                        <a:cs typeface="Times New Roman"/>
                        <a:sym typeface="Times New Roman"/>
                      </a:endParaRPr>
                    </a:p>
                  </a:txBody>
                  <a:tcPr marL="44648" marR="44648" marT="0" marB="0" anchor="ctr" horzOverflow="overflow"/>
                </a:tc>
                <a:tc>
                  <a:txBody>
                    <a:bodyPr/>
                    <a:lstStyle/>
                    <a:p>
                      <a:pPr defTabSz="449580">
                        <a:lnSpc>
                          <a:spcPct val="200000"/>
                        </a:lnSpc>
                        <a:buClrTx/>
                        <a:tabLst>
                          <a:tab pos="914400" algn="l"/>
                        </a:tabLst>
                        <a:defRPr>
                          <a:solidFill>
                            <a:srgbClr val="000000"/>
                          </a:solidFill>
                        </a:defRPr>
                      </a:pPr>
                      <a:r>
                        <a:rPr sz="1200">
                          <a:sym typeface="Times New Roman"/>
                        </a:rPr>
                        <a:t>4 (2.41)</a:t>
                      </a:r>
                      <a:endParaRPr sz="1200">
                        <a:solidFill>
                          <a:srgbClr val="59411C"/>
                        </a:solidFill>
                        <a:latin typeface="Times New Roman"/>
                        <a:ea typeface="Times New Roman"/>
                        <a:cs typeface="Times New Roman"/>
                        <a:sym typeface="Times New Roman"/>
                      </a:endParaRPr>
                    </a:p>
                  </a:txBody>
                  <a:tcPr marL="44648" marR="44648" marT="0" marB="0" anchor="ctr" horzOverflow="overflow"/>
                </a:tc>
                <a:tc>
                  <a:txBody>
                    <a:bodyPr/>
                    <a:lstStyle/>
                    <a:p>
                      <a:pPr defTabSz="449580">
                        <a:lnSpc>
                          <a:spcPct val="200000"/>
                        </a:lnSpc>
                        <a:buClrTx/>
                        <a:tabLst>
                          <a:tab pos="914400" algn="l"/>
                        </a:tabLst>
                        <a:defRPr>
                          <a:solidFill>
                            <a:srgbClr val="000000"/>
                          </a:solidFill>
                        </a:defRPr>
                      </a:pPr>
                      <a:r>
                        <a:rPr sz="1200">
                          <a:sym typeface="Times New Roman"/>
                        </a:rPr>
                        <a:t>1 (0.60)</a:t>
                      </a:r>
                      <a:endParaRPr sz="1200">
                        <a:solidFill>
                          <a:srgbClr val="59411C"/>
                        </a:solidFill>
                        <a:latin typeface="Times New Roman"/>
                        <a:ea typeface="Times New Roman"/>
                        <a:cs typeface="Times New Roman"/>
                        <a:sym typeface="Times New Roman"/>
                      </a:endParaRPr>
                    </a:p>
                  </a:txBody>
                  <a:tcPr marL="44648" marR="44648" marT="0" marB="0" anchor="ctr" horzOverflow="overflow"/>
                </a:tc>
                <a:tc>
                  <a:txBody>
                    <a:bodyPr/>
                    <a:lstStyle/>
                    <a:p>
                      <a:pPr defTabSz="449580">
                        <a:lnSpc>
                          <a:spcPct val="200000"/>
                        </a:lnSpc>
                        <a:buClrTx/>
                        <a:tabLst>
                          <a:tab pos="914400" algn="l"/>
                        </a:tabLst>
                        <a:defRPr>
                          <a:solidFill>
                            <a:srgbClr val="000000"/>
                          </a:solidFill>
                        </a:defRPr>
                      </a:pPr>
                      <a:r>
                        <a:rPr sz="1200" dirty="0">
                          <a:sym typeface="Times New Roman"/>
                        </a:rPr>
                        <a:t>1 (0.60)</a:t>
                      </a:r>
                      <a:endParaRPr sz="1200" dirty="0">
                        <a:solidFill>
                          <a:srgbClr val="59411C"/>
                        </a:solidFill>
                        <a:latin typeface="Times New Roman"/>
                        <a:ea typeface="Times New Roman"/>
                        <a:cs typeface="Times New Roman"/>
                        <a:sym typeface="Times New Roman"/>
                      </a:endParaRPr>
                    </a:p>
                  </a:txBody>
                  <a:tcPr marL="44648" marR="44648" marT="0" marB="0" anchor="ctr" horzOverflow="overflow"/>
                </a:tc>
                <a:tc>
                  <a:txBody>
                    <a:bodyPr/>
                    <a:lstStyle/>
                    <a:p>
                      <a:pPr defTabSz="449580">
                        <a:lnSpc>
                          <a:spcPct val="200000"/>
                        </a:lnSpc>
                        <a:buClrTx/>
                        <a:tabLst>
                          <a:tab pos="914400" algn="l"/>
                        </a:tabLst>
                        <a:defRPr>
                          <a:solidFill>
                            <a:srgbClr val="000000"/>
                          </a:solidFill>
                        </a:defRPr>
                      </a:pPr>
                      <a:r>
                        <a:rPr sz="1200">
                          <a:sym typeface="Times New Roman"/>
                        </a:rPr>
                        <a:t>-</a:t>
                      </a:r>
                      <a:endParaRPr sz="1200">
                        <a:solidFill>
                          <a:srgbClr val="59411C"/>
                        </a:solidFill>
                        <a:latin typeface="Times New Roman"/>
                        <a:ea typeface="Times New Roman"/>
                        <a:cs typeface="Times New Roman"/>
                        <a:sym typeface="Times New Roman"/>
                      </a:endParaRPr>
                    </a:p>
                  </a:txBody>
                  <a:tcPr marL="44648" marR="44648" marT="0" marB="0" anchor="ctr" horzOverflow="overflow"/>
                </a:tc>
                <a:extLst>
                  <a:ext uri="{0D108BD9-81ED-4DB2-BD59-A6C34878D82A}">
                    <a16:rowId xmlns:a16="http://schemas.microsoft.com/office/drawing/2014/main" val="10011"/>
                  </a:ext>
                </a:extLst>
              </a:tr>
              <a:tr h="389510">
                <a:tc>
                  <a:txBody>
                    <a:bodyPr/>
                    <a:lstStyle/>
                    <a:p>
                      <a:pPr algn="l" defTabSz="449580">
                        <a:lnSpc>
                          <a:spcPct val="200000"/>
                        </a:lnSpc>
                        <a:buClrTx/>
                        <a:tabLst>
                          <a:tab pos="914400" algn="l"/>
                        </a:tabLst>
                        <a:defRPr>
                          <a:solidFill>
                            <a:srgbClr val="000000"/>
                          </a:solidFill>
                        </a:defRPr>
                      </a:pPr>
                      <a:r>
                        <a:rPr sz="1200" dirty="0" err="1">
                          <a:sym typeface="Times New Roman"/>
                        </a:rPr>
                        <a:t>Akran</a:t>
                      </a:r>
                      <a:r>
                        <a:rPr sz="1200" dirty="0">
                          <a:sym typeface="Times New Roman"/>
                        </a:rPr>
                        <a:t> Arc. </a:t>
                      </a:r>
                      <a:r>
                        <a:rPr sz="1200" dirty="0" err="1">
                          <a:sym typeface="Times New Roman"/>
                        </a:rPr>
                        <a:t>Öğrt</a:t>
                      </a:r>
                      <a:r>
                        <a:rPr sz="1200" dirty="0">
                          <a:sym typeface="Times New Roman"/>
                        </a:rPr>
                        <a:t>.</a:t>
                      </a:r>
                      <a:endParaRPr sz="1200" dirty="0">
                        <a:solidFill>
                          <a:srgbClr val="59411C"/>
                        </a:solidFill>
                        <a:latin typeface="Times New Roman"/>
                        <a:ea typeface="Times New Roman"/>
                        <a:cs typeface="Times New Roman"/>
                        <a:sym typeface="Times New Roman"/>
                      </a:endParaRPr>
                    </a:p>
                  </a:txBody>
                  <a:tcPr marL="44648" marR="44648" marT="0" marB="0" anchor="ctr" horzOverflow="overflow"/>
                </a:tc>
                <a:tc>
                  <a:txBody>
                    <a:bodyPr/>
                    <a:lstStyle/>
                    <a:p>
                      <a:pPr defTabSz="449580">
                        <a:lnSpc>
                          <a:spcPct val="200000"/>
                        </a:lnSpc>
                        <a:buClrTx/>
                        <a:tabLst>
                          <a:tab pos="914400" algn="l"/>
                        </a:tabLst>
                        <a:defRPr>
                          <a:solidFill>
                            <a:srgbClr val="000000"/>
                          </a:solidFill>
                        </a:defRPr>
                      </a:pPr>
                      <a:r>
                        <a:rPr sz="1200">
                          <a:sym typeface="Times New Roman"/>
                        </a:rPr>
                        <a:t>6 (3.61)</a:t>
                      </a:r>
                      <a:endParaRPr sz="1200">
                        <a:solidFill>
                          <a:srgbClr val="59411C"/>
                        </a:solidFill>
                        <a:latin typeface="Times New Roman"/>
                        <a:ea typeface="Times New Roman"/>
                        <a:cs typeface="Times New Roman"/>
                        <a:sym typeface="Times New Roman"/>
                      </a:endParaRPr>
                    </a:p>
                  </a:txBody>
                  <a:tcPr marL="44648" marR="44648" marT="0" marB="0" anchor="ctr" horzOverflow="overflow"/>
                </a:tc>
                <a:tc>
                  <a:txBody>
                    <a:bodyPr/>
                    <a:lstStyle/>
                    <a:p>
                      <a:pPr defTabSz="449580">
                        <a:lnSpc>
                          <a:spcPct val="200000"/>
                        </a:lnSpc>
                        <a:buClrTx/>
                        <a:tabLst>
                          <a:tab pos="914400" algn="l"/>
                        </a:tabLst>
                        <a:defRPr>
                          <a:solidFill>
                            <a:srgbClr val="000000"/>
                          </a:solidFill>
                        </a:defRPr>
                      </a:pPr>
                      <a:r>
                        <a:rPr sz="1200" dirty="0">
                          <a:sym typeface="Times New Roman"/>
                        </a:rPr>
                        <a:t>2 (1.20)</a:t>
                      </a:r>
                      <a:endParaRPr sz="1200" dirty="0">
                        <a:solidFill>
                          <a:srgbClr val="59411C"/>
                        </a:solidFill>
                        <a:latin typeface="Times New Roman"/>
                        <a:ea typeface="Times New Roman"/>
                        <a:cs typeface="Times New Roman"/>
                        <a:sym typeface="Times New Roman"/>
                      </a:endParaRPr>
                    </a:p>
                  </a:txBody>
                  <a:tcPr marL="44648" marR="44648" marT="0" marB="0" anchor="ctr" horzOverflow="overflow"/>
                </a:tc>
                <a:tc>
                  <a:txBody>
                    <a:bodyPr/>
                    <a:lstStyle/>
                    <a:p>
                      <a:pPr defTabSz="449580">
                        <a:lnSpc>
                          <a:spcPct val="200000"/>
                        </a:lnSpc>
                        <a:buClrTx/>
                        <a:tabLst>
                          <a:tab pos="914400" algn="l"/>
                        </a:tabLst>
                        <a:defRPr>
                          <a:solidFill>
                            <a:srgbClr val="000000"/>
                          </a:solidFill>
                        </a:defRPr>
                      </a:pPr>
                      <a:r>
                        <a:rPr sz="1200">
                          <a:sym typeface="Times New Roman"/>
                        </a:rPr>
                        <a:t>1 (0.60)</a:t>
                      </a:r>
                      <a:endParaRPr sz="1200">
                        <a:solidFill>
                          <a:srgbClr val="59411C"/>
                        </a:solidFill>
                        <a:latin typeface="Times New Roman"/>
                        <a:ea typeface="Times New Roman"/>
                        <a:cs typeface="Times New Roman"/>
                        <a:sym typeface="Times New Roman"/>
                      </a:endParaRPr>
                    </a:p>
                  </a:txBody>
                  <a:tcPr marL="44648" marR="44648" marT="0" marB="0" anchor="ctr" horzOverflow="overflow"/>
                </a:tc>
                <a:tc>
                  <a:txBody>
                    <a:bodyPr/>
                    <a:lstStyle/>
                    <a:p>
                      <a:pPr defTabSz="449580">
                        <a:lnSpc>
                          <a:spcPct val="200000"/>
                        </a:lnSpc>
                        <a:buClrTx/>
                        <a:tabLst>
                          <a:tab pos="914400" algn="l"/>
                        </a:tabLst>
                        <a:defRPr>
                          <a:solidFill>
                            <a:srgbClr val="000000"/>
                          </a:solidFill>
                        </a:defRPr>
                      </a:pPr>
                      <a:r>
                        <a:rPr sz="1200" dirty="0">
                          <a:sym typeface="Times New Roman"/>
                        </a:rPr>
                        <a:t>-</a:t>
                      </a:r>
                      <a:endParaRPr sz="1200" dirty="0">
                        <a:solidFill>
                          <a:srgbClr val="59411C"/>
                        </a:solidFill>
                        <a:latin typeface="Times New Roman"/>
                        <a:ea typeface="Times New Roman"/>
                        <a:cs typeface="Times New Roman"/>
                        <a:sym typeface="Times New Roman"/>
                      </a:endParaRPr>
                    </a:p>
                  </a:txBody>
                  <a:tcPr marL="44648" marR="44648" marT="0" marB="0" anchor="ctr" horzOverflow="overflow"/>
                </a:tc>
                <a:tc>
                  <a:txBody>
                    <a:bodyPr/>
                    <a:lstStyle/>
                    <a:p>
                      <a:pPr defTabSz="449580">
                        <a:lnSpc>
                          <a:spcPct val="200000"/>
                        </a:lnSpc>
                        <a:buClrTx/>
                        <a:tabLst>
                          <a:tab pos="914400" algn="l"/>
                        </a:tabLst>
                        <a:defRPr>
                          <a:solidFill>
                            <a:srgbClr val="000000"/>
                          </a:solidFill>
                        </a:defRPr>
                      </a:pPr>
                      <a:r>
                        <a:rPr sz="1200" dirty="0">
                          <a:sym typeface="Times New Roman"/>
                        </a:rPr>
                        <a:t>-</a:t>
                      </a:r>
                      <a:endParaRPr sz="1200" dirty="0">
                        <a:solidFill>
                          <a:srgbClr val="59411C"/>
                        </a:solidFill>
                        <a:latin typeface="Times New Roman"/>
                        <a:ea typeface="Times New Roman"/>
                        <a:cs typeface="Times New Roman"/>
                        <a:sym typeface="Times New Roman"/>
                      </a:endParaRPr>
                    </a:p>
                  </a:txBody>
                  <a:tcPr marL="44648" marR="44648" marT="0" marB="0" anchor="ctr" horzOverflow="overflow"/>
                </a:tc>
                <a:extLst>
                  <a:ext uri="{0D108BD9-81ED-4DB2-BD59-A6C34878D82A}">
                    <a16:rowId xmlns:a16="http://schemas.microsoft.com/office/drawing/2014/main" val="10012"/>
                  </a:ext>
                </a:extLst>
              </a:tr>
              <a:tr h="389510">
                <a:tc>
                  <a:txBody>
                    <a:bodyPr/>
                    <a:lstStyle/>
                    <a:p>
                      <a:pPr algn="l" defTabSz="449580">
                        <a:lnSpc>
                          <a:spcPct val="200000"/>
                        </a:lnSpc>
                        <a:buClrTx/>
                        <a:tabLst>
                          <a:tab pos="914400" algn="l"/>
                        </a:tabLst>
                        <a:defRPr>
                          <a:solidFill>
                            <a:srgbClr val="000000"/>
                          </a:solidFill>
                        </a:defRPr>
                      </a:pPr>
                      <a:r>
                        <a:rPr sz="1200" dirty="0" err="1">
                          <a:sym typeface="Times New Roman"/>
                        </a:rPr>
                        <a:t>Kendini</a:t>
                      </a:r>
                      <a:r>
                        <a:rPr sz="1200" dirty="0">
                          <a:sym typeface="Times New Roman"/>
                        </a:rPr>
                        <a:t> </a:t>
                      </a:r>
                      <a:r>
                        <a:rPr sz="1200" dirty="0" err="1">
                          <a:sym typeface="Times New Roman"/>
                        </a:rPr>
                        <a:t>yönetme</a:t>
                      </a:r>
                      <a:endParaRPr sz="1200" dirty="0">
                        <a:solidFill>
                          <a:srgbClr val="59411C"/>
                        </a:solidFill>
                        <a:latin typeface="Times New Roman"/>
                        <a:ea typeface="Times New Roman"/>
                        <a:cs typeface="Times New Roman"/>
                        <a:sym typeface="Times New Roman"/>
                      </a:endParaRPr>
                    </a:p>
                  </a:txBody>
                  <a:tcPr marL="44648" marR="44648" marT="0" marB="0" anchor="ctr" horzOverflow="overflow"/>
                </a:tc>
                <a:tc>
                  <a:txBody>
                    <a:bodyPr/>
                    <a:lstStyle/>
                    <a:p>
                      <a:pPr defTabSz="449580">
                        <a:lnSpc>
                          <a:spcPct val="200000"/>
                        </a:lnSpc>
                        <a:buClrTx/>
                        <a:tabLst>
                          <a:tab pos="914400" algn="l"/>
                        </a:tabLst>
                        <a:defRPr>
                          <a:solidFill>
                            <a:srgbClr val="000000"/>
                          </a:solidFill>
                        </a:defRPr>
                      </a:pPr>
                      <a:r>
                        <a:rPr sz="1200">
                          <a:sym typeface="Times New Roman"/>
                        </a:rPr>
                        <a:t>3 (1.80)</a:t>
                      </a:r>
                      <a:endParaRPr sz="1200">
                        <a:solidFill>
                          <a:srgbClr val="59411C"/>
                        </a:solidFill>
                        <a:latin typeface="Times New Roman"/>
                        <a:ea typeface="Times New Roman"/>
                        <a:cs typeface="Times New Roman"/>
                        <a:sym typeface="Times New Roman"/>
                      </a:endParaRPr>
                    </a:p>
                  </a:txBody>
                  <a:tcPr marL="44648" marR="44648" marT="0" marB="0" anchor="ctr" horzOverflow="overflow"/>
                </a:tc>
                <a:tc>
                  <a:txBody>
                    <a:bodyPr/>
                    <a:lstStyle/>
                    <a:p>
                      <a:pPr defTabSz="449580">
                        <a:lnSpc>
                          <a:spcPct val="200000"/>
                        </a:lnSpc>
                        <a:buClrTx/>
                        <a:tabLst>
                          <a:tab pos="914400" algn="l"/>
                        </a:tabLst>
                        <a:defRPr>
                          <a:solidFill>
                            <a:srgbClr val="000000"/>
                          </a:solidFill>
                        </a:defRPr>
                      </a:pPr>
                      <a:r>
                        <a:rPr sz="1200" dirty="0">
                          <a:sym typeface="Times New Roman"/>
                        </a:rPr>
                        <a:t>2 (1.20)</a:t>
                      </a:r>
                      <a:endParaRPr sz="1200" dirty="0">
                        <a:solidFill>
                          <a:srgbClr val="59411C"/>
                        </a:solidFill>
                        <a:latin typeface="Times New Roman"/>
                        <a:ea typeface="Times New Roman"/>
                        <a:cs typeface="Times New Roman"/>
                        <a:sym typeface="Times New Roman"/>
                      </a:endParaRPr>
                    </a:p>
                  </a:txBody>
                  <a:tcPr marL="44648" marR="44648" marT="0" marB="0" anchor="ctr" horzOverflow="overflow"/>
                </a:tc>
                <a:tc>
                  <a:txBody>
                    <a:bodyPr/>
                    <a:lstStyle/>
                    <a:p>
                      <a:pPr defTabSz="449580">
                        <a:lnSpc>
                          <a:spcPct val="200000"/>
                        </a:lnSpc>
                        <a:buClrTx/>
                        <a:tabLst>
                          <a:tab pos="914400" algn="l"/>
                        </a:tabLst>
                        <a:defRPr>
                          <a:solidFill>
                            <a:srgbClr val="000000"/>
                          </a:solidFill>
                        </a:defRPr>
                      </a:pPr>
                      <a:r>
                        <a:rPr sz="1200">
                          <a:sym typeface="Times New Roman"/>
                        </a:rPr>
                        <a:t>1 (0.60)</a:t>
                      </a:r>
                      <a:endParaRPr sz="1200">
                        <a:solidFill>
                          <a:srgbClr val="59411C"/>
                        </a:solidFill>
                        <a:latin typeface="Times New Roman"/>
                        <a:ea typeface="Times New Roman"/>
                        <a:cs typeface="Times New Roman"/>
                        <a:sym typeface="Times New Roman"/>
                      </a:endParaRPr>
                    </a:p>
                  </a:txBody>
                  <a:tcPr marL="44648" marR="44648" marT="0" marB="0" anchor="ctr" horzOverflow="overflow"/>
                </a:tc>
                <a:tc>
                  <a:txBody>
                    <a:bodyPr/>
                    <a:lstStyle/>
                    <a:p>
                      <a:pPr defTabSz="449580">
                        <a:lnSpc>
                          <a:spcPct val="200000"/>
                        </a:lnSpc>
                        <a:buClrTx/>
                        <a:tabLst>
                          <a:tab pos="914400" algn="l"/>
                        </a:tabLst>
                        <a:defRPr>
                          <a:solidFill>
                            <a:srgbClr val="000000"/>
                          </a:solidFill>
                        </a:defRPr>
                      </a:pPr>
                      <a:r>
                        <a:rPr sz="1200">
                          <a:sym typeface="Times New Roman"/>
                        </a:rPr>
                        <a:t>1 (0.60)</a:t>
                      </a:r>
                      <a:endParaRPr sz="1200">
                        <a:solidFill>
                          <a:srgbClr val="59411C"/>
                        </a:solidFill>
                        <a:latin typeface="Times New Roman"/>
                        <a:ea typeface="Times New Roman"/>
                        <a:cs typeface="Times New Roman"/>
                        <a:sym typeface="Times New Roman"/>
                      </a:endParaRPr>
                    </a:p>
                  </a:txBody>
                  <a:tcPr marL="44648" marR="44648" marT="0" marB="0" anchor="ctr" horzOverflow="overflow"/>
                </a:tc>
                <a:tc>
                  <a:txBody>
                    <a:bodyPr/>
                    <a:lstStyle/>
                    <a:p>
                      <a:pPr defTabSz="449580">
                        <a:lnSpc>
                          <a:spcPct val="200000"/>
                        </a:lnSpc>
                        <a:buClrTx/>
                        <a:tabLst>
                          <a:tab pos="914400" algn="l"/>
                        </a:tabLst>
                        <a:defRPr>
                          <a:solidFill>
                            <a:srgbClr val="000000"/>
                          </a:solidFill>
                        </a:defRPr>
                      </a:pPr>
                      <a:r>
                        <a:rPr sz="1200" dirty="0">
                          <a:sym typeface="Times New Roman"/>
                        </a:rPr>
                        <a:t>-</a:t>
                      </a:r>
                      <a:endParaRPr sz="1200" dirty="0">
                        <a:solidFill>
                          <a:srgbClr val="59411C"/>
                        </a:solidFill>
                        <a:latin typeface="Times New Roman"/>
                        <a:ea typeface="Times New Roman"/>
                        <a:cs typeface="Times New Roman"/>
                        <a:sym typeface="Times New Roman"/>
                      </a:endParaRPr>
                    </a:p>
                  </a:txBody>
                  <a:tcPr marL="44648" marR="44648" marT="0" marB="0" anchor="ctr" horzOverflow="overflow"/>
                </a:tc>
                <a:extLst>
                  <a:ext uri="{0D108BD9-81ED-4DB2-BD59-A6C34878D82A}">
                    <a16:rowId xmlns:a16="http://schemas.microsoft.com/office/drawing/2014/main" val="10013"/>
                  </a:ext>
                </a:extLst>
              </a:tr>
              <a:tr h="389510">
                <a:tc>
                  <a:txBody>
                    <a:bodyPr/>
                    <a:lstStyle/>
                    <a:p>
                      <a:pPr algn="l" defTabSz="449580">
                        <a:lnSpc>
                          <a:spcPct val="200000"/>
                        </a:lnSpc>
                        <a:buClrTx/>
                        <a:tabLst>
                          <a:tab pos="914400" algn="l"/>
                        </a:tabLst>
                        <a:defRPr>
                          <a:solidFill>
                            <a:srgbClr val="000000"/>
                          </a:solidFill>
                        </a:defRPr>
                      </a:pPr>
                      <a:r>
                        <a:rPr sz="1200" dirty="0" err="1">
                          <a:sym typeface="Times New Roman"/>
                        </a:rPr>
                        <a:t>Bilmiyorum</a:t>
                      </a:r>
                      <a:endParaRPr sz="1200" dirty="0">
                        <a:solidFill>
                          <a:srgbClr val="59411C"/>
                        </a:solidFill>
                        <a:latin typeface="Times New Roman"/>
                        <a:ea typeface="Times New Roman"/>
                        <a:cs typeface="Times New Roman"/>
                        <a:sym typeface="Times New Roman"/>
                      </a:endParaRPr>
                    </a:p>
                  </a:txBody>
                  <a:tcPr marL="44648" marR="44648" marT="0" marB="0" anchor="ctr" horzOverflow="overflow"/>
                </a:tc>
                <a:tc>
                  <a:txBody>
                    <a:bodyPr/>
                    <a:lstStyle/>
                    <a:p>
                      <a:pPr defTabSz="449580">
                        <a:lnSpc>
                          <a:spcPct val="200000"/>
                        </a:lnSpc>
                        <a:buClrTx/>
                        <a:tabLst>
                          <a:tab pos="914400" algn="l"/>
                        </a:tabLst>
                        <a:defRPr>
                          <a:solidFill>
                            <a:srgbClr val="000000"/>
                          </a:solidFill>
                        </a:defRPr>
                      </a:pPr>
                      <a:r>
                        <a:rPr sz="1200" dirty="0">
                          <a:sym typeface="Times New Roman"/>
                        </a:rPr>
                        <a:t>6 (3.61)</a:t>
                      </a:r>
                      <a:endParaRPr sz="1200" dirty="0">
                        <a:solidFill>
                          <a:srgbClr val="59411C"/>
                        </a:solidFill>
                        <a:latin typeface="Times New Roman"/>
                        <a:ea typeface="Times New Roman"/>
                        <a:cs typeface="Times New Roman"/>
                        <a:sym typeface="Times New Roman"/>
                      </a:endParaRPr>
                    </a:p>
                  </a:txBody>
                  <a:tcPr marL="44648" marR="44648" marT="0" marB="0" anchor="ctr" horzOverflow="overflow"/>
                </a:tc>
                <a:tc>
                  <a:txBody>
                    <a:bodyPr/>
                    <a:lstStyle/>
                    <a:p>
                      <a:pPr defTabSz="914400">
                        <a:buClrTx/>
                        <a:tabLst>
                          <a:tab pos="914400" algn="l"/>
                        </a:tabLst>
                        <a:defRPr sz="2400"/>
                      </a:pPr>
                      <a:endParaRPr sz="1200" dirty="0"/>
                    </a:p>
                  </a:txBody>
                  <a:tcPr marL="44648" marR="44648" marT="0" marB="0" anchor="ctr" horzOverflow="overflow"/>
                </a:tc>
                <a:tc>
                  <a:txBody>
                    <a:bodyPr/>
                    <a:lstStyle/>
                    <a:p>
                      <a:pPr defTabSz="914400">
                        <a:buClrTx/>
                        <a:tabLst>
                          <a:tab pos="914400" algn="l"/>
                        </a:tabLst>
                        <a:defRPr sz="2400"/>
                      </a:pPr>
                      <a:endParaRPr sz="1200" dirty="0"/>
                    </a:p>
                  </a:txBody>
                  <a:tcPr marL="44648" marR="44648" marT="0" marB="0" anchor="ctr" horzOverflow="overflow"/>
                </a:tc>
                <a:tc>
                  <a:txBody>
                    <a:bodyPr/>
                    <a:lstStyle/>
                    <a:p>
                      <a:pPr defTabSz="914400">
                        <a:buClrTx/>
                        <a:tabLst>
                          <a:tab pos="914400" algn="l"/>
                        </a:tabLst>
                        <a:defRPr sz="2400"/>
                      </a:pPr>
                      <a:endParaRPr sz="1200" dirty="0"/>
                    </a:p>
                  </a:txBody>
                  <a:tcPr marL="44648" marR="44648" marT="0" marB="0" anchor="ctr" horzOverflow="overflow"/>
                </a:tc>
                <a:tc>
                  <a:txBody>
                    <a:bodyPr/>
                    <a:lstStyle/>
                    <a:p>
                      <a:pPr defTabSz="914400">
                        <a:buClrTx/>
                        <a:tabLst>
                          <a:tab pos="914400" algn="l"/>
                        </a:tabLst>
                        <a:defRPr sz="2400"/>
                      </a:pPr>
                      <a:endParaRPr sz="1200" dirty="0"/>
                    </a:p>
                  </a:txBody>
                  <a:tcPr marL="44648" marR="44648" marT="0" marB="0" anchor="ctr" horzOverflow="overflow"/>
                </a:tc>
                <a:extLst>
                  <a:ext uri="{0D108BD9-81ED-4DB2-BD59-A6C34878D82A}">
                    <a16:rowId xmlns:a16="http://schemas.microsoft.com/office/drawing/2014/main" val="10014"/>
                  </a:ext>
                </a:extLst>
              </a:tr>
              <a:tr h="389510">
                <a:tc>
                  <a:txBody>
                    <a:bodyPr/>
                    <a:lstStyle/>
                    <a:p>
                      <a:pPr algn="l" defTabSz="449580">
                        <a:lnSpc>
                          <a:spcPct val="200000"/>
                        </a:lnSpc>
                        <a:buClrTx/>
                        <a:tabLst>
                          <a:tab pos="914400" algn="l"/>
                        </a:tabLst>
                        <a:defRPr>
                          <a:solidFill>
                            <a:srgbClr val="000000"/>
                          </a:solidFill>
                        </a:defRPr>
                      </a:pPr>
                      <a:r>
                        <a:rPr sz="1200" dirty="0">
                          <a:sym typeface="Times New Roman"/>
                        </a:rPr>
                        <a:t>Ort. %</a:t>
                      </a:r>
                      <a:endParaRPr sz="1200" b="1" dirty="0">
                        <a:solidFill>
                          <a:srgbClr val="59411C"/>
                        </a:solidFill>
                        <a:latin typeface="Times New Roman"/>
                        <a:ea typeface="Times New Roman"/>
                        <a:cs typeface="Times New Roman"/>
                        <a:sym typeface="Times New Roman"/>
                      </a:endParaRPr>
                    </a:p>
                  </a:txBody>
                  <a:tcPr marL="44648" marR="44648" marT="0" marB="0" anchor="ctr" horzOverflow="overflow">
                    <a:solidFill>
                      <a:schemeClr val="accent2">
                        <a:lumMod val="40000"/>
                        <a:lumOff val="60000"/>
                      </a:schemeClr>
                    </a:solidFill>
                  </a:tcPr>
                </a:tc>
                <a:tc>
                  <a:txBody>
                    <a:bodyPr/>
                    <a:lstStyle/>
                    <a:p>
                      <a:pPr defTabSz="449580">
                        <a:lnSpc>
                          <a:spcPct val="200000"/>
                        </a:lnSpc>
                        <a:buClrTx/>
                        <a:tabLst>
                          <a:tab pos="914400" algn="l"/>
                        </a:tabLst>
                        <a:defRPr>
                          <a:solidFill>
                            <a:srgbClr val="000000"/>
                          </a:solidFill>
                        </a:defRPr>
                      </a:pPr>
                      <a:r>
                        <a:rPr sz="1200" dirty="0">
                          <a:sym typeface="Times New Roman"/>
                        </a:rPr>
                        <a:t>25.77 (16.19)</a:t>
                      </a:r>
                      <a:endParaRPr sz="1200" b="1" dirty="0">
                        <a:solidFill>
                          <a:srgbClr val="59411C"/>
                        </a:solidFill>
                        <a:latin typeface="Times New Roman"/>
                        <a:ea typeface="Times New Roman"/>
                        <a:cs typeface="Times New Roman"/>
                        <a:sym typeface="Times New Roman"/>
                      </a:endParaRPr>
                    </a:p>
                  </a:txBody>
                  <a:tcPr marL="44648" marR="44648" marT="0" marB="0" anchor="ctr" horzOverflow="overflow">
                    <a:solidFill>
                      <a:schemeClr val="accent2">
                        <a:lumMod val="40000"/>
                        <a:lumOff val="60000"/>
                      </a:schemeClr>
                    </a:solidFill>
                  </a:tcPr>
                </a:tc>
                <a:tc>
                  <a:txBody>
                    <a:bodyPr/>
                    <a:lstStyle/>
                    <a:p>
                      <a:pPr defTabSz="449580">
                        <a:lnSpc>
                          <a:spcPct val="200000"/>
                        </a:lnSpc>
                        <a:buClrTx/>
                        <a:tabLst>
                          <a:tab pos="914400" algn="l"/>
                        </a:tabLst>
                        <a:defRPr>
                          <a:solidFill>
                            <a:srgbClr val="000000"/>
                          </a:solidFill>
                        </a:defRPr>
                      </a:pPr>
                      <a:r>
                        <a:rPr sz="1200" dirty="0">
                          <a:sym typeface="Times New Roman"/>
                        </a:rPr>
                        <a:t>14.38 (8.66)</a:t>
                      </a:r>
                      <a:endParaRPr sz="1200" b="1" dirty="0">
                        <a:solidFill>
                          <a:srgbClr val="59411C"/>
                        </a:solidFill>
                        <a:latin typeface="Times New Roman"/>
                        <a:ea typeface="Times New Roman"/>
                        <a:cs typeface="Times New Roman"/>
                        <a:sym typeface="Times New Roman"/>
                      </a:endParaRPr>
                    </a:p>
                  </a:txBody>
                  <a:tcPr marL="44648" marR="44648" marT="0" marB="0" anchor="ctr" horzOverflow="overflow">
                    <a:solidFill>
                      <a:schemeClr val="accent2">
                        <a:lumMod val="40000"/>
                        <a:lumOff val="60000"/>
                      </a:schemeClr>
                    </a:solidFill>
                  </a:tcPr>
                </a:tc>
                <a:tc>
                  <a:txBody>
                    <a:bodyPr/>
                    <a:lstStyle/>
                    <a:p>
                      <a:pPr defTabSz="449580">
                        <a:lnSpc>
                          <a:spcPct val="200000"/>
                        </a:lnSpc>
                        <a:buClrTx/>
                        <a:tabLst>
                          <a:tab pos="914400" algn="l"/>
                        </a:tabLst>
                        <a:defRPr>
                          <a:solidFill>
                            <a:srgbClr val="000000"/>
                          </a:solidFill>
                        </a:defRPr>
                      </a:pPr>
                      <a:r>
                        <a:rPr sz="1200" dirty="0">
                          <a:sym typeface="Times New Roman"/>
                        </a:rPr>
                        <a:t>2.92 (1.76)</a:t>
                      </a:r>
                      <a:endParaRPr sz="1200" b="1" dirty="0">
                        <a:solidFill>
                          <a:srgbClr val="59411C"/>
                        </a:solidFill>
                        <a:latin typeface="Times New Roman"/>
                        <a:ea typeface="Times New Roman"/>
                        <a:cs typeface="Times New Roman"/>
                        <a:sym typeface="Times New Roman"/>
                      </a:endParaRPr>
                    </a:p>
                  </a:txBody>
                  <a:tcPr marL="44648" marR="44648" marT="0" marB="0" anchor="ctr" horzOverflow="overflow">
                    <a:solidFill>
                      <a:schemeClr val="accent2">
                        <a:lumMod val="40000"/>
                        <a:lumOff val="60000"/>
                      </a:schemeClr>
                    </a:solidFill>
                  </a:tcPr>
                </a:tc>
                <a:tc>
                  <a:txBody>
                    <a:bodyPr/>
                    <a:lstStyle/>
                    <a:p>
                      <a:pPr defTabSz="449580">
                        <a:lnSpc>
                          <a:spcPct val="200000"/>
                        </a:lnSpc>
                        <a:buClrTx/>
                        <a:tabLst>
                          <a:tab pos="914400" algn="l"/>
                        </a:tabLst>
                        <a:defRPr>
                          <a:solidFill>
                            <a:srgbClr val="000000"/>
                          </a:solidFill>
                        </a:defRPr>
                      </a:pPr>
                      <a:r>
                        <a:rPr sz="1200" dirty="0">
                          <a:sym typeface="Times New Roman"/>
                        </a:rPr>
                        <a:t>0.62 (0.37)</a:t>
                      </a:r>
                      <a:endParaRPr sz="1200" b="1" dirty="0">
                        <a:solidFill>
                          <a:srgbClr val="59411C"/>
                        </a:solidFill>
                        <a:latin typeface="Times New Roman"/>
                        <a:ea typeface="Times New Roman"/>
                        <a:cs typeface="Times New Roman"/>
                        <a:sym typeface="Times New Roman"/>
                      </a:endParaRPr>
                    </a:p>
                  </a:txBody>
                  <a:tcPr marL="44648" marR="44648" marT="0" marB="0" anchor="ctr" horzOverflow="overflow">
                    <a:solidFill>
                      <a:schemeClr val="accent2">
                        <a:lumMod val="40000"/>
                        <a:lumOff val="60000"/>
                      </a:schemeClr>
                    </a:solidFill>
                  </a:tcPr>
                </a:tc>
                <a:tc>
                  <a:txBody>
                    <a:bodyPr/>
                    <a:lstStyle/>
                    <a:p>
                      <a:pPr defTabSz="449580">
                        <a:lnSpc>
                          <a:spcPct val="200000"/>
                        </a:lnSpc>
                        <a:buClrTx/>
                        <a:tabLst>
                          <a:tab pos="914400" algn="l"/>
                        </a:tabLst>
                        <a:defRPr>
                          <a:solidFill>
                            <a:srgbClr val="000000"/>
                          </a:solidFill>
                        </a:defRPr>
                      </a:pPr>
                      <a:r>
                        <a:rPr sz="1200" dirty="0">
                          <a:sym typeface="Times New Roman"/>
                        </a:rPr>
                        <a:t>0.31 (0.18)</a:t>
                      </a:r>
                      <a:endParaRPr sz="1200" b="1" dirty="0">
                        <a:solidFill>
                          <a:srgbClr val="59411C"/>
                        </a:solidFill>
                        <a:latin typeface="Times New Roman"/>
                        <a:ea typeface="Times New Roman"/>
                        <a:cs typeface="Times New Roman"/>
                        <a:sym typeface="Times New Roman"/>
                      </a:endParaRPr>
                    </a:p>
                  </a:txBody>
                  <a:tcPr marL="44648" marR="44648" marT="0" marB="0" anchor="ctr" horzOverflow="overflow">
                    <a:solidFill>
                      <a:schemeClr val="accent2">
                        <a:lumMod val="40000"/>
                        <a:lumOff val="60000"/>
                      </a:schemeClr>
                    </a:solidFill>
                  </a:tcPr>
                </a:tc>
                <a:extLst>
                  <a:ext uri="{0D108BD9-81ED-4DB2-BD59-A6C34878D82A}">
                    <a16:rowId xmlns:a16="http://schemas.microsoft.com/office/drawing/2014/main" val="10015"/>
                  </a:ext>
                </a:extLst>
              </a:tr>
            </a:tbl>
          </a:graphicData>
        </a:graphic>
      </p:graphicFrame>
      <p:pic>
        <p:nvPicPr>
          <p:cNvPr id="3" name="Dikdörtgen Dikdörtgen" descr="Dikdörtgen Dikdörtgen">
            <a:extLst>
              <a:ext uri="{FF2B5EF4-FFF2-40B4-BE49-F238E27FC236}">
                <a16:creationId xmlns:a16="http://schemas.microsoft.com/office/drawing/2014/main" id="{591A1564-C54D-6A4A-8FFD-362F2AA8BE68}"/>
              </a:ext>
            </a:extLst>
          </p:cNvPr>
          <p:cNvPicPr>
            <a:picLocks/>
          </p:cNvPicPr>
          <p:nvPr/>
        </p:nvPicPr>
        <p:blipFill>
          <a:blip r:embed="rId2"/>
          <a:stretch>
            <a:fillRect/>
          </a:stretch>
        </p:blipFill>
        <p:spPr>
          <a:xfrm>
            <a:off x="2691832" y="5600622"/>
            <a:ext cx="825864" cy="406283"/>
          </a:xfrm>
          <a:prstGeom prst="rect">
            <a:avLst/>
          </a:prstGeom>
        </p:spPr>
      </p:pic>
    </p:spTree>
    <p:extLst>
      <p:ext uri="{BB962C8B-B14F-4D97-AF65-F5344CB8AC3E}">
        <p14:creationId xmlns:p14="http://schemas.microsoft.com/office/powerpoint/2010/main" val="275757232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3"/>
                                        </p:tgtEl>
                                        <p:attrNameLst>
                                          <p:attrName>style.visibility</p:attrName>
                                        </p:attrNameLst>
                                      </p:cBhvr>
                                      <p:to>
                                        <p:strVal val="visible"/>
                                      </p:to>
                                    </p:set>
                                    <p:animEffect transition="in" filter="dissolve">
                                      <p:cBhvr>
                                        <p:cTn id="7" dur="8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İçerik Yer Tutucusu 2"/>
          <p:cNvSpPr>
            <a:spLocks noGrp="1"/>
          </p:cNvSpPr>
          <p:nvPr>
            <p:ph idx="1"/>
          </p:nvPr>
        </p:nvSpPr>
        <p:spPr>
          <a:xfrm>
            <a:off x="970349" y="890394"/>
            <a:ext cx="10665941" cy="5077212"/>
          </a:xfrm>
        </p:spPr>
        <p:txBody>
          <a:bodyPr>
            <a:normAutofit/>
          </a:bodyPr>
          <a:lstStyle/>
          <a:p>
            <a:pPr marL="0" indent="0">
              <a:buNone/>
            </a:pPr>
            <a:r>
              <a:rPr lang="tr-TR" sz="2000" b="1" dirty="0"/>
              <a:t>Değerlendirme Sırasında</a:t>
            </a:r>
          </a:p>
          <a:p>
            <a:r>
              <a:rPr lang="tr-TR" sz="2000" dirty="0"/>
              <a:t>Doğru anladığınızı kontrol edebilmek adına, ailenin söylediklerini yeniden ifade etme</a:t>
            </a:r>
          </a:p>
          <a:p>
            <a:pPr lvl="1"/>
            <a:r>
              <a:rPr lang="tr-TR" sz="2000" dirty="0"/>
              <a:t>Bazen söylemlerde karışıklıklar ve tutarsızlıklar olabilir. Ailenin «</a:t>
            </a:r>
            <a:r>
              <a:rPr lang="tr-TR" sz="2000" dirty="0" smtClean="0"/>
              <a:t>Konuşmuyor…Ama </a:t>
            </a:r>
            <a:r>
              <a:rPr lang="tr-TR" sz="2000" dirty="0"/>
              <a:t>isteklerini çok iyi ifade eder. Karnı acıktığında ‘Anne, mama.’ der.» demesi ve uzmanın «Çocuğunuzun isteklerinin bazı kelimeleri kullanarak ifade ettiğini belirttiniz. Başka örnekler de verebilir misiniz?» demesi.</a:t>
            </a:r>
          </a:p>
          <a:p>
            <a:r>
              <a:rPr lang="tr-TR" sz="2000" dirty="0"/>
              <a:t>Ailenin kendi yaşadıklarını anlatmasına, yaşantılarından örnekler vermesine izin verme</a:t>
            </a:r>
          </a:p>
          <a:p>
            <a:pPr lvl="1"/>
            <a:r>
              <a:rPr lang="tr-TR" sz="2000" dirty="0"/>
              <a:t>Uzmanın «Çocuğunuz ciddi bir hastalık geçirdi mi?» sorusuna </a:t>
            </a:r>
            <a:r>
              <a:rPr lang="tr-TR" sz="2000" dirty="0" smtClean="0"/>
              <a:t>babanın </a:t>
            </a:r>
            <a:r>
              <a:rPr lang="tr-TR" sz="2000" dirty="0"/>
              <a:t>«Hocam küçükken ağaçtan düştü kaç kere. Çok yaramaz bir çocuktu.» şeklinde yanıt vermesi ve uzmanın «Yalnızca sorduğum soruyu yanıtlayın.» demesi yerine «Anladığım kadarıyla hareketliliği nedeniyle bazı kazalar geçirdi. Peki hiç ateşli bir hastalık geçirdi mi?» demesi.</a:t>
            </a:r>
          </a:p>
          <a:p>
            <a:r>
              <a:rPr lang="tr-TR" sz="2000" dirty="0"/>
              <a:t>Amaç çocukla ilgili bilgi toplamak olduğundan konunun odaktan uzaklaşmasına izin vermeme</a:t>
            </a:r>
          </a:p>
          <a:p>
            <a:pPr lvl="1"/>
            <a:r>
              <a:rPr lang="tr-TR" sz="2000" dirty="0"/>
              <a:t>Ailenin yaşadığı güçlükleri ve sorunları anlatmaya başlaması üzerine ailenin sorunlara ilişkin destek alabilecekleri uzmanlara yönlendirilmesi ve tekrar konuya gelinmesi.</a:t>
            </a:r>
          </a:p>
          <a:p>
            <a:r>
              <a:rPr lang="tr-TR" sz="2000" dirty="0"/>
              <a:t>Görüşmeler yoluyla elde edilen bilgileri mümkünse gözlemler yoluyla teyit etme</a:t>
            </a:r>
          </a:p>
          <a:p>
            <a:endParaRPr lang="tr-TR" sz="1300" dirty="0"/>
          </a:p>
        </p:txBody>
      </p:sp>
    </p:spTree>
    <p:extLst>
      <p:ext uri="{BB962C8B-B14F-4D97-AF65-F5344CB8AC3E}">
        <p14:creationId xmlns:p14="http://schemas.microsoft.com/office/powerpoint/2010/main" val="5469019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0" name="Grup"/>
          <p:cNvGrpSpPr/>
          <p:nvPr/>
        </p:nvGrpSpPr>
        <p:grpSpPr>
          <a:xfrm>
            <a:off x="2978991" y="1411128"/>
            <a:ext cx="1704296" cy="4772026"/>
            <a:chOff x="0" y="0"/>
            <a:chExt cx="2423885" cy="6786879"/>
          </a:xfrm>
        </p:grpSpPr>
        <p:sp>
          <p:nvSpPr>
            <p:cNvPr id="974" name="Dikdörtgen"/>
            <p:cNvSpPr/>
            <p:nvPr/>
          </p:nvSpPr>
          <p:spPr>
            <a:xfrm>
              <a:off x="0" y="0"/>
              <a:ext cx="2423886" cy="6786880"/>
            </a:xfrm>
            <a:prstGeom prst="rect">
              <a:avLst/>
            </a:prstGeom>
            <a:solidFill>
              <a:srgbClr val="FFFFFF"/>
            </a:solidFill>
            <a:ln w="12700" cap="flat">
              <a:noFill/>
              <a:miter lim="400000"/>
            </a:ln>
            <a:effectLst/>
          </p:spPr>
          <p:txBody>
            <a:bodyPr wrap="square" lIns="0" tIns="0" rIns="0" bIns="0" numCol="1" anchor="ctr">
              <a:noAutofit/>
            </a:bodyPr>
            <a:lstStyle/>
            <a:p>
              <a:pPr defTabSz="412735">
                <a:defRPr sz="2200">
                  <a:solidFill>
                    <a:srgbClr val="FFFFFF"/>
                  </a:solidFill>
                  <a:latin typeface="Helvetica Neue Medium"/>
                  <a:ea typeface="Helvetica Neue Medium"/>
                  <a:cs typeface="Helvetica Neue Medium"/>
                  <a:sym typeface="Helvetica Neue Medium"/>
                </a:defRPr>
              </a:pPr>
              <a:endParaRPr sz="1547"/>
            </a:p>
          </p:txBody>
        </p:sp>
        <p:sp>
          <p:nvSpPr>
            <p:cNvPr id="975" name="Şekil"/>
            <p:cNvSpPr/>
            <p:nvPr/>
          </p:nvSpPr>
          <p:spPr>
            <a:xfrm>
              <a:off x="0" y="911380"/>
              <a:ext cx="2423886" cy="484777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827"/>
                  </a:lnTo>
                  <a:lnTo>
                    <a:pt x="0" y="21600"/>
                  </a:lnTo>
                  <a:lnTo>
                    <a:pt x="21600" y="21600"/>
                  </a:lnTo>
                  <a:lnTo>
                    <a:pt x="21600" y="0"/>
                  </a:lnTo>
                  <a:close/>
                </a:path>
              </a:pathLst>
            </a:custGeom>
            <a:gradFill flip="none" rotWithShape="1">
              <a:gsLst>
                <a:gs pos="0">
                  <a:srgbClr val="00C557"/>
                </a:gs>
                <a:gs pos="100000">
                  <a:srgbClr val="0093A6"/>
                </a:gs>
              </a:gsLst>
              <a:lin ang="5400000" scaled="0"/>
            </a:gradFill>
            <a:ln w="12700" cap="flat">
              <a:noFill/>
              <a:miter lim="400000"/>
            </a:ln>
            <a:effectLst/>
          </p:spPr>
          <p:txBody>
            <a:bodyPr wrap="square" lIns="0" tIns="0" rIns="0" bIns="0" numCol="1" anchor="ctr">
              <a:noAutofit/>
            </a:bodyPr>
            <a:lstStyle/>
            <a:p>
              <a:pPr defTabSz="412735">
                <a:defRPr sz="2200">
                  <a:solidFill>
                    <a:srgbClr val="FFFFFF"/>
                  </a:solidFill>
                  <a:latin typeface="Helvetica Neue Medium"/>
                  <a:ea typeface="Helvetica Neue Medium"/>
                  <a:cs typeface="Helvetica Neue Medium"/>
                  <a:sym typeface="Helvetica Neue Medium"/>
                </a:defRPr>
              </a:pPr>
              <a:endParaRPr sz="1547"/>
            </a:p>
          </p:txBody>
        </p:sp>
        <p:sp>
          <p:nvSpPr>
            <p:cNvPr id="976" name="1"/>
            <p:cNvSpPr txBox="1"/>
            <p:nvPr/>
          </p:nvSpPr>
          <p:spPr>
            <a:xfrm rot="20750832">
              <a:off x="551192" y="499490"/>
              <a:ext cx="1091489" cy="82378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numCol="1" anchor="ctr">
              <a:noAutofit/>
            </a:bodyPr>
            <a:lstStyle>
              <a:lvl1pPr defTabSz="587022">
                <a:buClrTx/>
                <a:defRPr sz="3400">
                  <a:solidFill>
                    <a:srgbClr val="00B894"/>
                  </a:solidFill>
                  <a:latin typeface="Helvetica Neue Bold Condensed"/>
                  <a:ea typeface="Helvetica Neue Bold Condensed"/>
                  <a:cs typeface="Helvetica Neue Bold Condensed"/>
                  <a:sym typeface="Helvetica Neue Bold Condensed"/>
                </a:defRPr>
              </a:lvl1pPr>
            </a:lstStyle>
            <a:p>
              <a:r>
                <a:rPr sz="2391"/>
                <a:t>1</a:t>
              </a:r>
            </a:p>
          </p:txBody>
        </p:sp>
        <p:sp>
          <p:nvSpPr>
            <p:cNvPr id="977" name="Daire"/>
            <p:cNvSpPr/>
            <p:nvPr/>
          </p:nvSpPr>
          <p:spPr>
            <a:xfrm>
              <a:off x="923089" y="5948836"/>
              <a:ext cx="577708" cy="577707"/>
            </a:xfrm>
            <a:prstGeom prst="ellipse">
              <a:avLst/>
            </a:prstGeom>
            <a:gradFill flip="none" rotWithShape="1">
              <a:gsLst>
                <a:gs pos="0">
                  <a:srgbClr val="00C557"/>
                </a:gs>
                <a:gs pos="100000">
                  <a:srgbClr val="0093A6"/>
                </a:gs>
              </a:gsLst>
              <a:lin ang="5400000" scaled="0"/>
            </a:gradFill>
            <a:ln w="12700" cap="flat">
              <a:noFill/>
              <a:miter lim="400000"/>
            </a:ln>
            <a:effectLst/>
          </p:spPr>
          <p:txBody>
            <a:bodyPr wrap="square" lIns="0" tIns="0" rIns="0" bIns="0" numCol="1" anchor="ctr">
              <a:noAutofit/>
            </a:bodyPr>
            <a:lstStyle/>
            <a:p>
              <a:pPr defTabSz="412735">
                <a:defRPr sz="2200">
                  <a:solidFill>
                    <a:srgbClr val="FFFFFF"/>
                  </a:solidFill>
                  <a:latin typeface="Helvetica Neue Medium"/>
                  <a:ea typeface="Helvetica Neue Medium"/>
                  <a:cs typeface="Helvetica Neue Medium"/>
                  <a:sym typeface="Helvetica Neue Medium"/>
                </a:defRPr>
              </a:pPr>
              <a:endParaRPr sz="1547"/>
            </a:p>
          </p:txBody>
        </p:sp>
        <p:sp>
          <p:nvSpPr>
            <p:cNvPr id="978" name="Ampul"/>
            <p:cNvSpPr/>
            <p:nvPr/>
          </p:nvSpPr>
          <p:spPr>
            <a:xfrm>
              <a:off x="1092378" y="6030370"/>
              <a:ext cx="239130" cy="41463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2843"/>
                    <a:pt x="0" y="6352"/>
                  </a:cubicBezTo>
                  <a:cubicBezTo>
                    <a:pt x="0" y="7004"/>
                    <a:pt x="167" y="7633"/>
                    <a:pt x="477" y="8225"/>
                  </a:cubicBezTo>
                  <a:cubicBezTo>
                    <a:pt x="477" y="8225"/>
                    <a:pt x="477" y="8226"/>
                    <a:pt x="477" y="8227"/>
                  </a:cubicBezTo>
                  <a:cubicBezTo>
                    <a:pt x="491" y="8261"/>
                    <a:pt x="527" y="8322"/>
                    <a:pt x="579" y="8405"/>
                  </a:cubicBezTo>
                  <a:cubicBezTo>
                    <a:pt x="693" y="8601"/>
                    <a:pt x="822" y="8793"/>
                    <a:pt x="966" y="8979"/>
                  </a:cubicBezTo>
                  <a:cubicBezTo>
                    <a:pt x="2223" y="10787"/>
                    <a:pt x="5439" y="15160"/>
                    <a:pt x="5440" y="16141"/>
                  </a:cubicBezTo>
                  <a:lnTo>
                    <a:pt x="5656" y="16902"/>
                  </a:lnTo>
                  <a:cubicBezTo>
                    <a:pt x="5656" y="16902"/>
                    <a:pt x="5696" y="16981"/>
                    <a:pt x="5817" y="17079"/>
                  </a:cubicBezTo>
                  <a:lnTo>
                    <a:pt x="15815" y="17079"/>
                  </a:lnTo>
                  <a:cubicBezTo>
                    <a:pt x="15936" y="16981"/>
                    <a:pt x="15976" y="16902"/>
                    <a:pt x="15976" y="16902"/>
                  </a:cubicBezTo>
                  <a:lnTo>
                    <a:pt x="16193" y="16141"/>
                  </a:lnTo>
                  <a:cubicBezTo>
                    <a:pt x="16193" y="14948"/>
                    <a:pt x="20944" y="8742"/>
                    <a:pt x="21152" y="8227"/>
                  </a:cubicBezTo>
                  <a:cubicBezTo>
                    <a:pt x="21159" y="8211"/>
                    <a:pt x="21155" y="8198"/>
                    <a:pt x="21141" y="8188"/>
                  </a:cubicBezTo>
                  <a:cubicBezTo>
                    <a:pt x="21438" y="7607"/>
                    <a:pt x="21600" y="6990"/>
                    <a:pt x="21600" y="6352"/>
                  </a:cubicBezTo>
                  <a:cubicBezTo>
                    <a:pt x="21600" y="2843"/>
                    <a:pt x="16765" y="0"/>
                    <a:pt x="10800" y="0"/>
                  </a:cubicBezTo>
                  <a:close/>
                  <a:moveTo>
                    <a:pt x="5943" y="17697"/>
                  </a:moveTo>
                  <a:cubicBezTo>
                    <a:pt x="5930" y="17727"/>
                    <a:pt x="5919" y="17758"/>
                    <a:pt x="5919" y="17791"/>
                  </a:cubicBezTo>
                  <a:lnTo>
                    <a:pt x="5919" y="18399"/>
                  </a:lnTo>
                  <a:cubicBezTo>
                    <a:pt x="5919" y="18599"/>
                    <a:pt x="6178" y="18765"/>
                    <a:pt x="6510" y="18795"/>
                  </a:cubicBezTo>
                  <a:cubicBezTo>
                    <a:pt x="6431" y="18855"/>
                    <a:pt x="6382" y="18929"/>
                    <a:pt x="6382" y="19010"/>
                  </a:cubicBezTo>
                  <a:lnTo>
                    <a:pt x="6382" y="19541"/>
                  </a:lnTo>
                  <a:cubicBezTo>
                    <a:pt x="6382" y="19736"/>
                    <a:pt x="6656" y="19894"/>
                    <a:pt x="6993" y="19894"/>
                  </a:cubicBezTo>
                  <a:lnTo>
                    <a:pt x="7186" y="19894"/>
                  </a:lnTo>
                  <a:lnTo>
                    <a:pt x="7186" y="20380"/>
                  </a:lnTo>
                  <a:cubicBezTo>
                    <a:pt x="7186" y="20568"/>
                    <a:pt x="7454" y="20721"/>
                    <a:pt x="7780" y="20721"/>
                  </a:cubicBezTo>
                  <a:lnTo>
                    <a:pt x="8816" y="20721"/>
                  </a:lnTo>
                  <a:cubicBezTo>
                    <a:pt x="8925" y="21215"/>
                    <a:pt x="9771" y="21600"/>
                    <a:pt x="10800" y="21600"/>
                  </a:cubicBezTo>
                  <a:cubicBezTo>
                    <a:pt x="11829" y="21600"/>
                    <a:pt x="12675" y="21215"/>
                    <a:pt x="12784" y="20721"/>
                  </a:cubicBezTo>
                  <a:lnTo>
                    <a:pt x="13820" y="20721"/>
                  </a:lnTo>
                  <a:cubicBezTo>
                    <a:pt x="14146" y="20721"/>
                    <a:pt x="14414" y="20568"/>
                    <a:pt x="14414" y="20380"/>
                  </a:cubicBezTo>
                  <a:lnTo>
                    <a:pt x="14414" y="19894"/>
                  </a:lnTo>
                  <a:lnTo>
                    <a:pt x="14607" y="19894"/>
                  </a:lnTo>
                  <a:cubicBezTo>
                    <a:pt x="14944" y="19894"/>
                    <a:pt x="15218" y="19736"/>
                    <a:pt x="15218" y="19541"/>
                  </a:cubicBezTo>
                  <a:lnTo>
                    <a:pt x="15218" y="19010"/>
                  </a:lnTo>
                  <a:cubicBezTo>
                    <a:pt x="15218" y="18929"/>
                    <a:pt x="15169" y="18855"/>
                    <a:pt x="15090" y="18795"/>
                  </a:cubicBezTo>
                  <a:cubicBezTo>
                    <a:pt x="15422" y="18765"/>
                    <a:pt x="15681" y="18599"/>
                    <a:pt x="15681" y="18399"/>
                  </a:cubicBezTo>
                  <a:lnTo>
                    <a:pt x="15681" y="17791"/>
                  </a:lnTo>
                  <a:cubicBezTo>
                    <a:pt x="15681" y="17758"/>
                    <a:pt x="15670" y="17727"/>
                    <a:pt x="15657" y="17697"/>
                  </a:cubicBezTo>
                  <a:lnTo>
                    <a:pt x="5943" y="17697"/>
                  </a:lnTo>
                  <a:close/>
                </a:path>
              </a:pathLst>
            </a:custGeom>
            <a:solidFill>
              <a:srgbClr val="FFFFFF"/>
            </a:solidFill>
            <a:ln w="12700" cap="flat">
              <a:noFill/>
              <a:miter lim="400000"/>
            </a:ln>
            <a:effectLst/>
          </p:spPr>
          <p:txBody>
            <a:bodyPr wrap="square" lIns="0" tIns="0" rIns="0" bIns="0" numCol="1" anchor="ctr">
              <a:noAutofit/>
            </a:bodyPr>
            <a:lstStyle/>
            <a:p>
              <a:pPr defTabSz="412735">
                <a:defRPr sz="2200">
                  <a:solidFill>
                    <a:srgbClr val="FFFFFF"/>
                  </a:solidFill>
                  <a:latin typeface="Helvetica Neue Medium"/>
                  <a:ea typeface="Helvetica Neue Medium"/>
                  <a:cs typeface="Helvetica Neue Medium"/>
                  <a:sym typeface="Helvetica Neue Medium"/>
                </a:defRPr>
              </a:pPr>
              <a:endParaRPr sz="1547"/>
            </a:p>
          </p:txBody>
        </p:sp>
        <p:sp>
          <p:nvSpPr>
            <p:cNvPr id="979" name="47 DAU’nun tümü en az 1 aile tarafından kullanılmıştır.…"/>
            <p:cNvSpPr txBox="1"/>
            <p:nvPr/>
          </p:nvSpPr>
          <p:spPr>
            <a:xfrm>
              <a:off x="245765" y="1282235"/>
              <a:ext cx="1932356" cy="422241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numCol="1" anchor="ctr">
              <a:noAutofit/>
            </a:bodyPr>
            <a:lstStyle/>
            <a:p>
              <a:pPr defTabSz="177794">
                <a:defRPr sz="1600">
                  <a:solidFill>
                    <a:srgbClr val="FFFFFF"/>
                  </a:solidFill>
                  <a:latin typeface="Helvetica"/>
                  <a:ea typeface="Helvetica"/>
                  <a:cs typeface="Helvetica"/>
                  <a:sym typeface="Helvetica"/>
                </a:defRPr>
              </a:pPr>
              <a:r>
                <a:rPr sz="1125" dirty="0"/>
                <a:t>47 </a:t>
              </a:r>
              <a:r>
                <a:rPr sz="1125" dirty="0" err="1"/>
                <a:t>DAU’nun</a:t>
              </a:r>
              <a:r>
                <a:rPr sz="1125" dirty="0"/>
                <a:t> </a:t>
              </a:r>
              <a:r>
                <a:rPr sz="1125" dirty="0" err="1"/>
                <a:t>tümü</a:t>
              </a:r>
              <a:r>
                <a:rPr sz="1125" dirty="0"/>
                <a:t> </a:t>
              </a:r>
              <a:r>
                <a:rPr sz="1125" dirty="0" err="1"/>
                <a:t>en</a:t>
              </a:r>
              <a:r>
                <a:rPr sz="1125" dirty="0"/>
                <a:t> </a:t>
              </a:r>
              <a:r>
                <a:rPr sz="1125" dirty="0" err="1"/>
                <a:t>az</a:t>
              </a:r>
              <a:r>
                <a:rPr sz="1125" dirty="0"/>
                <a:t> 1 </a:t>
              </a:r>
              <a:r>
                <a:rPr sz="1125" dirty="0" err="1"/>
                <a:t>aile</a:t>
              </a:r>
              <a:r>
                <a:rPr sz="1125" dirty="0"/>
                <a:t> </a:t>
              </a:r>
              <a:r>
                <a:rPr sz="1125" dirty="0" err="1"/>
                <a:t>tarafından</a:t>
              </a:r>
              <a:r>
                <a:rPr sz="1125" dirty="0"/>
                <a:t> </a:t>
              </a:r>
              <a:r>
                <a:rPr sz="1125" dirty="0" err="1"/>
                <a:t>kullanılmıştır</a:t>
              </a:r>
              <a:r>
                <a:rPr sz="1125" dirty="0"/>
                <a:t>. </a:t>
              </a:r>
            </a:p>
            <a:p>
              <a:pPr defTabSz="177794">
                <a:defRPr sz="1600">
                  <a:solidFill>
                    <a:srgbClr val="FFFFFF"/>
                  </a:solidFill>
                  <a:latin typeface="Helvetica"/>
                  <a:ea typeface="Helvetica"/>
                  <a:cs typeface="Helvetica"/>
                  <a:sym typeface="Helvetica"/>
                </a:defRPr>
              </a:pPr>
              <a:endParaRPr sz="1125" dirty="0"/>
            </a:p>
            <a:p>
              <a:pPr defTabSz="177794">
                <a:defRPr sz="1600">
                  <a:solidFill>
                    <a:srgbClr val="FFFFFF"/>
                  </a:solidFill>
                  <a:latin typeface="Helvetica"/>
                  <a:ea typeface="Helvetica"/>
                  <a:cs typeface="Helvetica"/>
                  <a:sym typeface="Helvetica"/>
                </a:defRPr>
              </a:pPr>
              <a:r>
                <a:rPr sz="1125" dirty="0"/>
                <a:t>ort. 7 </a:t>
              </a:r>
            </a:p>
            <a:p>
              <a:pPr defTabSz="177794">
                <a:defRPr sz="1600">
                  <a:solidFill>
                    <a:srgbClr val="FFFFFF"/>
                  </a:solidFill>
                  <a:latin typeface="Helvetica"/>
                  <a:ea typeface="Helvetica"/>
                  <a:cs typeface="Helvetica"/>
                  <a:sym typeface="Helvetica"/>
                </a:defRPr>
              </a:pPr>
              <a:endParaRPr sz="1125" dirty="0"/>
            </a:p>
            <a:p>
              <a:pPr defTabSz="177794">
                <a:defRPr sz="1600">
                  <a:solidFill>
                    <a:srgbClr val="FFFFFF"/>
                  </a:solidFill>
                  <a:latin typeface="Helvetica"/>
                  <a:ea typeface="Helvetica"/>
                  <a:cs typeface="Helvetica"/>
                  <a:sym typeface="Helvetica"/>
                </a:defRPr>
              </a:pPr>
              <a:r>
                <a:rPr sz="1125" dirty="0" err="1"/>
                <a:t>Ailelerin</a:t>
              </a:r>
              <a:r>
                <a:rPr sz="1125" dirty="0"/>
                <a:t> 1/3’ü DAU </a:t>
              </a:r>
              <a:r>
                <a:rPr sz="1125" dirty="0" err="1"/>
                <a:t>denemek</a:t>
              </a:r>
              <a:r>
                <a:rPr sz="1125" dirty="0"/>
                <a:t> </a:t>
              </a:r>
              <a:r>
                <a:rPr sz="1125" dirty="0" err="1"/>
                <a:t>istemektedir</a:t>
              </a:r>
              <a:r>
                <a:rPr sz="1125" dirty="0"/>
                <a:t>.</a:t>
              </a:r>
            </a:p>
          </p:txBody>
        </p:sp>
      </p:grpSp>
      <p:grpSp>
        <p:nvGrpSpPr>
          <p:cNvPr id="987" name="Grup"/>
          <p:cNvGrpSpPr/>
          <p:nvPr/>
        </p:nvGrpSpPr>
        <p:grpSpPr>
          <a:xfrm>
            <a:off x="5243853" y="1411128"/>
            <a:ext cx="1704296" cy="4772025"/>
            <a:chOff x="0" y="0"/>
            <a:chExt cx="2423885" cy="6786879"/>
          </a:xfrm>
        </p:grpSpPr>
        <p:sp>
          <p:nvSpPr>
            <p:cNvPr id="981" name="Dikdörtgen"/>
            <p:cNvSpPr/>
            <p:nvPr/>
          </p:nvSpPr>
          <p:spPr>
            <a:xfrm>
              <a:off x="0" y="0"/>
              <a:ext cx="2423886" cy="6786880"/>
            </a:xfrm>
            <a:prstGeom prst="rect">
              <a:avLst/>
            </a:prstGeom>
            <a:solidFill>
              <a:srgbClr val="FFFFFF"/>
            </a:solidFill>
            <a:ln w="12700" cap="flat">
              <a:noFill/>
              <a:miter lim="400000"/>
            </a:ln>
            <a:effectLst/>
          </p:spPr>
          <p:txBody>
            <a:bodyPr wrap="square" lIns="0" tIns="0" rIns="0" bIns="0" numCol="1" anchor="ctr">
              <a:noAutofit/>
            </a:bodyPr>
            <a:lstStyle/>
            <a:p>
              <a:pPr defTabSz="412735">
                <a:defRPr sz="2200">
                  <a:solidFill>
                    <a:srgbClr val="FFFFFF"/>
                  </a:solidFill>
                  <a:latin typeface="Helvetica Neue Medium"/>
                  <a:ea typeface="Helvetica Neue Medium"/>
                  <a:cs typeface="Helvetica Neue Medium"/>
                  <a:sym typeface="Helvetica Neue Medium"/>
                </a:defRPr>
              </a:pPr>
              <a:endParaRPr sz="1547"/>
            </a:p>
          </p:txBody>
        </p:sp>
        <p:sp>
          <p:nvSpPr>
            <p:cNvPr id="982" name="Şekil"/>
            <p:cNvSpPr/>
            <p:nvPr/>
          </p:nvSpPr>
          <p:spPr>
            <a:xfrm>
              <a:off x="0" y="911380"/>
              <a:ext cx="2423886" cy="484777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827"/>
                  </a:lnTo>
                  <a:lnTo>
                    <a:pt x="0" y="21600"/>
                  </a:lnTo>
                  <a:lnTo>
                    <a:pt x="21600" y="21600"/>
                  </a:lnTo>
                  <a:lnTo>
                    <a:pt x="21600" y="0"/>
                  </a:lnTo>
                  <a:close/>
                </a:path>
              </a:pathLst>
            </a:custGeom>
            <a:gradFill flip="none" rotWithShape="1">
              <a:gsLst>
                <a:gs pos="0">
                  <a:srgbClr val="FF816F"/>
                </a:gs>
                <a:gs pos="99380">
                  <a:srgbClr val="E2C562"/>
                </a:gs>
              </a:gsLst>
              <a:lin ang="5400000" scaled="0"/>
            </a:gradFill>
            <a:ln w="12700" cap="flat">
              <a:noFill/>
              <a:miter lim="400000"/>
            </a:ln>
            <a:effectLst/>
          </p:spPr>
          <p:txBody>
            <a:bodyPr wrap="square" lIns="0" tIns="0" rIns="0" bIns="0" numCol="1" anchor="ctr">
              <a:noAutofit/>
            </a:bodyPr>
            <a:lstStyle/>
            <a:p>
              <a:pPr defTabSz="412735">
                <a:defRPr sz="2200">
                  <a:solidFill>
                    <a:srgbClr val="FFFFFF"/>
                  </a:solidFill>
                  <a:latin typeface="Helvetica Neue Medium"/>
                  <a:ea typeface="Helvetica Neue Medium"/>
                  <a:cs typeface="Helvetica Neue Medium"/>
                  <a:sym typeface="Helvetica Neue Medium"/>
                </a:defRPr>
              </a:pPr>
              <a:endParaRPr sz="1547"/>
            </a:p>
          </p:txBody>
        </p:sp>
        <p:sp>
          <p:nvSpPr>
            <p:cNvPr id="983" name="2"/>
            <p:cNvSpPr txBox="1"/>
            <p:nvPr/>
          </p:nvSpPr>
          <p:spPr>
            <a:xfrm rot="20750832">
              <a:off x="494018" y="499490"/>
              <a:ext cx="1205836" cy="82378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numCol="1" anchor="ctr">
              <a:noAutofit/>
            </a:bodyPr>
            <a:lstStyle>
              <a:lvl1pPr defTabSz="587022">
                <a:buClrTx/>
                <a:defRPr sz="3400">
                  <a:solidFill>
                    <a:srgbClr val="FDCB6E"/>
                  </a:solidFill>
                  <a:latin typeface="Helvetica Neue Bold Condensed"/>
                  <a:ea typeface="Helvetica Neue Bold Condensed"/>
                  <a:cs typeface="Helvetica Neue Bold Condensed"/>
                  <a:sym typeface="Helvetica Neue Bold Condensed"/>
                </a:defRPr>
              </a:lvl1pPr>
            </a:lstStyle>
            <a:p>
              <a:r>
                <a:rPr sz="2391"/>
                <a:t>2</a:t>
              </a:r>
            </a:p>
          </p:txBody>
        </p:sp>
        <p:sp>
          <p:nvSpPr>
            <p:cNvPr id="984" name="Daire"/>
            <p:cNvSpPr/>
            <p:nvPr/>
          </p:nvSpPr>
          <p:spPr>
            <a:xfrm>
              <a:off x="923089" y="5948836"/>
              <a:ext cx="577708" cy="577707"/>
            </a:xfrm>
            <a:prstGeom prst="ellipse">
              <a:avLst/>
            </a:prstGeom>
            <a:gradFill flip="none" rotWithShape="1">
              <a:gsLst>
                <a:gs pos="0">
                  <a:srgbClr val="FF816F"/>
                </a:gs>
                <a:gs pos="99380">
                  <a:srgbClr val="E2C562"/>
                </a:gs>
              </a:gsLst>
              <a:lin ang="5400000" scaled="0"/>
            </a:gradFill>
            <a:ln w="12700" cap="flat">
              <a:noFill/>
              <a:miter lim="400000"/>
            </a:ln>
            <a:effectLst/>
          </p:spPr>
          <p:txBody>
            <a:bodyPr wrap="square" lIns="0" tIns="0" rIns="0" bIns="0" numCol="1" anchor="ctr">
              <a:noAutofit/>
            </a:bodyPr>
            <a:lstStyle/>
            <a:p>
              <a:pPr defTabSz="412735">
                <a:defRPr sz="2200">
                  <a:solidFill>
                    <a:srgbClr val="FFFFFF"/>
                  </a:solidFill>
                  <a:latin typeface="Helvetica Neue Medium"/>
                  <a:ea typeface="Helvetica Neue Medium"/>
                  <a:cs typeface="Helvetica Neue Medium"/>
                  <a:sym typeface="Helvetica Neue Medium"/>
                </a:defRPr>
              </a:pPr>
              <a:endParaRPr sz="1547"/>
            </a:p>
          </p:txBody>
        </p:sp>
        <p:sp>
          <p:nvSpPr>
            <p:cNvPr id="985" name="Güneş"/>
            <p:cNvSpPr/>
            <p:nvPr/>
          </p:nvSpPr>
          <p:spPr>
            <a:xfrm>
              <a:off x="984968" y="6001284"/>
              <a:ext cx="453949" cy="45394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8912" y="3909"/>
                  </a:lnTo>
                  <a:cubicBezTo>
                    <a:pt x="9458" y="3767"/>
                    <a:pt x="10107" y="3684"/>
                    <a:pt x="10795" y="3684"/>
                  </a:cubicBezTo>
                  <a:cubicBezTo>
                    <a:pt x="11488" y="3684"/>
                    <a:pt x="12138" y="3766"/>
                    <a:pt x="12695" y="3914"/>
                  </a:cubicBezTo>
                  <a:lnTo>
                    <a:pt x="10800" y="0"/>
                  </a:lnTo>
                  <a:close/>
                  <a:moveTo>
                    <a:pt x="18430" y="3160"/>
                  </a:moveTo>
                  <a:lnTo>
                    <a:pt x="14332" y="4591"/>
                  </a:lnTo>
                  <a:cubicBezTo>
                    <a:pt x="14828" y="4880"/>
                    <a:pt x="15340" y="5278"/>
                    <a:pt x="15826" y="5764"/>
                  </a:cubicBezTo>
                  <a:cubicBezTo>
                    <a:pt x="16317" y="6255"/>
                    <a:pt x="16717" y="6774"/>
                    <a:pt x="17006" y="7265"/>
                  </a:cubicBezTo>
                  <a:lnTo>
                    <a:pt x="18430" y="3160"/>
                  </a:lnTo>
                  <a:close/>
                  <a:moveTo>
                    <a:pt x="3160" y="3172"/>
                  </a:moveTo>
                  <a:lnTo>
                    <a:pt x="4591" y="7270"/>
                  </a:lnTo>
                  <a:cubicBezTo>
                    <a:pt x="4880" y="6773"/>
                    <a:pt x="5278" y="6260"/>
                    <a:pt x="5764" y="5774"/>
                  </a:cubicBezTo>
                  <a:cubicBezTo>
                    <a:pt x="6255" y="5283"/>
                    <a:pt x="6774" y="4885"/>
                    <a:pt x="7265" y="4596"/>
                  </a:cubicBezTo>
                  <a:lnTo>
                    <a:pt x="3160" y="3172"/>
                  </a:lnTo>
                  <a:close/>
                  <a:moveTo>
                    <a:pt x="10800" y="4661"/>
                  </a:moveTo>
                  <a:cubicBezTo>
                    <a:pt x="7400" y="4661"/>
                    <a:pt x="4633" y="7427"/>
                    <a:pt x="4633" y="10827"/>
                  </a:cubicBezTo>
                  <a:cubicBezTo>
                    <a:pt x="4633" y="14227"/>
                    <a:pt x="7400" y="16994"/>
                    <a:pt x="10800" y="16994"/>
                  </a:cubicBezTo>
                  <a:cubicBezTo>
                    <a:pt x="14200" y="16994"/>
                    <a:pt x="16967" y="14227"/>
                    <a:pt x="16967" y="10827"/>
                  </a:cubicBezTo>
                  <a:cubicBezTo>
                    <a:pt x="16967" y="7427"/>
                    <a:pt x="14200" y="4661"/>
                    <a:pt x="10800" y="4661"/>
                  </a:cubicBezTo>
                  <a:close/>
                  <a:moveTo>
                    <a:pt x="3914" y="8907"/>
                  </a:moveTo>
                  <a:lnTo>
                    <a:pt x="0" y="10800"/>
                  </a:lnTo>
                  <a:lnTo>
                    <a:pt x="3909" y="12688"/>
                  </a:lnTo>
                  <a:cubicBezTo>
                    <a:pt x="3767" y="12137"/>
                    <a:pt x="3684" y="11493"/>
                    <a:pt x="3684" y="10805"/>
                  </a:cubicBezTo>
                  <a:cubicBezTo>
                    <a:pt x="3684" y="10112"/>
                    <a:pt x="3766" y="9464"/>
                    <a:pt x="3914" y="8907"/>
                  </a:cubicBezTo>
                  <a:close/>
                  <a:moveTo>
                    <a:pt x="17693" y="8907"/>
                  </a:moveTo>
                  <a:cubicBezTo>
                    <a:pt x="17835" y="9458"/>
                    <a:pt x="17916" y="10102"/>
                    <a:pt x="17916" y="10790"/>
                  </a:cubicBezTo>
                  <a:cubicBezTo>
                    <a:pt x="17916" y="11483"/>
                    <a:pt x="17835" y="12131"/>
                    <a:pt x="17688" y="12688"/>
                  </a:cubicBezTo>
                  <a:lnTo>
                    <a:pt x="21600" y="10795"/>
                  </a:lnTo>
                  <a:lnTo>
                    <a:pt x="17693" y="8907"/>
                  </a:lnTo>
                  <a:close/>
                  <a:moveTo>
                    <a:pt x="17011" y="14332"/>
                  </a:moveTo>
                  <a:cubicBezTo>
                    <a:pt x="16722" y="14828"/>
                    <a:pt x="16323" y="15340"/>
                    <a:pt x="15838" y="15826"/>
                  </a:cubicBezTo>
                  <a:cubicBezTo>
                    <a:pt x="15346" y="16317"/>
                    <a:pt x="14828" y="16717"/>
                    <a:pt x="14337" y="17006"/>
                  </a:cubicBezTo>
                  <a:lnTo>
                    <a:pt x="18440" y="18430"/>
                  </a:lnTo>
                  <a:lnTo>
                    <a:pt x="17011" y="14332"/>
                  </a:lnTo>
                  <a:close/>
                  <a:moveTo>
                    <a:pt x="4596" y="14337"/>
                  </a:moveTo>
                  <a:lnTo>
                    <a:pt x="3172" y="18440"/>
                  </a:lnTo>
                  <a:lnTo>
                    <a:pt x="7270" y="17011"/>
                  </a:lnTo>
                  <a:cubicBezTo>
                    <a:pt x="6773" y="16722"/>
                    <a:pt x="6260" y="16323"/>
                    <a:pt x="5774" y="15838"/>
                  </a:cubicBezTo>
                  <a:cubicBezTo>
                    <a:pt x="5283" y="15346"/>
                    <a:pt x="4885" y="14828"/>
                    <a:pt x="4596" y="14337"/>
                  </a:cubicBezTo>
                  <a:close/>
                  <a:moveTo>
                    <a:pt x="8907" y="17688"/>
                  </a:moveTo>
                  <a:lnTo>
                    <a:pt x="10800" y="21600"/>
                  </a:lnTo>
                  <a:lnTo>
                    <a:pt x="12688" y="17693"/>
                  </a:lnTo>
                  <a:cubicBezTo>
                    <a:pt x="12142" y="17835"/>
                    <a:pt x="11493" y="17916"/>
                    <a:pt x="10805" y="17916"/>
                  </a:cubicBezTo>
                  <a:cubicBezTo>
                    <a:pt x="10112" y="17916"/>
                    <a:pt x="9464" y="17835"/>
                    <a:pt x="8907" y="17688"/>
                  </a:cubicBezTo>
                  <a:close/>
                </a:path>
              </a:pathLst>
            </a:custGeom>
            <a:solidFill>
              <a:srgbClr val="FFFFFF"/>
            </a:solidFill>
            <a:ln w="12700" cap="flat">
              <a:noFill/>
              <a:miter lim="400000"/>
            </a:ln>
            <a:effectLst/>
          </p:spPr>
          <p:txBody>
            <a:bodyPr wrap="square" lIns="0" tIns="0" rIns="0" bIns="0" numCol="1" anchor="ctr">
              <a:noAutofit/>
            </a:bodyPr>
            <a:lstStyle/>
            <a:p>
              <a:pPr defTabSz="412735">
                <a:defRPr sz="2200">
                  <a:solidFill>
                    <a:srgbClr val="FFFFFF"/>
                  </a:solidFill>
                  <a:latin typeface="Helvetica Neue Medium"/>
                  <a:ea typeface="Helvetica Neue Medium"/>
                  <a:cs typeface="Helvetica Neue Medium"/>
                  <a:sym typeface="Helvetica Neue Medium"/>
                </a:defRPr>
              </a:pPr>
              <a:endParaRPr sz="1547"/>
            </a:p>
          </p:txBody>
        </p:sp>
        <p:sp>
          <p:nvSpPr>
            <p:cNvPr id="986" name="DAU’ları denemek istemeye ya da istememeye ilişkin bilimsel dayanağın önemli rol oynamaktadır."/>
            <p:cNvSpPr txBox="1"/>
            <p:nvPr/>
          </p:nvSpPr>
          <p:spPr>
            <a:xfrm>
              <a:off x="245765" y="1282235"/>
              <a:ext cx="1932355" cy="422241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numCol="1" anchor="ctr">
              <a:noAutofit/>
            </a:bodyPr>
            <a:lstStyle>
              <a:lvl1pPr defTabSz="252871">
                <a:buClrTx/>
                <a:defRPr sz="1600">
                  <a:solidFill>
                    <a:srgbClr val="FFFFFF"/>
                  </a:solidFill>
                  <a:latin typeface="Helvetica"/>
                  <a:ea typeface="Helvetica"/>
                  <a:cs typeface="Helvetica"/>
                  <a:sym typeface="Helvetica"/>
                </a:defRPr>
              </a:lvl1pPr>
            </a:lstStyle>
            <a:p>
              <a:r>
                <a:rPr lang="tr-TR" sz="1125" dirty="0"/>
                <a:t>Yarıda bırakma ve kullanmak istememe nedenleri arasında uygulamaların fiyatları belirleyicidir.  </a:t>
              </a:r>
              <a:endParaRPr sz="1125" dirty="0"/>
            </a:p>
          </p:txBody>
        </p:sp>
      </p:grpSp>
      <p:grpSp>
        <p:nvGrpSpPr>
          <p:cNvPr id="994" name="Grup"/>
          <p:cNvGrpSpPr/>
          <p:nvPr/>
        </p:nvGrpSpPr>
        <p:grpSpPr>
          <a:xfrm>
            <a:off x="7508713" y="1411128"/>
            <a:ext cx="1704295" cy="4772025"/>
            <a:chOff x="0" y="0"/>
            <a:chExt cx="2423885" cy="6786879"/>
          </a:xfrm>
        </p:grpSpPr>
        <p:sp>
          <p:nvSpPr>
            <p:cNvPr id="988" name="Dikdörtgen"/>
            <p:cNvSpPr/>
            <p:nvPr/>
          </p:nvSpPr>
          <p:spPr>
            <a:xfrm>
              <a:off x="0" y="0"/>
              <a:ext cx="2423886" cy="6786880"/>
            </a:xfrm>
            <a:prstGeom prst="rect">
              <a:avLst/>
            </a:prstGeom>
            <a:solidFill>
              <a:srgbClr val="FFFFFF"/>
            </a:solidFill>
            <a:ln w="12700" cap="flat">
              <a:noFill/>
              <a:miter lim="400000"/>
            </a:ln>
            <a:effectLst/>
          </p:spPr>
          <p:txBody>
            <a:bodyPr wrap="square" lIns="0" tIns="0" rIns="0" bIns="0" numCol="1" anchor="ctr">
              <a:noAutofit/>
            </a:bodyPr>
            <a:lstStyle/>
            <a:p>
              <a:pPr defTabSz="412735">
                <a:defRPr sz="2200">
                  <a:solidFill>
                    <a:srgbClr val="FFFFFF"/>
                  </a:solidFill>
                  <a:latin typeface="Helvetica Neue Medium"/>
                  <a:ea typeface="Helvetica Neue Medium"/>
                  <a:cs typeface="Helvetica Neue Medium"/>
                  <a:sym typeface="Helvetica Neue Medium"/>
                </a:defRPr>
              </a:pPr>
              <a:endParaRPr sz="1547"/>
            </a:p>
          </p:txBody>
        </p:sp>
        <p:sp>
          <p:nvSpPr>
            <p:cNvPr id="989" name="Şekil"/>
            <p:cNvSpPr/>
            <p:nvPr/>
          </p:nvSpPr>
          <p:spPr>
            <a:xfrm>
              <a:off x="0" y="911380"/>
              <a:ext cx="2423886" cy="484777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827"/>
                  </a:lnTo>
                  <a:lnTo>
                    <a:pt x="0" y="21600"/>
                  </a:lnTo>
                  <a:lnTo>
                    <a:pt x="21600" y="21600"/>
                  </a:lnTo>
                  <a:lnTo>
                    <a:pt x="21600" y="0"/>
                  </a:lnTo>
                  <a:close/>
                </a:path>
              </a:pathLst>
            </a:custGeom>
            <a:gradFill flip="none" rotWithShape="1">
              <a:gsLst>
                <a:gs pos="0">
                  <a:srgbClr val="0AA6F5"/>
                </a:gs>
                <a:gs pos="100000">
                  <a:srgbClr val="084BC8"/>
                </a:gs>
              </a:gsLst>
              <a:lin ang="5400000" scaled="0"/>
            </a:gradFill>
            <a:ln w="12700" cap="flat">
              <a:noFill/>
              <a:miter lim="400000"/>
            </a:ln>
            <a:effectLst/>
          </p:spPr>
          <p:txBody>
            <a:bodyPr wrap="square" lIns="0" tIns="0" rIns="0" bIns="0" numCol="1" anchor="ctr">
              <a:noAutofit/>
            </a:bodyPr>
            <a:lstStyle/>
            <a:p>
              <a:pPr defTabSz="412735">
                <a:defRPr sz="2200">
                  <a:solidFill>
                    <a:srgbClr val="FFFFFF"/>
                  </a:solidFill>
                  <a:latin typeface="Helvetica Neue Medium"/>
                  <a:ea typeface="Helvetica Neue Medium"/>
                  <a:cs typeface="Helvetica Neue Medium"/>
                  <a:sym typeface="Helvetica Neue Medium"/>
                </a:defRPr>
              </a:pPr>
              <a:endParaRPr sz="1547"/>
            </a:p>
          </p:txBody>
        </p:sp>
        <p:sp>
          <p:nvSpPr>
            <p:cNvPr id="990" name="3"/>
            <p:cNvSpPr txBox="1"/>
            <p:nvPr/>
          </p:nvSpPr>
          <p:spPr>
            <a:xfrm rot="20750832">
              <a:off x="259762" y="499490"/>
              <a:ext cx="1674349" cy="82378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numCol="1" anchor="ctr">
              <a:noAutofit/>
            </a:bodyPr>
            <a:lstStyle>
              <a:lvl1pPr defTabSz="587022">
                <a:buClrTx/>
                <a:defRPr sz="3400">
                  <a:solidFill>
                    <a:srgbClr val="0984E3"/>
                  </a:solidFill>
                  <a:latin typeface="Helvetica Neue Bold Condensed"/>
                  <a:ea typeface="Helvetica Neue Bold Condensed"/>
                  <a:cs typeface="Helvetica Neue Bold Condensed"/>
                  <a:sym typeface="Helvetica Neue Bold Condensed"/>
                </a:defRPr>
              </a:lvl1pPr>
            </a:lstStyle>
            <a:p>
              <a:r>
                <a:rPr sz="2391"/>
                <a:t>3</a:t>
              </a:r>
            </a:p>
          </p:txBody>
        </p:sp>
        <p:sp>
          <p:nvSpPr>
            <p:cNvPr id="991" name="Daire"/>
            <p:cNvSpPr/>
            <p:nvPr/>
          </p:nvSpPr>
          <p:spPr>
            <a:xfrm>
              <a:off x="923090" y="5948836"/>
              <a:ext cx="577708" cy="577707"/>
            </a:xfrm>
            <a:prstGeom prst="ellipse">
              <a:avLst/>
            </a:prstGeom>
            <a:gradFill flip="none" rotWithShape="1">
              <a:gsLst>
                <a:gs pos="0">
                  <a:srgbClr val="0AA6F5"/>
                </a:gs>
                <a:gs pos="100000">
                  <a:srgbClr val="084BC8"/>
                </a:gs>
              </a:gsLst>
              <a:lin ang="5400000" scaled="0"/>
            </a:gradFill>
            <a:ln w="12700" cap="flat">
              <a:noFill/>
              <a:miter lim="400000"/>
            </a:ln>
            <a:effectLst/>
          </p:spPr>
          <p:txBody>
            <a:bodyPr wrap="square" lIns="0" tIns="0" rIns="0" bIns="0" numCol="1" anchor="ctr">
              <a:noAutofit/>
            </a:bodyPr>
            <a:lstStyle/>
            <a:p>
              <a:pPr defTabSz="412735">
                <a:defRPr sz="2200">
                  <a:solidFill>
                    <a:srgbClr val="FFFFFF"/>
                  </a:solidFill>
                  <a:latin typeface="Helvetica Neue Medium"/>
                  <a:ea typeface="Helvetica Neue Medium"/>
                  <a:cs typeface="Helvetica Neue Medium"/>
                  <a:sym typeface="Helvetica Neue Medium"/>
                </a:defRPr>
              </a:pPr>
              <a:endParaRPr sz="1547"/>
            </a:p>
          </p:txBody>
        </p:sp>
        <p:sp>
          <p:nvSpPr>
            <p:cNvPr id="992" name="Dişli"/>
            <p:cNvSpPr/>
            <p:nvPr/>
          </p:nvSpPr>
          <p:spPr>
            <a:xfrm>
              <a:off x="1003720" y="6020939"/>
              <a:ext cx="416446" cy="414638"/>
            </a:xfrm>
            <a:custGeom>
              <a:avLst/>
              <a:gdLst/>
              <a:ahLst/>
              <a:cxnLst>
                <a:cxn ang="0">
                  <a:pos x="wd2" y="hd2"/>
                </a:cxn>
                <a:cxn ang="5400000">
                  <a:pos x="wd2" y="hd2"/>
                </a:cxn>
                <a:cxn ang="10800000">
                  <a:pos x="wd2" y="hd2"/>
                </a:cxn>
                <a:cxn ang="16200000">
                  <a:pos x="wd2" y="hd2"/>
                </a:cxn>
              </a:cxnLst>
              <a:rect l="0" t="0" r="r" b="b"/>
              <a:pathLst>
                <a:path w="21600" h="21599" extrusionOk="0">
                  <a:moveTo>
                    <a:pt x="9384" y="0"/>
                  </a:moveTo>
                  <a:cubicBezTo>
                    <a:pt x="9373" y="0"/>
                    <a:pt x="9237" y="27"/>
                    <a:pt x="9075" y="54"/>
                  </a:cubicBezTo>
                  <a:lnTo>
                    <a:pt x="7468" y="445"/>
                  </a:lnTo>
                  <a:cubicBezTo>
                    <a:pt x="7312" y="494"/>
                    <a:pt x="7177" y="531"/>
                    <a:pt x="7166" y="537"/>
                  </a:cubicBezTo>
                  <a:cubicBezTo>
                    <a:pt x="7161" y="542"/>
                    <a:pt x="7154" y="677"/>
                    <a:pt x="7154" y="840"/>
                  </a:cubicBezTo>
                  <a:lnTo>
                    <a:pt x="7166" y="1761"/>
                  </a:lnTo>
                  <a:cubicBezTo>
                    <a:pt x="7166" y="1924"/>
                    <a:pt x="7047" y="2119"/>
                    <a:pt x="6902" y="2190"/>
                  </a:cubicBezTo>
                  <a:lnTo>
                    <a:pt x="6151" y="2574"/>
                  </a:lnTo>
                  <a:cubicBezTo>
                    <a:pt x="6006" y="2655"/>
                    <a:pt x="5778" y="2644"/>
                    <a:pt x="5649" y="2547"/>
                  </a:cubicBezTo>
                  <a:lnTo>
                    <a:pt x="4900" y="2010"/>
                  </a:lnTo>
                  <a:cubicBezTo>
                    <a:pt x="4765" y="1913"/>
                    <a:pt x="4651" y="1842"/>
                    <a:pt x="4645" y="1848"/>
                  </a:cubicBezTo>
                  <a:cubicBezTo>
                    <a:pt x="4640" y="1853"/>
                    <a:pt x="4527" y="1941"/>
                    <a:pt x="4398" y="2044"/>
                  </a:cubicBezTo>
                  <a:lnTo>
                    <a:pt x="3162" y="3116"/>
                  </a:lnTo>
                  <a:cubicBezTo>
                    <a:pt x="3043" y="3230"/>
                    <a:pt x="2941" y="3327"/>
                    <a:pt x="2936" y="3333"/>
                  </a:cubicBezTo>
                  <a:cubicBezTo>
                    <a:pt x="2930" y="3338"/>
                    <a:pt x="2990" y="3462"/>
                    <a:pt x="3065" y="3609"/>
                  </a:cubicBezTo>
                  <a:lnTo>
                    <a:pt x="3490" y="4401"/>
                  </a:lnTo>
                  <a:cubicBezTo>
                    <a:pt x="3566" y="4548"/>
                    <a:pt x="3551" y="4769"/>
                    <a:pt x="3448" y="4899"/>
                  </a:cubicBezTo>
                  <a:lnTo>
                    <a:pt x="2909" y="5648"/>
                  </a:lnTo>
                  <a:cubicBezTo>
                    <a:pt x="2817" y="5783"/>
                    <a:pt x="2612" y="5879"/>
                    <a:pt x="2450" y="5858"/>
                  </a:cubicBezTo>
                  <a:lnTo>
                    <a:pt x="1548" y="5739"/>
                  </a:lnTo>
                  <a:cubicBezTo>
                    <a:pt x="1386" y="5717"/>
                    <a:pt x="1251" y="5707"/>
                    <a:pt x="1246" y="5712"/>
                  </a:cubicBezTo>
                  <a:cubicBezTo>
                    <a:pt x="1241" y="5717"/>
                    <a:pt x="1181" y="5848"/>
                    <a:pt x="1111" y="6000"/>
                  </a:cubicBezTo>
                  <a:lnTo>
                    <a:pt x="518" y="7483"/>
                  </a:lnTo>
                  <a:cubicBezTo>
                    <a:pt x="464" y="7640"/>
                    <a:pt x="420" y="7776"/>
                    <a:pt x="415" y="7781"/>
                  </a:cubicBezTo>
                  <a:cubicBezTo>
                    <a:pt x="415" y="7792"/>
                    <a:pt x="523" y="7874"/>
                    <a:pt x="658" y="7966"/>
                  </a:cubicBezTo>
                  <a:lnTo>
                    <a:pt x="1381" y="8454"/>
                  </a:lnTo>
                  <a:cubicBezTo>
                    <a:pt x="1516" y="8546"/>
                    <a:pt x="1602" y="8752"/>
                    <a:pt x="1570" y="8914"/>
                  </a:cubicBezTo>
                  <a:lnTo>
                    <a:pt x="1420" y="9944"/>
                  </a:lnTo>
                  <a:cubicBezTo>
                    <a:pt x="1404" y="10106"/>
                    <a:pt x="1263" y="10291"/>
                    <a:pt x="1106" y="10345"/>
                  </a:cubicBezTo>
                  <a:lnTo>
                    <a:pt x="280" y="10648"/>
                  </a:lnTo>
                  <a:cubicBezTo>
                    <a:pt x="123" y="10702"/>
                    <a:pt x="0" y="10758"/>
                    <a:pt x="0" y="10769"/>
                  </a:cubicBezTo>
                  <a:cubicBezTo>
                    <a:pt x="0" y="10779"/>
                    <a:pt x="6" y="10919"/>
                    <a:pt x="17" y="11082"/>
                  </a:cubicBezTo>
                  <a:lnTo>
                    <a:pt x="167" y="12626"/>
                  </a:lnTo>
                  <a:cubicBezTo>
                    <a:pt x="194" y="12789"/>
                    <a:pt x="210" y="12930"/>
                    <a:pt x="216" y="12941"/>
                  </a:cubicBezTo>
                  <a:cubicBezTo>
                    <a:pt x="216" y="12952"/>
                    <a:pt x="350" y="12974"/>
                    <a:pt x="518" y="12990"/>
                  </a:cubicBezTo>
                  <a:lnTo>
                    <a:pt x="1354" y="13082"/>
                  </a:lnTo>
                  <a:cubicBezTo>
                    <a:pt x="1516" y="13098"/>
                    <a:pt x="1688" y="13245"/>
                    <a:pt x="1737" y="13402"/>
                  </a:cubicBezTo>
                  <a:lnTo>
                    <a:pt x="2121" y="14501"/>
                  </a:lnTo>
                  <a:cubicBezTo>
                    <a:pt x="2181" y="14653"/>
                    <a:pt x="2142" y="14881"/>
                    <a:pt x="2028" y="15000"/>
                  </a:cubicBezTo>
                  <a:lnTo>
                    <a:pt x="1457" y="15624"/>
                  </a:lnTo>
                  <a:cubicBezTo>
                    <a:pt x="1349" y="15743"/>
                    <a:pt x="1258" y="15850"/>
                    <a:pt x="1263" y="15856"/>
                  </a:cubicBezTo>
                  <a:cubicBezTo>
                    <a:pt x="1268" y="15861"/>
                    <a:pt x="1338" y="15986"/>
                    <a:pt x="1425" y="16127"/>
                  </a:cubicBezTo>
                  <a:lnTo>
                    <a:pt x="2256" y="17380"/>
                  </a:lnTo>
                  <a:cubicBezTo>
                    <a:pt x="2353" y="17510"/>
                    <a:pt x="2440" y="17623"/>
                    <a:pt x="2445" y="17634"/>
                  </a:cubicBezTo>
                  <a:cubicBezTo>
                    <a:pt x="2450" y="17639"/>
                    <a:pt x="2579" y="17595"/>
                    <a:pt x="2730" y="17535"/>
                  </a:cubicBezTo>
                  <a:lnTo>
                    <a:pt x="3490" y="17232"/>
                  </a:lnTo>
                  <a:cubicBezTo>
                    <a:pt x="3641" y="17173"/>
                    <a:pt x="3863" y="17216"/>
                    <a:pt x="3976" y="17336"/>
                  </a:cubicBezTo>
                  <a:lnTo>
                    <a:pt x="4905" y="18192"/>
                  </a:lnTo>
                  <a:cubicBezTo>
                    <a:pt x="5029" y="18295"/>
                    <a:pt x="5100" y="18511"/>
                    <a:pt x="5062" y="18673"/>
                  </a:cubicBezTo>
                  <a:lnTo>
                    <a:pt x="4851" y="19476"/>
                  </a:lnTo>
                  <a:cubicBezTo>
                    <a:pt x="4808" y="19633"/>
                    <a:pt x="4780" y="19769"/>
                    <a:pt x="4785" y="19774"/>
                  </a:cubicBezTo>
                  <a:cubicBezTo>
                    <a:pt x="4791" y="19780"/>
                    <a:pt x="4915" y="19850"/>
                    <a:pt x="5055" y="19937"/>
                  </a:cubicBezTo>
                  <a:lnTo>
                    <a:pt x="6345" y="20631"/>
                  </a:lnTo>
                  <a:cubicBezTo>
                    <a:pt x="6491" y="20701"/>
                    <a:pt x="6621" y="20761"/>
                    <a:pt x="6632" y="20766"/>
                  </a:cubicBezTo>
                  <a:cubicBezTo>
                    <a:pt x="6637" y="20772"/>
                    <a:pt x="6735" y="20668"/>
                    <a:pt x="6843" y="20543"/>
                  </a:cubicBezTo>
                  <a:lnTo>
                    <a:pt x="7370" y="19932"/>
                  </a:lnTo>
                  <a:cubicBezTo>
                    <a:pt x="7478" y="19807"/>
                    <a:pt x="7694" y="19742"/>
                    <a:pt x="7851" y="19791"/>
                  </a:cubicBezTo>
                  <a:lnTo>
                    <a:pt x="9136" y="20116"/>
                  </a:lnTo>
                  <a:cubicBezTo>
                    <a:pt x="9298" y="20149"/>
                    <a:pt x="9459" y="20306"/>
                    <a:pt x="9497" y="20468"/>
                  </a:cubicBezTo>
                  <a:lnTo>
                    <a:pt x="9680" y="21259"/>
                  </a:lnTo>
                  <a:cubicBezTo>
                    <a:pt x="9718" y="21422"/>
                    <a:pt x="9756" y="21552"/>
                    <a:pt x="9761" y="21552"/>
                  </a:cubicBezTo>
                  <a:cubicBezTo>
                    <a:pt x="9767" y="21552"/>
                    <a:pt x="9911" y="21562"/>
                    <a:pt x="10073" y="21573"/>
                  </a:cubicBezTo>
                  <a:lnTo>
                    <a:pt x="10500" y="21595"/>
                  </a:lnTo>
                  <a:cubicBezTo>
                    <a:pt x="10662" y="21600"/>
                    <a:pt x="10931" y="21600"/>
                    <a:pt x="11098" y="21595"/>
                  </a:cubicBezTo>
                  <a:lnTo>
                    <a:pt x="11525" y="21573"/>
                  </a:lnTo>
                  <a:cubicBezTo>
                    <a:pt x="11687" y="21562"/>
                    <a:pt x="11828" y="21552"/>
                    <a:pt x="11839" y="21552"/>
                  </a:cubicBezTo>
                  <a:cubicBezTo>
                    <a:pt x="11849" y="21552"/>
                    <a:pt x="11882" y="21416"/>
                    <a:pt x="11920" y="21259"/>
                  </a:cubicBezTo>
                  <a:lnTo>
                    <a:pt x="12103" y="20468"/>
                  </a:lnTo>
                  <a:cubicBezTo>
                    <a:pt x="12141" y="20306"/>
                    <a:pt x="12302" y="20149"/>
                    <a:pt x="12464" y="20116"/>
                  </a:cubicBezTo>
                  <a:lnTo>
                    <a:pt x="13749" y="19791"/>
                  </a:lnTo>
                  <a:cubicBezTo>
                    <a:pt x="13906" y="19742"/>
                    <a:pt x="14120" y="19807"/>
                    <a:pt x="14228" y="19932"/>
                  </a:cubicBezTo>
                  <a:lnTo>
                    <a:pt x="14757" y="20543"/>
                  </a:lnTo>
                  <a:cubicBezTo>
                    <a:pt x="14865" y="20668"/>
                    <a:pt x="14957" y="20767"/>
                    <a:pt x="14968" y="20766"/>
                  </a:cubicBezTo>
                  <a:cubicBezTo>
                    <a:pt x="14974" y="20761"/>
                    <a:pt x="15102" y="20701"/>
                    <a:pt x="15253" y="20631"/>
                  </a:cubicBezTo>
                  <a:lnTo>
                    <a:pt x="16543" y="19937"/>
                  </a:lnTo>
                  <a:cubicBezTo>
                    <a:pt x="16683" y="19850"/>
                    <a:pt x="16802" y="19780"/>
                    <a:pt x="16813" y="19774"/>
                  </a:cubicBezTo>
                  <a:cubicBezTo>
                    <a:pt x="16818" y="19769"/>
                    <a:pt x="16792" y="19633"/>
                    <a:pt x="16749" y="19476"/>
                  </a:cubicBezTo>
                  <a:lnTo>
                    <a:pt x="16538" y="18673"/>
                  </a:lnTo>
                  <a:cubicBezTo>
                    <a:pt x="16495" y="18516"/>
                    <a:pt x="16565" y="18301"/>
                    <a:pt x="16695" y="18192"/>
                  </a:cubicBezTo>
                  <a:lnTo>
                    <a:pt x="17622" y="17336"/>
                  </a:lnTo>
                  <a:cubicBezTo>
                    <a:pt x="17736" y="17216"/>
                    <a:pt x="17957" y="17173"/>
                    <a:pt x="18108" y="17232"/>
                  </a:cubicBezTo>
                  <a:lnTo>
                    <a:pt x="18868" y="17535"/>
                  </a:lnTo>
                  <a:cubicBezTo>
                    <a:pt x="19019" y="17595"/>
                    <a:pt x="19150" y="17639"/>
                    <a:pt x="19155" y="17634"/>
                  </a:cubicBezTo>
                  <a:cubicBezTo>
                    <a:pt x="19160" y="17628"/>
                    <a:pt x="19247" y="17515"/>
                    <a:pt x="19344" y="17380"/>
                  </a:cubicBezTo>
                  <a:lnTo>
                    <a:pt x="20175" y="16127"/>
                  </a:lnTo>
                  <a:cubicBezTo>
                    <a:pt x="20262" y="15986"/>
                    <a:pt x="20332" y="15861"/>
                    <a:pt x="20337" y="15856"/>
                  </a:cubicBezTo>
                  <a:cubicBezTo>
                    <a:pt x="20342" y="15850"/>
                    <a:pt x="20256" y="15743"/>
                    <a:pt x="20143" y="15624"/>
                  </a:cubicBezTo>
                  <a:lnTo>
                    <a:pt x="19570" y="14989"/>
                  </a:lnTo>
                  <a:cubicBezTo>
                    <a:pt x="19462" y="14869"/>
                    <a:pt x="19419" y="14642"/>
                    <a:pt x="19479" y="14491"/>
                  </a:cubicBezTo>
                  <a:lnTo>
                    <a:pt x="19862" y="13390"/>
                  </a:lnTo>
                  <a:cubicBezTo>
                    <a:pt x="19910" y="13233"/>
                    <a:pt x="20082" y="13088"/>
                    <a:pt x="20244" y="13072"/>
                  </a:cubicBezTo>
                  <a:lnTo>
                    <a:pt x="21081" y="12978"/>
                  </a:lnTo>
                  <a:cubicBezTo>
                    <a:pt x="21243" y="12962"/>
                    <a:pt x="21379" y="12940"/>
                    <a:pt x="21384" y="12929"/>
                  </a:cubicBezTo>
                  <a:cubicBezTo>
                    <a:pt x="21384" y="12918"/>
                    <a:pt x="21404" y="12784"/>
                    <a:pt x="21431" y="12616"/>
                  </a:cubicBezTo>
                  <a:lnTo>
                    <a:pt x="21583" y="11072"/>
                  </a:lnTo>
                  <a:cubicBezTo>
                    <a:pt x="21594" y="10909"/>
                    <a:pt x="21600" y="10767"/>
                    <a:pt x="21600" y="10757"/>
                  </a:cubicBezTo>
                  <a:cubicBezTo>
                    <a:pt x="21584" y="10757"/>
                    <a:pt x="21460" y="10702"/>
                    <a:pt x="21303" y="10648"/>
                  </a:cubicBezTo>
                  <a:lnTo>
                    <a:pt x="20477" y="10345"/>
                  </a:lnTo>
                  <a:cubicBezTo>
                    <a:pt x="20321" y="10291"/>
                    <a:pt x="20180" y="10106"/>
                    <a:pt x="20163" y="9944"/>
                  </a:cubicBezTo>
                  <a:lnTo>
                    <a:pt x="20013" y="8914"/>
                  </a:lnTo>
                  <a:cubicBezTo>
                    <a:pt x="19981" y="8752"/>
                    <a:pt x="20067" y="8546"/>
                    <a:pt x="20202" y="8454"/>
                  </a:cubicBezTo>
                  <a:lnTo>
                    <a:pt x="20926" y="7966"/>
                  </a:lnTo>
                  <a:cubicBezTo>
                    <a:pt x="21060" y="7874"/>
                    <a:pt x="21174" y="7792"/>
                    <a:pt x="21168" y="7781"/>
                  </a:cubicBezTo>
                  <a:cubicBezTo>
                    <a:pt x="21168" y="7770"/>
                    <a:pt x="21119" y="7640"/>
                    <a:pt x="21065" y="7483"/>
                  </a:cubicBezTo>
                  <a:lnTo>
                    <a:pt x="20472" y="6000"/>
                  </a:lnTo>
                  <a:cubicBezTo>
                    <a:pt x="20402" y="5848"/>
                    <a:pt x="20342" y="5723"/>
                    <a:pt x="20337" y="5712"/>
                  </a:cubicBezTo>
                  <a:cubicBezTo>
                    <a:pt x="20332" y="5701"/>
                    <a:pt x="20197" y="5717"/>
                    <a:pt x="20035" y="5739"/>
                  </a:cubicBezTo>
                  <a:lnTo>
                    <a:pt x="19133" y="5858"/>
                  </a:lnTo>
                  <a:cubicBezTo>
                    <a:pt x="18971" y="5879"/>
                    <a:pt x="18761" y="5788"/>
                    <a:pt x="18674" y="5648"/>
                  </a:cubicBezTo>
                  <a:lnTo>
                    <a:pt x="18135" y="4899"/>
                  </a:lnTo>
                  <a:cubicBezTo>
                    <a:pt x="18032" y="4769"/>
                    <a:pt x="18017" y="4548"/>
                    <a:pt x="18093" y="4401"/>
                  </a:cubicBezTo>
                  <a:lnTo>
                    <a:pt x="18518" y="3609"/>
                  </a:lnTo>
                  <a:cubicBezTo>
                    <a:pt x="18593" y="3462"/>
                    <a:pt x="18653" y="3338"/>
                    <a:pt x="18647" y="3333"/>
                  </a:cubicBezTo>
                  <a:cubicBezTo>
                    <a:pt x="18642" y="3327"/>
                    <a:pt x="18540" y="3230"/>
                    <a:pt x="18422" y="3116"/>
                  </a:cubicBezTo>
                  <a:lnTo>
                    <a:pt x="17186" y="2044"/>
                  </a:lnTo>
                  <a:cubicBezTo>
                    <a:pt x="17056" y="1941"/>
                    <a:pt x="16943" y="1853"/>
                    <a:pt x="16938" y="1848"/>
                  </a:cubicBezTo>
                  <a:cubicBezTo>
                    <a:pt x="16932" y="1842"/>
                    <a:pt x="16813" y="1918"/>
                    <a:pt x="16683" y="2010"/>
                  </a:cubicBezTo>
                  <a:lnTo>
                    <a:pt x="15934" y="2547"/>
                  </a:lnTo>
                  <a:cubicBezTo>
                    <a:pt x="15800" y="2644"/>
                    <a:pt x="15572" y="2655"/>
                    <a:pt x="15432" y="2574"/>
                  </a:cubicBezTo>
                  <a:lnTo>
                    <a:pt x="14682" y="2190"/>
                  </a:lnTo>
                  <a:cubicBezTo>
                    <a:pt x="14531" y="2119"/>
                    <a:pt x="14411" y="1929"/>
                    <a:pt x="14417" y="1761"/>
                  </a:cubicBezTo>
                  <a:lnTo>
                    <a:pt x="14429" y="840"/>
                  </a:lnTo>
                  <a:cubicBezTo>
                    <a:pt x="14429" y="677"/>
                    <a:pt x="14428" y="537"/>
                    <a:pt x="14417" y="537"/>
                  </a:cubicBezTo>
                  <a:cubicBezTo>
                    <a:pt x="14411" y="531"/>
                    <a:pt x="14272" y="494"/>
                    <a:pt x="14115" y="445"/>
                  </a:cubicBezTo>
                  <a:lnTo>
                    <a:pt x="12508" y="54"/>
                  </a:lnTo>
                  <a:cubicBezTo>
                    <a:pt x="12346" y="22"/>
                    <a:pt x="12205" y="0"/>
                    <a:pt x="12200" y="0"/>
                  </a:cubicBezTo>
                  <a:cubicBezTo>
                    <a:pt x="12189" y="0"/>
                    <a:pt x="12125" y="120"/>
                    <a:pt x="12049" y="266"/>
                  </a:cubicBezTo>
                  <a:lnTo>
                    <a:pt x="11628" y="1096"/>
                  </a:lnTo>
                  <a:cubicBezTo>
                    <a:pt x="11552" y="1242"/>
                    <a:pt x="11358" y="1355"/>
                    <a:pt x="11196" y="1350"/>
                  </a:cubicBezTo>
                  <a:lnTo>
                    <a:pt x="10387" y="1350"/>
                  </a:lnTo>
                  <a:cubicBezTo>
                    <a:pt x="10225" y="1355"/>
                    <a:pt x="10025" y="1242"/>
                    <a:pt x="9955" y="1096"/>
                  </a:cubicBezTo>
                  <a:lnTo>
                    <a:pt x="9534" y="266"/>
                  </a:lnTo>
                  <a:cubicBezTo>
                    <a:pt x="9458" y="120"/>
                    <a:pt x="9394" y="0"/>
                    <a:pt x="9384" y="0"/>
                  </a:cubicBezTo>
                  <a:close/>
                  <a:moveTo>
                    <a:pt x="10792" y="5820"/>
                  </a:moveTo>
                  <a:cubicBezTo>
                    <a:pt x="13533" y="5820"/>
                    <a:pt x="15761" y="8053"/>
                    <a:pt x="15761" y="10811"/>
                  </a:cubicBezTo>
                  <a:cubicBezTo>
                    <a:pt x="15761" y="13569"/>
                    <a:pt x="13533" y="15801"/>
                    <a:pt x="10792" y="15801"/>
                  </a:cubicBezTo>
                  <a:cubicBezTo>
                    <a:pt x="8051" y="15801"/>
                    <a:pt x="5822" y="13569"/>
                    <a:pt x="5822" y="10811"/>
                  </a:cubicBezTo>
                  <a:cubicBezTo>
                    <a:pt x="5822" y="8053"/>
                    <a:pt x="8045" y="5820"/>
                    <a:pt x="10792" y="5820"/>
                  </a:cubicBezTo>
                  <a:close/>
                  <a:moveTo>
                    <a:pt x="10792" y="7592"/>
                  </a:moveTo>
                  <a:cubicBezTo>
                    <a:pt x="9016" y="7592"/>
                    <a:pt x="7581" y="9033"/>
                    <a:pt x="7581" y="10816"/>
                  </a:cubicBezTo>
                  <a:cubicBezTo>
                    <a:pt x="7581" y="12593"/>
                    <a:pt x="9016" y="14040"/>
                    <a:pt x="10792" y="14040"/>
                  </a:cubicBezTo>
                  <a:cubicBezTo>
                    <a:pt x="12567" y="14040"/>
                    <a:pt x="14002" y="12599"/>
                    <a:pt x="14002" y="10816"/>
                  </a:cubicBezTo>
                  <a:cubicBezTo>
                    <a:pt x="14002" y="9033"/>
                    <a:pt x="12567" y="7592"/>
                    <a:pt x="10792" y="7592"/>
                  </a:cubicBezTo>
                  <a:close/>
                </a:path>
              </a:pathLst>
            </a:custGeom>
            <a:solidFill>
              <a:srgbClr val="FFFFFF"/>
            </a:solidFill>
            <a:ln w="12700" cap="flat">
              <a:noFill/>
              <a:miter lim="400000"/>
            </a:ln>
            <a:effectLst/>
          </p:spPr>
          <p:txBody>
            <a:bodyPr wrap="square" lIns="0" tIns="0" rIns="0" bIns="0" numCol="1" anchor="ctr">
              <a:noAutofit/>
            </a:bodyPr>
            <a:lstStyle/>
            <a:p>
              <a:pPr defTabSz="412735">
                <a:defRPr sz="2200">
                  <a:solidFill>
                    <a:srgbClr val="FFFFFF"/>
                  </a:solidFill>
                  <a:latin typeface="Helvetica Neue Medium"/>
                  <a:ea typeface="Helvetica Neue Medium"/>
                  <a:cs typeface="Helvetica Neue Medium"/>
                  <a:sym typeface="Helvetica Neue Medium"/>
                </a:defRPr>
              </a:pPr>
              <a:endParaRPr sz="1547"/>
            </a:p>
          </p:txBody>
        </p:sp>
        <p:sp>
          <p:nvSpPr>
            <p:cNvPr id="993" name="Ailelerin geçmişte kullandığı DAU’ların sayısı günümüzdekilerden daha fazladır."/>
            <p:cNvSpPr txBox="1"/>
            <p:nvPr/>
          </p:nvSpPr>
          <p:spPr>
            <a:xfrm>
              <a:off x="245765" y="1282235"/>
              <a:ext cx="1932356" cy="422241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numCol="1" anchor="ctr">
              <a:noAutofit/>
            </a:bodyPr>
            <a:lstStyle>
              <a:lvl1pPr defTabSz="252871">
                <a:buClrTx/>
                <a:defRPr sz="1600">
                  <a:solidFill>
                    <a:srgbClr val="FFFFFF"/>
                  </a:solidFill>
                  <a:latin typeface="Helvetica"/>
                  <a:ea typeface="Helvetica"/>
                  <a:cs typeface="Helvetica"/>
                  <a:sym typeface="Helvetica"/>
                </a:defRPr>
              </a:lvl1pPr>
            </a:lstStyle>
            <a:p>
              <a:r>
                <a:rPr lang="tr-TR" sz="1125" dirty="0"/>
                <a:t>Doktor ve uzmanların önerilerinin ailelerin </a:t>
              </a:r>
              <a:r>
                <a:rPr lang="tr-TR" sz="1125" dirty="0" err="1"/>
                <a:t>DAU’lara</a:t>
              </a:r>
              <a:r>
                <a:rPr lang="tr-TR" sz="1125" dirty="0"/>
                <a:t> başlamasında önemli rol oynamaktadır. </a:t>
              </a:r>
            </a:p>
            <a:p>
              <a:endParaRPr sz="1125" dirty="0"/>
            </a:p>
          </p:txBody>
        </p:sp>
      </p:grpSp>
      <p:sp>
        <p:nvSpPr>
          <p:cNvPr id="996" name="Dikdörtgen"/>
          <p:cNvSpPr/>
          <p:nvPr/>
        </p:nvSpPr>
        <p:spPr>
          <a:xfrm>
            <a:off x="1524000" y="6227900"/>
            <a:ext cx="9144001" cy="623140"/>
          </a:xfrm>
          <a:prstGeom prst="rect">
            <a:avLst/>
          </a:prstGeom>
          <a:blipFill>
            <a:blip r:embed="rId2"/>
          </a:blipFill>
          <a:ln w="12700">
            <a:miter lim="400000"/>
          </a:ln>
          <a:effectLst>
            <a:outerShdw blurRad="50800" dist="50800" dir="16200000" rotWithShape="0">
              <a:srgbClr val="000000">
                <a:alpha val="50595"/>
              </a:srgbClr>
            </a:outerShdw>
          </a:effectLst>
        </p:spPr>
        <p:txBody>
          <a:bodyPr lIns="0" tIns="0" rIns="0" bIns="0" anchor="ctr"/>
          <a:lstStyle/>
          <a:p>
            <a:pPr>
              <a:defRPr sz="3600"/>
            </a:pPr>
            <a:endParaRPr sz="2531"/>
          </a:p>
        </p:txBody>
      </p:sp>
      <p:sp>
        <p:nvSpPr>
          <p:cNvPr id="997" name="Daire"/>
          <p:cNvSpPr/>
          <p:nvPr/>
        </p:nvSpPr>
        <p:spPr>
          <a:xfrm>
            <a:off x="5258525" y="1035807"/>
            <a:ext cx="246530" cy="246530"/>
          </a:xfrm>
          <a:prstGeom prst="ellipse">
            <a:avLst/>
          </a:prstGeom>
          <a:gradFill>
            <a:gsLst>
              <a:gs pos="0">
                <a:srgbClr val="00C557"/>
              </a:gs>
              <a:gs pos="100000">
                <a:srgbClr val="0093A6"/>
              </a:gs>
            </a:gsLst>
            <a:lin ang="5400000"/>
          </a:gradFill>
          <a:ln w="12700">
            <a:miter lim="400000"/>
          </a:ln>
        </p:spPr>
        <p:txBody>
          <a:bodyPr lIns="0" tIns="0" rIns="0" bIns="0" anchor="ctr"/>
          <a:lstStyle/>
          <a:p>
            <a:pPr defTabSz="412735">
              <a:defRPr sz="2200">
                <a:solidFill>
                  <a:srgbClr val="FFFFFF"/>
                </a:solidFill>
                <a:latin typeface="Helvetica Neue Medium"/>
                <a:ea typeface="Helvetica Neue Medium"/>
                <a:cs typeface="Helvetica Neue Medium"/>
                <a:sym typeface="Helvetica Neue Medium"/>
              </a:defRPr>
            </a:pPr>
            <a:endParaRPr sz="1547"/>
          </a:p>
        </p:txBody>
      </p:sp>
      <p:sp>
        <p:nvSpPr>
          <p:cNvPr id="998" name="Daire"/>
          <p:cNvSpPr/>
          <p:nvPr/>
        </p:nvSpPr>
        <p:spPr>
          <a:xfrm>
            <a:off x="5743674" y="1035807"/>
            <a:ext cx="246530" cy="246530"/>
          </a:xfrm>
          <a:prstGeom prst="ellipse">
            <a:avLst/>
          </a:prstGeom>
          <a:gradFill>
            <a:gsLst>
              <a:gs pos="0">
                <a:srgbClr val="FF816F"/>
              </a:gs>
              <a:gs pos="99380">
                <a:srgbClr val="E2C562"/>
              </a:gs>
            </a:gsLst>
            <a:lin ang="5400000"/>
          </a:gradFill>
          <a:ln w="12700">
            <a:miter lim="400000"/>
          </a:ln>
        </p:spPr>
        <p:txBody>
          <a:bodyPr lIns="0" tIns="0" rIns="0" bIns="0" anchor="ctr"/>
          <a:lstStyle/>
          <a:p>
            <a:pPr defTabSz="412735">
              <a:defRPr sz="2200">
                <a:solidFill>
                  <a:srgbClr val="FFFFFF"/>
                </a:solidFill>
                <a:latin typeface="Helvetica Neue Medium"/>
                <a:ea typeface="Helvetica Neue Medium"/>
                <a:cs typeface="Helvetica Neue Medium"/>
                <a:sym typeface="Helvetica Neue Medium"/>
              </a:defRPr>
            </a:pPr>
            <a:endParaRPr sz="1547"/>
          </a:p>
        </p:txBody>
      </p:sp>
      <p:sp>
        <p:nvSpPr>
          <p:cNvPr id="999" name="Daire"/>
          <p:cNvSpPr/>
          <p:nvPr/>
        </p:nvSpPr>
        <p:spPr>
          <a:xfrm>
            <a:off x="6215227" y="1035807"/>
            <a:ext cx="246530" cy="246530"/>
          </a:xfrm>
          <a:prstGeom prst="ellipse">
            <a:avLst/>
          </a:prstGeom>
          <a:gradFill>
            <a:gsLst>
              <a:gs pos="0">
                <a:srgbClr val="0AA6F5"/>
              </a:gs>
              <a:gs pos="100000">
                <a:srgbClr val="084BC8"/>
              </a:gs>
            </a:gsLst>
            <a:lin ang="5400000"/>
          </a:gradFill>
          <a:ln w="12700">
            <a:miter lim="400000"/>
          </a:ln>
        </p:spPr>
        <p:txBody>
          <a:bodyPr lIns="0" tIns="0" rIns="0" bIns="0" anchor="ctr"/>
          <a:lstStyle/>
          <a:p>
            <a:pPr defTabSz="412735">
              <a:defRPr sz="2200">
                <a:solidFill>
                  <a:srgbClr val="FFFFFF"/>
                </a:solidFill>
                <a:latin typeface="Helvetica Neue Medium"/>
                <a:ea typeface="Helvetica Neue Medium"/>
                <a:cs typeface="Helvetica Neue Medium"/>
                <a:sym typeface="Helvetica Neue Medium"/>
              </a:defRPr>
            </a:pPr>
            <a:endParaRPr sz="1547"/>
          </a:p>
        </p:txBody>
      </p:sp>
      <p:sp>
        <p:nvSpPr>
          <p:cNvPr id="1000" name="Daire"/>
          <p:cNvSpPr/>
          <p:nvPr/>
        </p:nvSpPr>
        <p:spPr>
          <a:xfrm>
            <a:off x="6686945" y="1035807"/>
            <a:ext cx="246530" cy="246530"/>
          </a:xfrm>
          <a:prstGeom prst="ellipse">
            <a:avLst/>
          </a:prstGeom>
          <a:gradFill>
            <a:gsLst>
              <a:gs pos="0">
                <a:srgbClr val="65ACFF"/>
              </a:gs>
              <a:gs pos="100000">
                <a:srgbClr val="8255D4"/>
              </a:gs>
            </a:gsLst>
            <a:lin ang="5400000"/>
          </a:gradFill>
          <a:ln w="12700">
            <a:miter lim="400000"/>
          </a:ln>
        </p:spPr>
        <p:txBody>
          <a:bodyPr lIns="0" tIns="0" rIns="0" bIns="0" anchor="ctr"/>
          <a:lstStyle/>
          <a:p>
            <a:pPr defTabSz="412735">
              <a:defRPr sz="2200">
                <a:solidFill>
                  <a:srgbClr val="FFFFFF"/>
                </a:solidFill>
                <a:latin typeface="Helvetica Neue Medium"/>
                <a:ea typeface="Helvetica Neue Medium"/>
                <a:cs typeface="Helvetica Neue Medium"/>
                <a:sym typeface="Helvetica Neue Medium"/>
              </a:defRPr>
            </a:pPr>
            <a:endParaRPr sz="1547"/>
          </a:p>
        </p:txBody>
      </p:sp>
      <p:sp>
        <p:nvSpPr>
          <p:cNvPr id="1001" name="Grup"/>
          <p:cNvSpPr/>
          <p:nvPr/>
        </p:nvSpPr>
        <p:spPr>
          <a:xfrm>
            <a:off x="6096000" y="546674"/>
            <a:ext cx="892969" cy="892969"/>
          </a:xfrm>
          <a:prstGeom prst="line">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defTabSz="587022">
              <a:buClrTx/>
              <a:defRPr sz="6000" b="1">
                <a:solidFill>
                  <a:srgbClr val="5E5E5E"/>
                </a:solidFill>
              </a:defRPr>
            </a:lvl1pPr>
          </a:lstStyle>
          <a:p>
            <a:endParaRPr sz="4219" dirty="0"/>
          </a:p>
        </p:txBody>
      </p:sp>
    </p:spTree>
    <p:extLst>
      <p:ext uri="{BB962C8B-B14F-4D97-AF65-F5344CB8AC3E}">
        <p14:creationId xmlns:p14="http://schemas.microsoft.com/office/powerpoint/2010/main" val="2320412330"/>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iterate>
                                    <p:tmAbs val="0"/>
                                  </p:iterate>
                                  <p:childTnLst>
                                    <p:set>
                                      <p:cBhvr>
                                        <p:cTn id="6" fill="hold"/>
                                        <p:tgtEl>
                                          <p:spTgt spid="980"/>
                                        </p:tgtEl>
                                        <p:attrNameLst>
                                          <p:attrName>style.visibility</p:attrName>
                                        </p:attrNameLst>
                                      </p:cBhvr>
                                      <p:to>
                                        <p:strVal val="visible"/>
                                      </p:to>
                                    </p:set>
                                    <p:anim calcmode="lin" valueType="num">
                                      <p:cBhvr>
                                        <p:cTn id="7" dur="1000" fill="hold"/>
                                        <p:tgtEl>
                                          <p:spTgt spid="980"/>
                                        </p:tgtEl>
                                        <p:attrNameLst>
                                          <p:attrName>ppt_x</p:attrName>
                                        </p:attrNameLst>
                                      </p:cBhvr>
                                      <p:tavLst>
                                        <p:tav tm="0">
                                          <p:val>
                                            <p:strVal val="1+#ppt_w/2"/>
                                          </p:val>
                                        </p:tav>
                                        <p:tav tm="100000">
                                          <p:val>
                                            <p:strVal val="#ppt_x"/>
                                          </p:val>
                                        </p:tav>
                                      </p:tavLst>
                                    </p:anim>
                                    <p:anim calcmode="lin" valueType="num">
                                      <p:cBhvr>
                                        <p:cTn id="8" dur="1000" fill="hold"/>
                                        <p:tgtEl>
                                          <p:spTgt spid="98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iterate>
                                    <p:tmAbs val="0"/>
                                  </p:iterate>
                                  <p:childTnLst>
                                    <p:set>
                                      <p:cBhvr>
                                        <p:cTn id="12" fill="hold"/>
                                        <p:tgtEl>
                                          <p:spTgt spid="987"/>
                                        </p:tgtEl>
                                        <p:attrNameLst>
                                          <p:attrName>style.visibility</p:attrName>
                                        </p:attrNameLst>
                                      </p:cBhvr>
                                      <p:to>
                                        <p:strVal val="visible"/>
                                      </p:to>
                                    </p:set>
                                    <p:anim calcmode="lin" valueType="num">
                                      <p:cBhvr>
                                        <p:cTn id="13" dur="1000" fill="hold"/>
                                        <p:tgtEl>
                                          <p:spTgt spid="987"/>
                                        </p:tgtEl>
                                        <p:attrNameLst>
                                          <p:attrName>ppt_x</p:attrName>
                                        </p:attrNameLst>
                                      </p:cBhvr>
                                      <p:tavLst>
                                        <p:tav tm="0">
                                          <p:val>
                                            <p:strVal val="1+#ppt_w/2"/>
                                          </p:val>
                                        </p:tav>
                                        <p:tav tm="100000">
                                          <p:val>
                                            <p:strVal val="#ppt_x"/>
                                          </p:val>
                                        </p:tav>
                                      </p:tavLst>
                                    </p:anim>
                                    <p:anim calcmode="lin" valueType="num">
                                      <p:cBhvr>
                                        <p:cTn id="14" dur="1000" fill="hold"/>
                                        <p:tgtEl>
                                          <p:spTgt spid="98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iterate>
                                    <p:tmAbs val="0"/>
                                  </p:iterate>
                                  <p:childTnLst>
                                    <p:set>
                                      <p:cBhvr>
                                        <p:cTn id="18" fill="hold"/>
                                        <p:tgtEl>
                                          <p:spTgt spid="994"/>
                                        </p:tgtEl>
                                        <p:attrNameLst>
                                          <p:attrName>style.visibility</p:attrName>
                                        </p:attrNameLst>
                                      </p:cBhvr>
                                      <p:to>
                                        <p:strVal val="visible"/>
                                      </p:to>
                                    </p:set>
                                    <p:anim calcmode="lin" valueType="num">
                                      <p:cBhvr>
                                        <p:cTn id="19" dur="750" fill="hold"/>
                                        <p:tgtEl>
                                          <p:spTgt spid="994"/>
                                        </p:tgtEl>
                                        <p:attrNameLst>
                                          <p:attrName>ppt_x</p:attrName>
                                        </p:attrNameLst>
                                      </p:cBhvr>
                                      <p:tavLst>
                                        <p:tav tm="0">
                                          <p:val>
                                            <p:strVal val="1+#ppt_w/2"/>
                                          </p:val>
                                        </p:tav>
                                        <p:tav tm="100000">
                                          <p:val>
                                            <p:strVal val="#ppt_x"/>
                                          </p:val>
                                        </p:tav>
                                      </p:tavLst>
                                    </p:anim>
                                    <p:anim calcmode="lin" valueType="num">
                                      <p:cBhvr>
                                        <p:cTn id="20" dur="750" fill="hold"/>
                                        <p:tgtEl>
                                          <p:spTgt spid="99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0" grpId="0" animBg="1" advAuto="0"/>
      <p:bldP spid="987" grpId="0" animBg="1" advAuto="0"/>
      <p:bldP spid="994" grpId="0" animBg="1" advAuto="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a:xfrm>
            <a:off x="838200" y="2624522"/>
            <a:ext cx="10515600" cy="2168859"/>
          </a:xfrm>
          <a:solidFill>
            <a:schemeClr val="accent2">
              <a:lumMod val="40000"/>
              <a:lumOff val="60000"/>
            </a:schemeClr>
          </a:solidFill>
        </p:spPr>
        <p:txBody>
          <a:bodyPr>
            <a:normAutofit/>
          </a:bodyPr>
          <a:lstStyle/>
          <a:p>
            <a:pPr marL="0" indent="0" algn="ctr">
              <a:buNone/>
            </a:pPr>
            <a:r>
              <a:rPr lang="tr-TR" sz="3600" dirty="0"/>
              <a:t>Ailelerin bu uygulamaları kullanma durumları ile ailelerin gelir düzeyi, eğitim düzeyi, çocukların OSB’den etkilenme düzeyi ve tanı aldıktan sonra geçen yıl arasında ilişki var mıdır?</a:t>
            </a:r>
          </a:p>
          <a:p>
            <a:pPr algn="ctr"/>
            <a:endParaRPr lang="tr-TR" sz="3600" dirty="0"/>
          </a:p>
        </p:txBody>
      </p:sp>
    </p:spTree>
    <p:extLst>
      <p:ext uri="{BB962C8B-B14F-4D97-AF65-F5344CB8AC3E}">
        <p14:creationId xmlns:p14="http://schemas.microsoft.com/office/powerpoint/2010/main" val="29816400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6" name="Şekil"/>
          <p:cNvSpPr/>
          <p:nvPr/>
        </p:nvSpPr>
        <p:spPr>
          <a:xfrm>
            <a:off x="2875064" y="4356183"/>
            <a:ext cx="712893" cy="44239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FFFFFF">
              <a:alpha val="37276"/>
            </a:srgbClr>
          </a:solidFill>
          <a:ln w="12700">
            <a:miter lim="400000"/>
          </a:ln>
        </p:spPr>
        <p:txBody>
          <a:bodyPr lIns="0" tIns="0" rIns="0" bIns="0" anchor="ctr"/>
          <a:lstStyle/>
          <a:p>
            <a:pPr defTabSz="412735">
              <a:defRPr sz="2200">
                <a:solidFill>
                  <a:srgbClr val="FFFFFF"/>
                </a:solidFill>
                <a:latin typeface="Helvetica Neue Medium"/>
                <a:ea typeface="Helvetica Neue Medium"/>
                <a:cs typeface="Helvetica Neue Medium"/>
                <a:sym typeface="Helvetica Neue Medium"/>
              </a:defRPr>
            </a:pPr>
            <a:endParaRPr sz="1547"/>
          </a:p>
        </p:txBody>
      </p:sp>
      <p:sp>
        <p:nvSpPr>
          <p:cNvPr id="917" name="Şekil"/>
          <p:cNvSpPr/>
          <p:nvPr/>
        </p:nvSpPr>
        <p:spPr>
          <a:xfrm>
            <a:off x="2875064" y="4996442"/>
            <a:ext cx="712893" cy="44239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FFFFFF"/>
          </a:solidFill>
          <a:ln w="12700">
            <a:miter lim="400000"/>
          </a:ln>
        </p:spPr>
        <p:txBody>
          <a:bodyPr lIns="0" tIns="0" rIns="0" bIns="0" anchor="ctr"/>
          <a:lstStyle/>
          <a:p>
            <a:pPr defTabSz="412735">
              <a:defRPr sz="2200">
                <a:solidFill>
                  <a:srgbClr val="FFFFFF"/>
                </a:solidFill>
                <a:latin typeface="Helvetica Neue Medium"/>
                <a:ea typeface="Helvetica Neue Medium"/>
                <a:cs typeface="Helvetica Neue Medium"/>
                <a:sym typeface="Helvetica Neue Medium"/>
              </a:defRPr>
            </a:pPr>
            <a:endParaRPr sz="1547"/>
          </a:p>
        </p:txBody>
      </p:sp>
      <p:sp>
        <p:nvSpPr>
          <p:cNvPr id="918" name="Şekil"/>
          <p:cNvSpPr/>
          <p:nvPr/>
        </p:nvSpPr>
        <p:spPr>
          <a:xfrm>
            <a:off x="3231508" y="2402328"/>
            <a:ext cx="356446" cy="303650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573"/>
                </a:lnTo>
                <a:lnTo>
                  <a:pt x="0" y="21600"/>
                </a:lnTo>
                <a:lnTo>
                  <a:pt x="21600" y="20027"/>
                </a:lnTo>
                <a:lnTo>
                  <a:pt x="21600" y="0"/>
                </a:lnTo>
                <a:close/>
              </a:path>
            </a:pathLst>
          </a:custGeom>
          <a:solidFill>
            <a:srgbClr val="FFFFFF">
              <a:alpha val="31942"/>
            </a:srgbClr>
          </a:solidFill>
          <a:ln w="12700">
            <a:miter lim="400000"/>
          </a:ln>
        </p:spPr>
        <p:txBody>
          <a:bodyPr lIns="0" tIns="0" rIns="0" bIns="0" anchor="ctr"/>
          <a:lstStyle/>
          <a:p>
            <a:pPr defTabSz="412735">
              <a:defRPr sz="2200">
                <a:solidFill>
                  <a:srgbClr val="FFFFFF"/>
                </a:solidFill>
                <a:latin typeface="Helvetica Neue Medium"/>
                <a:ea typeface="Helvetica Neue Medium"/>
                <a:cs typeface="Helvetica Neue Medium"/>
                <a:sym typeface="Helvetica Neue Medium"/>
              </a:defRPr>
            </a:pPr>
            <a:endParaRPr sz="1547"/>
          </a:p>
        </p:txBody>
      </p:sp>
      <p:sp>
        <p:nvSpPr>
          <p:cNvPr id="919" name="Şekil"/>
          <p:cNvSpPr/>
          <p:nvPr/>
        </p:nvSpPr>
        <p:spPr>
          <a:xfrm flipH="1">
            <a:off x="2875062" y="2402328"/>
            <a:ext cx="356447" cy="303650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573"/>
                </a:lnTo>
                <a:lnTo>
                  <a:pt x="0" y="21600"/>
                </a:lnTo>
                <a:lnTo>
                  <a:pt x="21600" y="20027"/>
                </a:lnTo>
                <a:lnTo>
                  <a:pt x="21600" y="0"/>
                </a:lnTo>
                <a:close/>
              </a:path>
            </a:pathLst>
          </a:custGeom>
          <a:solidFill>
            <a:srgbClr val="FFFFFF">
              <a:alpha val="31942"/>
            </a:srgbClr>
          </a:solidFill>
          <a:ln w="12700">
            <a:miter lim="400000"/>
          </a:ln>
        </p:spPr>
        <p:txBody>
          <a:bodyPr lIns="0" tIns="0" rIns="0" bIns="0" anchor="ctr"/>
          <a:lstStyle/>
          <a:p>
            <a:pPr defTabSz="412735">
              <a:defRPr sz="2200">
                <a:solidFill>
                  <a:srgbClr val="FFFFFF"/>
                </a:solidFill>
                <a:latin typeface="Helvetica Neue Medium"/>
                <a:ea typeface="Helvetica Neue Medium"/>
                <a:cs typeface="Helvetica Neue Medium"/>
                <a:sym typeface="Helvetica Neue Medium"/>
              </a:defRPr>
            </a:pPr>
            <a:endParaRPr sz="1547"/>
          </a:p>
        </p:txBody>
      </p:sp>
      <p:sp>
        <p:nvSpPr>
          <p:cNvPr id="920" name="Şekil"/>
          <p:cNvSpPr/>
          <p:nvPr/>
        </p:nvSpPr>
        <p:spPr>
          <a:xfrm>
            <a:off x="2875064" y="2181132"/>
            <a:ext cx="712893" cy="44239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FFFFFF">
              <a:alpha val="37276"/>
            </a:srgbClr>
          </a:solidFill>
          <a:ln w="12700">
            <a:miter lim="400000"/>
          </a:ln>
        </p:spPr>
        <p:txBody>
          <a:bodyPr lIns="0" tIns="0" rIns="0" bIns="0" anchor="ctr"/>
          <a:lstStyle/>
          <a:p>
            <a:pPr defTabSz="412735">
              <a:defRPr sz="2200">
                <a:solidFill>
                  <a:srgbClr val="FFFFFF"/>
                </a:solidFill>
                <a:latin typeface="Helvetica Neue Medium"/>
                <a:ea typeface="Helvetica Neue Medium"/>
                <a:cs typeface="Helvetica Neue Medium"/>
                <a:sym typeface="Helvetica Neue Medium"/>
              </a:defRPr>
            </a:pPr>
            <a:endParaRPr sz="1547"/>
          </a:p>
        </p:txBody>
      </p:sp>
      <p:sp>
        <p:nvSpPr>
          <p:cNvPr id="921" name="Şekil"/>
          <p:cNvSpPr/>
          <p:nvPr/>
        </p:nvSpPr>
        <p:spPr>
          <a:xfrm>
            <a:off x="3231508" y="4574027"/>
            <a:ext cx="356444" cy="86484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5524"/>
                </a:lnTo>
                <a:lnTo>
                  <a:pt x="0" y="21600"/>
                </a:lnTo>
                <a:lnTo>
                  <a:pt x="21600" y="16076"/>
                </a:lnTo>
                <a:lnTo>
                  <a:pt x="21600" y="0"/>
                </a:lnTo>
                <a:close/>
              </a:path>
            </a:pathLst>
          </a:custGeom>
          <a:solidFill>
            <a:srgbClr val="DFE1E1"/>
          </a:solidFill>
          <a:ln w="12700">
            <a:miter lim="400000"/>
          </a:ln>
          <a:effectLst>
            <a:outerShdw blurRad="25400" dist="12700" dir="5400000" rotWithShape="0">
              <a:srgbClr val="000000">
                <a:alpha val="50000"/>
              </a:srgbClr>
            </a:outerShdw>
            <a:reflection stA="50000" endPos="40000" dir="5400000" sy="-100000" algn="bl" rotWithShape="0"/>
          </a:effectLst>
        </p:spPr>
        <p:txBody>
          <a:bodyPr lIns="0" tIns="0" rIns="0" bIns="0" anchor="ctr"/>
          <a:lstStyle/>
          <a:p>
            <a:pPr defTabSz="412735">
              <a:defRPr sz="2200">
                <a:solidFill>
                  <a:srgbClr val="FFFFFF"/>
                </a:solidFill>
                <a:latin typeface="Helvetica Neue Medium"/>
                <a:ea typeface="Helvetica Neue Medium"/>
                <a:cs typeface="Helvetica Neue Medium"/>
                <a:sym typeface="Helvetica Neue Medium"/>
              </a:defRPr>
            </a:pPr>
            <a:endParaRPr sz="1547"/>
          </a:p>
        </p:txBody>
      </p:sp>
      <p:sp>
        <p:nvSpPr>
          <p:cNvPr id="922" name="Şekil"/>
          <p:cNvSpPr/>
          <p:nvPr/>
        </p:nvSpPr>
        <p:spPr>
          <a:xfrm flipH="1">
            <a:off x="2875065" y="4574027"/>
            <a:ext cx="356444" cy="86484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5524"/>
                </a:lnTo>
                <a:lnTo>
                  <a:pt x="0" y="21600"/>
                </a:lnTo>
                <a:lnTo>
                  <a:pt x="21600" y="16076"/>
                </a:lnTo>
                <a:lnTo>
                  <a:pt x="21600" y="0"/>
                </a:lnTo>
                <a:close/>
              </a:path>
            </a:pathLst>
          </a:custGeom>
          <a:solidFill>
            <a:srgbClr val="F0F2F2"/>
          </a:solidFill>
          <a:ln w="12700">
            <a:miter lim="400000"/>
          </a:ln>
          <a:effectLst>
            <a:reflection stA="50000" endPos="40000" dir="5400000" sy="-100000" algn="bl" rotWithShape="0"/>
          </a:effectLst>
        </p:spPr>
        <p:txBody>
          <a:bodyPr lIns="0" tIns="0" rIns="0" bIns="0" anchor="ctr"/>
          <a:lstStyle/>
          <a:p>
            <a:pPr defTabSz="412735">
              <a:defRPr sz="2200">
                <a:solidFill>
                  <a:srgbClr val="FFFFFF"/>
                </a:solidFill>
                <a:latin typeface="Helvetica Neue Medium"/>
                <a:ea typeface="Helvetica Neue Medium"/>
                <a:cs typeface="Helvetica Neue Medium"/>
                <a:sym typeface="Helvetica Neue Medium"/>
              </a:defRPr>
            </a:pPr>
            <a:endParaRPr sz="1547"/>
          </a:p>
        </p:txBody>
      </p:sp>
      <p:sp>
        <p:nvSpPr>
          <p:cNvPr id="923" name="Şekil"/>
          <p:cNvSpPr/>
          <p:nvPr/>
        </p:nvSpPr>
        <p:spPr>
          <a:xfrm>
            <a:off x="3231514" y="3501536"/>
            <a:ext cx="356444" cy="129703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3683"/>
                </a:lnTo>
                <a:lnTo>
                  <a:pt x="0" y="21600"/>
                </a:lnTo>
                <a:lnTo>
                  <a:pt x="21600" y="17917"/>
                </a:lnTo>
                <a:lnTo>
                  <a:pt x="21600" y="0"/>
                </a:lnTo>
                <a:close/>
              </a:path>
            </a:pathLst>
          </a:custGeom>
          <a:gradFill>
            <a:gsLst>
              <a:gs pos="0">
                <a:srgbClr val="FF9300">
                  <a:alpha val="72933"/>
                </a:srgbClr>
              </a:gs>
              <a:gs pos="48062">
                <a:srgbClr val="F46709">
                  <a:alpha val="72933"/>
                </a:srgbClr>
              </a:gs>
              <a:gs pos="100000">
                <a:srgbClr val="E83B13">
                  <a:alpha val="72933"/>
                </a:srgbClr>
              </a:gs>
            </a:gsLst>
            <a:lin ang="16382320"/>
          </a:gradFill>
          <a:ln w="12700">
            <a:miter lim="400000"/>
          </a:ln>
        </p:spPr>
        <p:txBody>
          <a:bodyPr lIns="0" tIns="0" rIns="0" bIns="0" anchor="ctr"/>
          <a:lstStyle/>
          <a:p>
            <a:pPr defTabSz="412735">
              <a:defRPr sz="2200">
                <a:solidFill>
                  <a:srgbClr val="FFFFFF"/>
                </a:solidFill>
                <a:latin typeface="Helvetica Neue Medium"/>
                <a:ea typeface="Helvetica Neue Medium"/>
                <a:cs typeface="Helvetica Neue Medium"/>
                <a:sym typeface="Helvetica Neue Medium"/>
              </a:defRPr>
            </a:pPr>
            <a:endParaRPr sz="1547"/>
          </a:p>
        </p:txBody>
      </p:sp>
      <p:sp>
        <p:nvSpPr>
          <p:cNvPr id="924" name="Şekil"/>
          <p:cNvSpPr/>
          <p:nvPr/>
        </p:nvSpPr>
        <p:spPr>
          <a:xfrm flipH="1">
            <a:off x="2875067" y="3501536"/>
            <a:ext cx="356444" cy="129703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3683"/>
                </a:lnTo>
                <a:lnTo>
                  <a:pt x="0" y="21600"/>
                </a:lnTo>
                <a:lnTo>
                  <a:pt x="21600" y="17917"/>
                </a:lnTo>
                <a:lnTo>
                  <a:pt x="21600" y="0"/>
                </a:lnTo>
                <a:close/>
              </a:path>
            </a:pathLst>
          </a:custGeom>
          <a:gradFill>
            <a:gsLst>
              <a:gs pos="0">
                <a:srgbClr val="FF9300">
                  <a:alpha val="72933"/>
                </a:srgbClr>
              </a:gs>
              <a:gs pos="48062">
                <a:srgbClr val="F46709">
                  <a:alpha val="72933"/>
                </a:srgbClr>
              </a:gs>
              <a:gs pos="100000">
                <a:srgbClr val="E83B13">
                  <a:alpha val="72933"/>
                </a:srgbClr>
              </a:gs>
            </a:gsLst>
            <a:lin ang="16382320"/>
          </a:gradFill>
          <a:ln w="12700">
            <a:miter lim="400000"/>
          </a:ln>
        </p:spPr>
        <p:txBody>
          <a:bodyPr lIns="0" tIns="0" rIns="0" bIns="0" anchor="ctr"/>
          <a:lstStyle/>
          <a:p>
            <a:pPr defTabSz="412735">
              <a:defRPr sz="2200">
                <a:solidFill>
                  <a:srgbClr val="FFFFFF"/>
                </a:solidFill>
                <a:latin typeface="Helvetica Neue Medium"/>
                <a:ea typeface="Helvetica Neue Medium"/>
                <a:cs typeface="Helvetica Neue Medium"/>
                <a:sym typeface="Helvetica Neue Medium"/>
              </a:defRPr>
            </a:pPr>
            <a:endParaRPr sz="1547"/>
          </a:p>
        </p:txBody>
      </p:sp>
      <p:sp>
        <p:nvSpPr>
          <p:cNvPr id="925" name="Şekil"/>
          <p:cNvSpPr/>
          <p:nvPr/>
        </p:nvSpPr>
        <p:spPr>
          <a:xfrm>
            <a:off x="2875064" y="3280342"/>
            <a:ext cx="712893" cy="44239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gradFill>
            <a:gsLst>
              <a:gs pos="0">
                <a:srgbClr val="FF9300">
                  <a:alpha val="72933"/>
                </a:srgbClr>
              </a:gs>
              <a:gs pos="48062">
                <a:srgbClr val="F46709">
                  <a:alpha val="72933"/>
                </a:srgbClr>
              </a:gs>
              <a:gs pos="100000">
                <a:srgbClr val="E83B13">
                  <a:alpha val="72933"/>
                </a:srgbClr>
              </a:gs>
            </a:gsLst>
            <a:lin ang="2400000"/>
          </a:gradFill>
          <a:ln w="12700">
            <a:miter lim="400000"/>
          </a:ln>
        </p:spPr>
        <p:txBody>
          <a:bodyPr lIns="0" tIns="0" rIns="0" bIns="0" anchor="ctr"/>
          <a:lstStyle/>
          <a:p>
            <a:pPr defTabSz="412735">
              <a:defRPr sz="2200">
                <a:solidFill>
                  <a:srgbClr val="FFFFFF"/>
                </a:solidFill>
                <a:latin typeface="Helvetica Neue Medium"/>
                <a:ea typeface="Helvetica Neue Medium"/>
                <a:cs typeface="Helvetica Neue Medium"/>
                <a:sym typeface="Helvetica Neue Medium"/>
              </a:defRPr>
            </a:pPr>
            <a:endParaRPr sz="1547"/>
          </a:p>
        </p:txBody>
      </p:sp>
      <p:sp>
        <p:nvSpPr>
          <p:cNvPr id="926" name="Şekil"/>
          <p:cNvSpPr/>
          <p:nvPr/>
        </p:nvSpPr>
        <p:spPr>
          <a:xfrm>
            <a:off x="2903643" y="2420003"/>
            <a:ext cx="327869" cy="301883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0144"/>
                </a:lnTo>
                <a:lnTo>
                  <a:pt x="21600" y="21600"/>
                </a:lnTo>
                <a:lnTo>
                  <a:pt x="21600" y="1456"/>
                </a:lnTo>
                <a:lnTo>
                  <a:pt x="0" y="0"/>
                </a:lnTo>
                <a:close/>
              </a:path>
            </a:pathLst>
          </a:custGeom>
          <a:gradFill>
            <a:gsLst>
              <a:gs pos="22695">
                <a:srgbClr val="FFFFFF">
                  <a:alpha val="21569"/>
                </a:srgbClr>
              </a:gs>
              <a:gs pos="23337">
                <a:srgbClr val="FFFFFF">
                  <a:alpha val="21569"/>
                </a:srgbClr>
              </a:gs>
              <a:gs pos="41673">
                <a:srgbClr val="F3FCFF">
                  <a:alpha val="31838"/>
                </a:srgbClr>
              </a:gs>
              <a:gs pos="94753">
                <a:srgbClr val="D0E4FF">
                  <a:alpha val="32967"/>
                </a:srgbClr>
              </a:gs>
              <a:gs pos="99480">
                <a:srgbClr val="FFFFFF">
                  <a:alpha val="69391"/>
                </a:srgbClr>
              </a:gs>
            </a:gsLst>
          </a:gradFill>
          <a:ln w="12700">
            <a:miter lim="400000"/>
          </a:ln>
        </p:spPr>
        <p:txBody>
          <a:bodyPr lIns="0" tIns="0" rIns="0" bIns="0" anchor="ctr"/>
          <a:lstStyle/>
          <a:p>
            <a:pPr defTabSz="412735">
              <a:defRPr sz="2200">
                <a:solidFill>
                  <a:srgbClr val="FFFFFF"/>
                </a:solidFill>
                <a:latin typeface="Helvetica Neue Medium"/>
                <a:ea typeface="Helvetica Neue Medium"/>
                <a:cs typeface="Helvetica Neue Medium"/>
                <a:sym typeface="Helvetica Neue Medium"/>
              </a:defRPr>
            </a:pPr>
            <a:endParaRPr sz="1547"/>
          </a:p>
        </p:txBody>
      </p:sp>
      <p:sp>
        <p:nvSpPr>
          <p:cNvPr id="927" name="Şekil"/>
          <p:cNvSpPr/>
          <p:nvPr/>
        </p:nvSpPr>
        <p:spPr>
          <a:xfrm>
            <a:off x="2985235" y="4920284"/>
            <a:ext cx="164684" cy="172327"/>
          </a:xfrm>
          <a:custGeom>
            <a:avLst/>
            <a:gdLst/>
            <a:ahLst/>
            <a:cxnLst>
              <a:cxn ang="0">
                <a:pos x="wd2" y="hd2"/>
              </a:cxn>
              <a:cxn ang="5400000">
                <a:pos x="wd2" y="hd2"/>
              </a:cxn>
              <a:cxn ang="10800000">
                <a:pos x="wd2" y="hd2"/>
              </a:cxn>
              <a:cxn ang="16200000">
                <a:pos x="wd2" y="hd2"/>
              </a:cxn>
            </a:cxnLst>
            <a:rect l="0" t="0" r="r" b="b"/>
            <a:pathLst>
              <a:path w="21600" h="21600" extrusionOk="0">
                <a:moveTo>
                  <a:pt x="17604" y="0"/>
                </a:moveTo>
                <a:cubicBezTo>
                  <a:pt x="17373" y="0"/>
                  <a:pt x="17151" y="109"/>
                  <a:pt x="17014" y="289"/>
                </a:cubicBezTo>
                <a:cubicBezTo>
                  <a:pt x="16446" y="1036"/>
                  <a:pt x="13622" y="4852"/>
                  <a:pt x="13622" y="6706"/>
                </a:cubicBezTo>
                <a:cubicBezTo>
                  <a:pt x="13622" y="8807"/>
                  <a:pt x="15405" y="10524"/>
                  <a:pt x="17604" y="10524"/>
                </a:cubicBezTo>
                <a:cubicBezTo>
                  <a:pt x="19802" y="10524"/>
                  <a:pt x="21600" y="8807"/>
                  <a:pt x="21600" y="6706"/>
                </a:cubicBezTo>
                <a:cubicBezTo>
                  <a:pt x="21600" y="4852"/>
                  <a:pt x="18762" y="1036"/>
                  <a:pt x="18195" y="289"/>
                </a:cubicBezTo>
                <a:cubicBezTo>
                  <a:pt x="18059" y="109"/>
                  <a:pt x="17836" y="0"/>
                  <a:pt x="17604" y="0"/>
                </a:cubicBezTo>
                <a:close/>
                <a:moveTo>
                  <a:pt x="7649" y="840"/>
                </a:moveTo>
                <a:cubicBezTo>
                  <a:pt x="7417" y="840"/>
                  <a:pt x="7193" y="949"/>
                  <a:pt x="7058" y="1129"/>
                </a:cubicBezTo>
                <a:cubicBezTo>
                  <a:pt x="6770" y="1508"/>
                  <a:pt x="0" y="10456"/>
                  <a:pt x="0" y="14291"/>
                </a:cubicBezTo>
                <a:cubicBezTo>
                  <a:pt x="0" y="18321"/>
                  <a:pt x="3431" y="21600"/>
                  <a:pt x="7649" y="21600"/>
                </a:cubicBezTo>
                <a:cubicBezTo>
                  <a:pt x="11865" y="21600"/>
                  <a:pt x="15297" y="18321"/>
                  <a:pt x="15297" y="14291"/>
                </a:cubicBezTo>
                <a:cubicBezTo>
                  <a:pt x="15297" y="10456"/>
                  <a:pt x="8515" y="1508"/>
                  <a:pt x="8225" y="1129"/>
                </a:cubicBezTo>
                <a:cubicBezTo>
                  <a:pt x="8090" y="949"/>
                  <a:pt x="7881" y="840"/>
                  <a:pt x="7649" y="840"/>
                </a:cubicBezTo>
                <a:close/>
                <a:moveTo>
                  <a:pt x="17604" y="1903"/>
                </a:moveTo>
                <a:cubicBezTo>
                  <a:pt x="18761" y="3533"/>
                  <a:pt x="20144" y="5781"/>
                  <a:pt x="20144" y="6706"/>
                </a:cubicBezTo>
                <a:cubicBezTo>
                  <a:pt x="20144" y="8044"/>
                  <a:pt x="19004" y="9133"/>
                  <a:pt x="17604" y="9133"/>
                </a:cubicBezTo>
                <a:cubicBezTo>
                  <a:pt x="16204" y="9133"/>
                  <a:pt x="15064" y="8044"/>
                  <a:pt x="15064" y="6706"/>
                </a:cubicBezTo>
                <a:cubicBezTo>
                  <a:pt x="15064" y="5781"/>
                  <a:pt x="16446" y="3533"/>
                  <a:pt x="17604" y="1903"/>
                </a:cubicBezTo>
                <a:close/>
                <a:moveTo>
                  <a:pt x="7649" y="2730"/>
                </a:moveTo>
                <a:cubicBezTo>
                  <a:pt x="9802" y="5678"/>
                  <a:pt x="13842" y="11734"/>
                  <a:pt x="13842" y="14291"/>
                </a:cubicBezTo>
                <a:cubicBezTo>
                  <a:pt x="13842" y="17557"/>
                  <a:pt x="11067" y="20222"/>
                  <a:pt x="7649" y="20222"/>
                </a:cubicBezTo>
                <a:cubicBezTo>
                  <a:pt x="4230" y="20222"/>
                  <a:pt x="1442" y="17557"/>
                  <a:pt x="1442" y="14291"/>
                </a:cubicBezTo>
                <a:cubicBezTo>
                  <a:pt x="1442" y="11734"/>
                  <a:pt x="5494" y="5678"/>
                  <a:pt x="7649" y="2730"/>
                </a:cubicBezTo>
                <a:close/>
                <a:moveTo>
                  <a:pt x="2925" y="13438"/>
                </a:moveTo>
                <a:cubicBezTo>
                  <a:pt x="2525" y="13438"/>
                  <a:pt x="2197" y="13751"/>
                  <a:pt x="2197" y="14133"/>
                </a:cubicBezTo>
                <a:cubicBezTo>
                  <a:pt x="2197" y="16781"/>
                  <a:pt x="4453" y="18936"/>
                  <a:pt x="7223" y="18936"/>
                </a:cubicBezTo>
                <a:cubicBezTo>
                  <a:pt x="7622" y="18936"/>
                  <a:pt x="7937" y="18622"/>
                  <a:pt x="7937" y="18241"/>
                </a:cubicBezTo>
                <a:cubicBezTo>
                  <a:pt x="7937" y="17859"/>
                  <a:pt x="7622" y="17545"/>
                  <a:pt x="7223" y="17545"/>
                </a:cubicBezTo>
                <a:cubicBezTo>
                  <a:pt x="5249" y="17545"/>
                  <a:pt x="3639" y="16017"/>
                  <a:pt x="3639" y="14133"/>
                </a:cubicBezTo>
                <a:cubicBezTo>
                  <a:pt x="3639" y="13751"/>
                  <a:pt x="3324" y="13438"/>
                  <a:pt x="2925" y="13438"/>
                </a:cubicBezTo>
                <a:close/>
              </a:path>
            </a:pathLst>
          </a:custGeom>
          <a:solidFill>
            <a:srgbClr val="F8BA00"/>
          </a:solidFill>
          <a:ln w="12700">
            <a:miter lim="400000"/>
          </a:ln>
        </p:spPr>
        <p:txBody>
          <a:bodyPr lIns="0" tIns="0" rIns="0" bIns="0" anchor="ctr"/>
          <a:lstStyle/>
          <a:p>
            <a:pPr defTabSz="412735">
              <a:defRPr sz="2200">
                <a:solidFill>
                  <a:srgbClr val="FFFFFF"/>
                </a:solidFill>
                <a:latin typeface="Helvetica Neue Medium"/>
                <a:ea typeface="Helvetica Neue Medium"/>
                <a:cs typeface="Helvetica Neue Medium"/>
                <a:sym typeface="Helvetica Neue Medium"/>
              </a:defRPr>
            </a:pPr>
            <a:endParaRPr sz="1547"/>
          </a:p>
        </p:txBody>
      </p:sp>
      <p:sp>
        <p:nvSpPr>
          <p:cNvPr id="928" name="AİLE GELİR DÜZEYİ"/>
          <p:cNvSpPr txBox="1"/>
          <p:nvPr/>
        </p:nvSpPr>
        <p:spPr>
          <a:xfrm rot="16200000">
            <a:off x="2247135" y="3676943"/>
            <a:ext cx="1612301" cy="1899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9050" tIns="19050" rIns="19050" bIns="19050" anchor="ctr">
            <a:spAutoFit/>
          </a:bodyPr>
          <a:lstStyle>
            <a:lvl1pPr defTabSz="587022">
              <a:buClrTx/>
              <a:defRPr sz="1400" b="1" spc="280">
                <a:solidFill>
                  <a:srgbClr val="000000"/>
                </a:solidFill>
              </a:defRPr>
            </a:lvl1pPr>
          </a:lstStyle>
          <a:p>
            <a:r>
              <a:rPr sz="984"/>
              <a:t>AİLE GELİR DÜZEYİ</a:t>
            </a:r>
          </a:p>
        </p:txBody>
      </p:sp>
      <p:sp>
        <p:nvSpPr>
          <p:cNvPr id="929" name="Şekil"/>
          <p:cNvSpPr/>
          <p:nvPr/>
        </p:nvSpPr>
        <p:spPr>
          <a:xfrm>
            <a:off x="4774187" y="4996442"/>
            <a:ext cx="712893" cy="44239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FFFFFF"/>
          </a:solidFill>
          <a:ln w="12700">
            <a:miter lim="400000"/>
          </a:ln>
        </p:spPr>
        <p:txBody>
          <a:bodyPr lIns="0" tIns="0" rIns="0" bIns="0" anchor="ctr"/>
          <a:lstStyle/>
          <a:p>
            <a:pPr defTabSz="412735">
              <a:defRPr sz="2200">
                <a:solidFill>
                  <a:srgbClr val="FFFFFF"/>
                </a:solidFill>
                <a:latin typeface="Helvetica Neue Medium"/>
                <a:ea typeface="Helvetica Neue Medium"/>
                <a:cs typeface="Helvetica Neue Medium"/>
                <a:sym typeface="Helvetica Neue Medium"/>
              </a:defRPr>
            </a:pPr>
            <a:endParaRPr sz="1547"/>
          </a:p>
        </p:txBody>
      </p:sp>
      <p:sp>
        <p:nvSpPr>
          <p:cNvPr id="930" name="Şekil"/>
          <p:cNvSpPr/>
          <p:nvPr/>
        </p:nvSpPr>
        <p:spPr>
          <a:xfrm>
            <a:off x="5130631" y="2402328"/>
            <a:ext cx="356446" cy="303650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573"/>
                </a:lnTo>
                <a:lnTo>
                  <a:pt x="0" y="21600"/>
                </a:lnTo>
                <a:lnTo>
                  <a:pt x="21600" y="20027"/>
                </a:lnTo>
                <a:lnTo>
                  <a:pt x="21600" y="0"/>
                </a:lnTo>
                <a:close/>
              </a:path>
            </a:pathLst>
          </a:custGeom>
          <a:solidFill>
            <a:srgbClr val="FFFFFF">
              <a:alpha val="31942"/>
            </a:srgbClr>
          </a:solidFill>
          <a:ln w="12700">
            <a:miter lim="400000"/>
          </a:ln>
        </p:spPr>
        <p:txBody>
          <a:bodyPr lIns="0" tIns="0" rIns="0" bIns="0" anchor="ctr"/>
          <a:lstStyle/>
          <a:p>
            <a:pPr defTabSz="412735">
              <a:defRPr sz="2200">
                <a:solidFill>
                  <a:srgbClr val="FFFFFF"/>
                </a:solidFill>
                <a:latin typeface="Helvetica Neue Medium"/>
                <a:ea typeface="Helvetica Neue Medium"/>
                <a:cs typeface="Helvetica Neue Medium"/>
                <a:sym typeface="Helvetica Neue Medium"/>
              </a:defRPr>
            </a:pPr>
            <a:endParaRPr sz="1547"/>
          </a:p>
        </p:txBody>
      </p:sp>
      <p:sp>
        <p:nvSpPr>
          <p:cNvPr id="931" name="Şekil"/>
          <p:cNvSpPr/>
          <p:nvPr/>
        </p:nvSpPr>
        <p:spPr>
          <a:xfrm flipH="1">
            <a:off x="4774185" y="2402328"/>
            <a:ext cx="356447" cy="303650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573"/>
                </a:lnTo>
                <a:lnTo>
                  <a:pt x="0" y="21600"/>
                </a:lnTo>
                <a:lnTo>
                  <a:pt x="21600" y="20027"/>
                </a:lnTo>
                <a:lnTo>
                  <a:pt x="21600" y="0"/>
                </a:lnTo>
                <a:close/>
              </a:path>
            </a:pathLst>
          </a:custGeom>
          <a:solidFill>
            <a:srgbClr val="FFFFFF">
              <a:alpha val="31942"/>
            </a:srgbClr>
          </a:solidFill>
          <a:ln w="12700">
            <a:miter lim="400000"/>
          </a:ln>
        </p:spPr>
        <p:txBody>
          <a:bodyPr lIns="0" tIns="0" rIns="0" bIns="0" anchor="ctr"/>
          <a:lstStyle/>
          <a:p>
            <a:pPr defTabSz="412735">
              <a:defRPr sz="2200">
                <a:solidFill>
                  <a:srgbClr val="FFFFFF"/>
                </a:solidFill>
                <a:latin typeface="Helvetica Neue Medium"/>
                <a:ea typeface="Helvetica Neue Medium"/>
                <a:cs typeface="Helvetica Neue Medium"/>
                <a:sym typeface="Helvetica Neue Medium"/>
              </a:defRPr>
            </a:pPr>
            <a:endParaRPr sz="1547"/>
          </a:p>
        </p:txBody>
      </p:sp>
      <p:sp>
        <p:nvSpPr>
          <p:cNvPr id="932" name="Şekil"/>
          <p:cNvSpPr/>
          <p:nvPr/>
        </p:nvSpPr>
        <p:spPr>
          <a:xfrm>
            <a:off x="4774187" y="2181132"/>
            <a:ext cx="712893" cy="44239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FFFFFF">
              <a:alpha val="37276"/>
            </a:srgbClr>
          </a:solidFill>
          <a:ln w="12700">
            <a:miter lim="400000"/>
          </a:ln>
        </p:spPr>
        <p:txBody>
          <a:bodyPr lIns="0" tIns="0" rIns="0" bIns="0" anchor="ctr"/>
          <a:lstStyle/>
          <a:p>
            <a:pPr defTabSz="412735">
              <a:defRPr sz="2200">
                <a:solidFill>
                  <a:srgbClr val="FFFFFF"/>
                </a:solidFill>
                <a:latin typeface="Helvetica Neue Medium"/>
                <a:ea typeface="Helvetica Neue Medium"/>
                <a:cs typeface="Helvetica Neue Medium"/>
                <a:sym typeface="Helvetica Neue Medium"/>
              </a:defRPr>
            </a:pPr>
            <a:endParaRPr sz="1547"/>
          </a:p>
        </p:txBody>
      </p:sp>
      <p:sp>
        <p:nvSpPr>
          <p:cNvPr id="933" name="Şekil"/>
          <p:cNvSpPr/>
          <p:nvPr/>
        </p:nvSpPr>
        <p:spPr>
          <a:xfrm>
            <a:off x="5130631" y="4574027"/>
            <a:ext cx="356444" cy="86484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5524"/>
                </a:lnTo>
                <a:lnTo>
                  <a:pt x="0" y="21600"/>
                </a:lnTo>
                <a:lnTo>
                  <a:pt x="21600" y="16076"/>
                </a:lnTo>
                <a:lnTo>
                  <a:pt x="21600" y="0"/>
                </a:lnTo>
                <a:close/>
              </a:path>
            </a:pathLst>
          </a:custGeom>
          <a:solidFill>
            <a:srgbClr val="DFE1E1"/>
          </a:solidFill>
          <a:ln w="12700">
            <a:miter lim="400000"/>
          </a:ln>
          <a:effectLst>
            <a:outerShdw blurRad="25400" dist="12700" dir="5400000" rotWithShape="0">
              <a:srgbClr val="000000">
                <a:alpha val="50000"/>
              </a:srgbClr>
            </a:outerShdw>
            <a:reflection stA="50000" endPos="40000" dir="5400000" sy="-100000" algn="bl" rotWithShape="0"/>
          </a:effectLst>
        </p:spPr>
        <p:txBody>
          <a:bodyPr lIns="0" tIns="0" rIns="0" bIns="0" anchor="ctr"/>
          <a:lstStyle/>
          <a:p>
            <a:pPr defTabSz="412735">
              <a:defRPr sz="2200">
                <a:solidFill>
                  <a:srgbClr val="FFFFFF"/>
                </a:solidFill>
                <a:latin typeface="Helvetica Neue Medium"/>
                <a:ea typeface="Helvetica Neue Medium"/>
                <a:cs typeface="Helvetica Neue Medium"/>
                <a:sym typeface="Helvetica Neue Medium"/>
              </a:defRPr>
            </a:pPr>
            <a:endParaRPr sz="1547"/>
          </a:p>
        </p:txBody>
      </p:sp>
      <p:sp>
        <p:nvSpPr>
          <p:cNvPr id="934" name="Şekil"/>
          <p:cNvSpPr/>
          <p:nvPr/>
        </p:nvSpPr>
        <p:spPr>
          <a:xfrm flipH="1">
            <a:off x="4774188" y="4574027"/>
            <a:ext cx="356444" cy="86484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5524"/>
                </a:lnTo>
                <a:lnTo>
                  <a:pt x="0" y="21600"/>
                </a:lnTo>
                <a:lnTo>
                  <a:pt x="21600" y="16076"/>
                </a:lnTo>
                <a:lnTo>
                  <a:pt x="21600" y="0"/>
                </a:lnTo>
                <a:close/>
              </a:path>
            </a:pathLst>
          </a:custGeom>
          <a:solidFill>
            <a:srgbClr val="F0F2F2"/>
          </a:solidFill>
          <a:ln w="12700">
            <a:miter lim="400000"/>
          </a:ln>
          <a:effectLst>
            <a:reflection stA="50000" endPos="40000" dir="5400000" sy="-100000" algn="bl" rotWithShape="0"/>
          </a:effectLst>
        </p:spPr>
        <p:txBody>
          <a:bodyPr lIns="0" tIns="0" rIns="0" bIns="0" anchor="ctr"/>
          <a:lstStyle/>
          <a:p>
            <a:pPr defTabSz="412735">
              <a:defRPr sz="2200">
                <a:solidFill>
                  <a:srgbClr val="FFFFFF"/>
                </a:solidFill>
                <a:latin typeface="Helvetica Neue Medium"/>
                <a:ea typeface="Helvetica Neue Medium"/>
                <a:cs typeface="Helvetica Neue Medium"/>
                <a:sym typeface="Helvetica Neue Medium"/>
              </a:defRPr>
            </a:pPr>
            <a:endParaRPr sz="1547"/>
          </a:p>
        </p:txBody>
      </p:sp>
      <p:sp>
        <p:nvSpPr>
          <p:cNvPr id="935" name="Şekil"/>
          <p:cNvSpPr/>
          <p:nvPr/>
        </p:nvSpPr>
        <p:spPr>
          <a:xfrm>
            <a:off x="4768803" y="2837696"/>
            <a:ext cx="712893" cy="44239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gradFill>
            <a:gsLst>
              <a:gs pos="0">
                <a:srgbClr val="FF5200">
                  <a:alpha val="72933"/>
                </a:srgbClr>
              </a:gs>
              <a:gs pos="48062">
                <a:srgbClr val="F43235">
                  <a:alpha val="72933"/>
                </a:srgbClr>
              </a:gs>
              <a:gs pos="100000">
                <a:srgbClr val="E8116B">
                  <a:alpha val="72933"/>
                </a:srgbClr>
              </a:gs>
            </a:gsLst>
            <a:lin ang="16200000"/>
          </a:gradFill>
          <a:ln w="12700">
            <a:miter lim="400000"/>
          </a:ln>
        </p:spPr>
        <p:txBody>
          <a:bodyPr lIns="0" tIns="0" rIns="0" bIns="0" anchor="ctr"/>
          <a:lstStyle/>
          <a:p>
            <a:pPr defTabSz="412735">
              <a:defRPr sz="2200">
                <a:solidFill>
                  <a:srgbClr val="FFFFFF"/>
                </a:solidFill>
                <a:latin typeface="Helvetica Neue Medium"/>
                <a:ea typeface="Helvetica Neue Medium"/>
                <a:cs typeface="Helvetica Neue Medium"/>
                <a:sym typeface="Helvetica Neue Medium"/>
              </a:defRPr>
            </a:pPr>
            <a:endParaRPr sz="1547"/>
          </a:p>
        </p:txBody>
      </p:sp>
      <p:sp>
        <p:nvSpPr>
          <p:cNvPr id="936" name="Şekil"/>
          <p:cNvSpPr/>
          <p:nvPr/>
        </p:nvSpPr>
        <p:spPr>
          <a:xfrm>
            <a:off x="4774187" y="4356183"/>
            <a:ext cx="712893" cy="44239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FFFFFF">
              <a:alpha val="37276"/>
            </a:srgbClr>
          </a:solidFill>
          <a:ln w="12700">
            <a:miter lim="400000"/>
          </a:ln>
        </p:spPr>
        <p:txBody>
          <a:bodyPr lIns="0" tIns="0" rIns="0" bIns="0" anchor="ctr"/>
          <a:lstStyle/>
          <a:p>
            <a:pPr defTabSz="412735">
              <a:defRPr sz="2200">
                <a:solidFill>
                  <a:srgbClr val="FFFFFF"/>
                </a:solidFill>
                <a:latin typeface="Helvetica Neue Medium"/>
                <a:ea typeface="Helvetica Neue Medium"/>
                <a:cs typeface="Helvetica Neue Medium"/>
                <a:sym typeface="Helvetica Neue Medium"/>
              </a:defRPr>
            </a:pPr>
            <a:endParaRPr sz="1547"/>
          </a:p>
        </p:txBody>
      </p:sp>
      <p:sp>
        <p:nvSpPr>
          <p:cNvPr id="937" name="Şekil"/>
          <p:cNvSpPr/>
          <p:nvPr/>
        </p:nvSpPr>
        <p:spPr>
          <a:xfrm>
            <a:off x="4802765" y="2420003"/>
            <a:ext cx="327869" cy="301883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0144"/>
                </a:lnTo>
                <a:lnTo>
                  <a:pt x="21600" y="21600"/>
                </a:lnTo>
                <a:lnTo>
                  <a:pt x="21600" y="1456"/>
                </a:lnTo>
                <a:lnTo>
                  <a:pt x="0" y="0"/>
                </a:lnTo>
                <a:close/>
              </a:path>
            </a:pathLst>
          </a:custGeom>
          <a:gradFill>
            <a:gsLst>
              <a:gs pos="22695">
                <a:srgbClr val="FFFFFF">
                  <a:alpha val="21569"/>
                </a:srgbClr>
              </a:gs>
              <a:gs pos="23337">
                <a:srgbClr val="FFFFFF">
                  <a:alpha val="21569"/>
                </a:srgbClr>
              </a:gs>
              <a:gs pos="41673">
                <a:srgbClr val="F3FCFF">
                  <a:alpha val="31838"/>
                </a:srgbClr>
              </a:gs>
              <a:gs pos="94753">
                <a:srgbClr val="D0E4FF">
                  <a:alpha val="32967"/>
                </a:srgbClr>
              </a:gs>
              <a:gs pos="99480">
                <a:srgbClr val="FFFFFF">
                  <a:alpha val="69391"/>
                </a:srgbClr>
              </a:gs>
            </a:gsLst>
          </a:gradFill>
          <a:ln w="12700">
            <a:miter lim="400000"/>
          </a:ln>
        </p:spPr>
        <p:txBody>
          <a:bodyPr lIns="0" tIns="0" rIns="0" bIns="0" anchor="ctr"/>
          <a:lstStyle/>
          <a:p>
            <a:pPr defTabSz="412735">
              <a:defRPr sz="2200">
                <a:solidFill>
                  <a:srgbClr val="FFFFFF"/>
                </a:solidFill>
                <a:latin typeface="Helvetica Neue Medium"/>
                <a:ea typeface="Helvetica Neue Medium"/>
                <a:cs typeface="Helvetica Neue Medium"/>
                <a:sym typeface="Helvetica Neue Medium"/>
              </a:defRPr>
            </a:pPr>
            <a:endParaRPr sz="1547"/>
          </a:p>
        </p:txBody>
      </p:sp>
      <p:sp>
        <p:nvSpPr>
          <p:cNvPr id="938" name="Şekil"/>
          <p:cNvSpPr/>
          <p:nvPr/>
        </p:nvSpPr>
        <p:spPr>
          <a:xfrm flipH="1">
            <a:off x="4774187" y="3059667"/>
            <a:ext cx="356444" cy="173950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746"/>
                </a:lnTo>
                <a:lnTo>
                  <a:pt x="0" y="21600"/>
                </a:lnTo>
                <a:lnTo>
                  <a:pt x="21600" y="18854"/>
                </a:lnTo>
                <a:lnTo>
                  <a:pt x="21600" y="0"/>
                </a:lnTo>
                <a:close/>
              </a:path>
            </a:pathLst>
          </a:custGeom>
          <a:gradFill>
            <a:gsLst>
              <a:gs pos="0">
                <a:srgbClr val="FF5F00">
                  <a:alpha val="72933"/>
                </a:srgbClr>
              </a:gs>
              <a:gs pos="48062">
                <a:srgbClr val="F43835">
                  <a:alpha val="72933"/>
                </a:srgbClr>
              </a:gs>
              <a:gs pos="100000">
                <a:srgbClr val="E8116B">
                  <a:alpha val="72933"/>
                </a:srgbClr>
              </a:gs>
            </a:gsLst>
            <a:lin ang="5400000"/>
          </a:gradFill>
          <a:ln w="12700">
            <a:miter lim="400000"/>
          </a:ln>
        </p:spPr>
        <p:txBody>
          <a:bodyPr lIns="0" tIns="0" rIns="0" bIns="0" anchor="ctr"/>
          <a:lstStyle/>
          <a:p>
            <a:pPr defTabSz="412735">
              <a:defRPr sz="2200">
                <a:solidFill>
                  <a:srgbClr val="FFFFFF"/>
                </a:solidFill>
                <a:latin typeface="Helvetica Neue Medium"/>
                <a:ea typeface="Helvetica Neue Medium"/>
                <a:cs typeface="Helvetica Neue Medium"/>
                <a:sym typeface="Helvetica Neue Medium"/>
              </a:defRPr>
            </a:pPr>
            <a:endParaRPr sz="1547"/>
          </a:p>
        </p:txBody>
      </p:sp>
      <p:sp>
        <p:nvSpPr>
          <p:cNvPr id="939" name="Şekil"/>
          <p:cNvSpPr/>
          <p:nvPr/>
        </p:nvSpPr>
        <p:spPr>
          <a:xfrm>
            <a:off x="4882148" y="4984202"/>
            <a:ext cx="164684" cy="163428"/>
          </a:xfrm>
          <a:custGeom>
            <a:avLst/>
            <a:gdLst/>
            <a:ahLst/>
            <a:cxnLst>
              <a:cxn ang="0">
                <a:pos x="wd2" y="hd2"/>
              </a:cxn>
              <a:cxn ang="5400000">
                <a:pos x="wd2" y="hd2"/>
              </a:cxn>
              <a:cxn ang="10800000">
                <a:pos x="wd2" y="hd2"/>
              </a:cxn>
              <a:cxn ang="16200000">
                <a:pos x="wd2" y="hd2"/>
              </a:cxn>
            </a:cxnLst>
            <a:rect l="0" t="0" r="r" b="b"/>
            <a:pathLst>
              <a:path w="21600" h="21600" extrusionOk="0">
                <a:moveTo>
                  <a:pt x="9718" y="0"/>
                </a:moveTo>
                <a:cubicBezTo>
                  <a:pt x="6146" y="0"/>
                  <a:pt x="3235" y="2932"/>
                  <a:pt x="3235" y="6532"/>
                </a:cubicBezTo>
                <a:cubicBezTo>
                  <a:pt x="3235" y="6577"/>
                  <a:pt x="3230" y="6626"/>
                  <a:pt x="3235" y="6674"/>
                </a:cubicBezTo>
                <a:cubicBezTo>
                  <a:pt x="1372" y="7157"/>
                  <a:pt x="0" y="8860"/>
                  <a:pt x="0" y="10883"/>
                </a:cubicBezTo>
                <a:cubicBezTo>
                  <a:pt x="0" y="13285"/>
                  <a:pt x="1935" y="15234"/>
                  <a:pt x="4318" y="15234"/>
                </a:cubicBezTo>
                <a:cubicBezTo>
                  <a:pt x="4914" y="15234"/>
                  <a:pt x="5400" y="14748"/>
                  <a:pt x="5400" y="14143"/>
                </a:cubicBezTo>
                <a:cubicBezTo>
                  <a:pt x="5400" y="13542"/>
                  <a:pt x="4914" y="13064"/>
                  <a:pt x="4318" y="13064"/>
                </a:cubicBezTo>
                <a:cubicBezTo>
                  <a:pt x="3126" y="13064"/>
                  <a:pt x="2165" y="12084"/>
                  <a:pt x="2165" y="10883"/>
                </a:cubicBezTo>
                <a:cubicBezTo>
                  <a:pt x="2165" y="9682"/>
                  <a:pt x="3119" y="8706"/>
                  <a:pt x="4212" y="8702"/>
                </a:cubicBezTo>
                <a:lnTo>
                  <a:pt x="5753" y="8714"/>
                </a:lnTo>
                <a:lnTo>
                  <a:pt x="5482" y="7409"/>
                </a:lnTo>
                <a:cubicBezTo>
                  <a:pt x="5425" y="7123"/>
                  <a:pt x="5400" y="6831"/>
                  <a:pt x="5400" y="6532"/>
                </a:cubicBezTo>
                <a:cubicBezTo>
                  <a:pt x="5400" y="4130"/>
                  <a:pt x="7334" y="2181"/>
                  <a:pt x="9718" y="2181"/>
                </a:cubicBezTo>
                <a:cubicBezTo>
                  <a:pt x="11826" y="2181"/>
                  <a:pt x="13611" y="3711"/>
                  <a:pt x="13965" y="5809"/>
                </a:cubicBezTo>
                <a:lnTo>
                  <a:pt x="14165" y="7006"/>
                </a:lnTo>
                <a:lnTo>
                  <a:pt x="15318" y="6674"/>
                </a:lnTo>
                <a:cubicBezTo>
                  <a:pt x="15654" y="6579"/>
                  <a:pt x="15936" y="6532"/>
                  <a:pt x="16200" y="6532"/>
                </a:cubicBezTo>
                <a:cubicBezTo>
                  <a:pt x="17987" y="6532"/>
                  <a:pt x="19435" y="7991"/>
                  <a:pt x="19435" y="9792"/>
                </a:cubicBezTo>
                <a:cubicBezTo>
                  <a:pt x="19435" y="11259"/>
                  <a:pt x="18457" y="12558"/>
                  <a:pt x="17059" y="12946"/>
                </a:cubicBezTo>
                <a:cubicBezTo>
                  <a:pt x="16485" y="13112"/>
                  <a:pt x="16148" y="13705"/>
                  <a:pt x="16306" y="14285"/>
                </a:cubicBezTo>
                <a:cubicBezTo>
                  <a:pt x="16464" y="14864"/>
                  <a:pt x="17062" y="15202"/>
                  <a:pt x="17635" y="15044"/>
                </a:cubicBezTo>
                <a:cubicBezTo>
                  <a:pt x="19966" y="14395"/>
                  <a:pt x="21600" y="12230"/>
                  <a:pt x="21600" y="9792"/>
                </a:cubicBezTo>
                <a:cubicBezTo>
                  <a:pt x="21600" y="6668"/>
                  <a:pt x="18987" y="4109"/>
                  <a:pt x="15812" y="4375"/>
                </a:cubicBezTo>
                <a:cubicBezTo>
                  <a:pt x="14921" y="1793"/>
                  <a:pt x="12512" y="0"/>
                  <a:pt x="9718" y="0"/>
                </a:cubicBezTo>
                <a:close/>
                <a:moveTo>
                  <a:pt x="7482" y="11002"/>
                </a:moveTo>
                <a:cubicBezTo>
                  <a:pt x="6886" y="11002"/>
                  <a:pt x="6400" y="11492"/>
                  <a:pt x="6400" y="12092"/>
                </a:cubicBezTo>
                <a:lnTo>
                  <a:pt x="6400" y="18624"/>
                </a:lnTo>
                <a:cubicBezTo>
                  <a:pt x="6400" y="19225"/>
                  <a:pt x="6886" y="19703"/>
                  <a:pt x="7482" y="19703"/>
                </a:cubicBezTo>
                <a:cubicBezTo>
                  <a:pt x="8078" y="19703"/>
                  <a:pt x="8553" y="19225"/>
                  <a:pt x="8553" y="18624"/>
                </a:cubicBezTo>
                <a:lnTo>
                  <a:pt x="8553" y="12092"/>
                </a:lnTo>
                <a:cubicBezTo>
                  <a:pt x="8553" y="11492"/>
                  <a:pt x="8078" y="11002"/>
                  <a:pt x="7482" y="11002"/>
                </a:cubicBezTo>
                <a:close/>
                <a:moveTo>
                  <a:pt x="13871" y="11002"/>
                </a:moveTo>
                <a:cubicBezTo>
                  <a:pt x="13275" y="11002"/>
                  <a:pt x="12800" y="11492"/>
                  <a:pt x="12800" y="12092"/>
                </a:cubicBezTo>
                <a:lnTo>
                  <a:pt x="12800" y="18624"/>
                </a:lnTo>
                <a:cubicBezTo>
                  <a:pt x="12800" y="19225"/>
                  <a:pt x="13275" y="19703"/>
                  <a:pt x="13871" y="19703"/>
                </a:cubicBezTo>
                <a:cubicBezTo>
                  <a:pt x="14467" y="19703"/>
                  <a:pt x="14953" y="19225"/>
                  <a:pt x="14953" y="18624"/>
                </a:cubicBezTo>
                <a:lnTo>
                  <a:pt x="14953" y="12092"/>
                </a:lnTo>
                <a:cubicBezTo>
                  <a:pt x="14953" y="11492"/>
                  <a:pt x="14467" y="11002"/>
                  <a:pt x="13871" y="11002"/>
                </a:cubicBezTo>
                <a:close/>
                <a:moveTo>
                  <a:pt x="10859" y="12898"/>
                </a:moveTo>
                <a:cubicBezTo>
                  <a:pt x="10263" y="12898"/>
                  <a:pt x="9788" y="13388"/>
                  <a:pt x="9788" y="13989"/>
                </a:cubicBezTo>
                <a:lnTo>
                  <a:pt x="9788" y="20509"/>
                </a:lnTo>
                <a:cubicBezTo>
                  <a:pt x="9788" y="21110"/>
                  <a:pt x="10263" y="21600"/>
                  <a:pt x="10859" y="21600"/>
                </a:cubicBezTo>
                <a:cubicBezTo>
                  <a:pt x="11455" y="21600"/>
                  <a:pt x="11941" y="21110"/>
                  <a:pt x="11941" y="20509"/>
                </a:cubicBezTo>
                <a:lnTo>
                  <a:pt x="11941" y="13989"/>
                </a:lnTo>
                <a:cubicBezTo>
                  <a:pt x="11941" y="13388"/>
                  <a:pt x="11455" y="12898"/>
                  <a:pt x="10859" y="12898"/>
                </a:cubicBezTo>
                <a:close/>
              </a:path>
            </a:pathLst>
          </a:custGeom>
          <a:solidFill>
            <a:srgbClr val="FF4C1A"/>
          </a:solidFill>
          <a:ln w="12700">
            <a:miter lim="400000"/>
          </a:ln>
        </p:spPr>
        <p:txBody>
          <a:bodyPr lIns="0" tIns="0" rIns="0" bIns="0" anchor="ctr"/>
          <a:lstStyle/>
          <a:p>
            <a:pPr defTabSz="412735">
              <a:defRPr sz="2200">
                <a:solidFill>
                  <a:srgbClr val="FF1628"/>
                </a:solidFill>
                <a:latin typeface="Helvetica Neue Medium"/>
                <a:ea typeface="Helvetica Neue Medium"/>
                <a:cs typeface="Helvetica Neue Medium"/>
                <a:sym typeface="Helvetica Neue Medium"/>
              </a:defRPr>
            </a:pPr>
            <a:endParaRPr sz="1547"/>
          </a:p>
        </p:txBody>
      </p:sp>
      <p:sp>
        <p:nvSpPr>
          <p:cNvPr id="940" name="TANIDAN SONRA GEÇEN YIL"/>
          <p:cNvSpPr txBox="1"/>
          <p:nvPr/>
        </p:nvSpPr>
        <p:spPr>
          <a:xfrm rot="16200000">
            <a:off x="3800550" y="3334039"/>
            <a:ext cx="2327881" cy="1899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9050" tIns="19050" rIns="19050" bIns="19050" anchor="ctr">
            <a:spAutoFit/>
          </a:bodyPr>
          <a:lstStyle>
            <a:lvl1pPr defTabSz="587022">
              <a:buClrTx/>
              <a:defRPr sz="1400" b="1" spc="280">
                <a:solidFill>
                  <a:srgbClr val="000000"/>
                </a:solidFill>
              </a:defRPr>
            </a:lvl1pPr>
          </a:lstStyle>
          <a:p>
            <a:r>
              <a:rPr sz="984"/>
              <a:t>TANIDAN SONRA GEÇEN YIL</a:t>
            </a:r>
          </a:p>
        </p:txBody>
      </p:sp>
      <p:sp>
        <p:nvSpPr>
          <p:cNvPr id="941" name="Şekil"/>
          <p:cNvSpPr/>
          <p:nvPr/>
        </p:nvSpPr>
        <p:spPr>
          <a:xfrm>
            <a:off x="6670617" y="4996442"/>
            <a:ext cx="712893" cy="44239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FFFFFF"/>
          </a:solidFill>
          <a:ln w="12700">
            <a:miter lim="400000"/>
          </a:ln>
        </p:spPr>
        <p:txBody>
          <a:bodyPr lIns="0" tIns="0" rIns="0" bIns="0" anchor="ctr"/>
          <a:lstStyle/>
          <a:p>
            <a:pPr defTabSz="412735">
              <a:defRPr sz="2200">
                <a:solidFill>
                  <a:srgbClr val="FFFFFF"/>
                </a:solidFill>
                <a:latin typeface="Helvetica Neue Medium"/>
                <a:ea typeface="Helvetica Neue Medium"/>
                <a:cs typeface="Helvetica Neue Medium"/>
                <a:sym typeface="Helvetica Neue Medium"/>
              </a:defRPr>
            </a:pPr>
            <a:endParaRPr sz="1547"/>
          </a:p>
        </p:txBody>
      </p:sp>
      <p:sp>
        <p:nvSpPr>
          <p:cNvPr id="942" name="Şekil"/>
          <p:cNvSpPr/>
          <p:nvPr/>
        </p:nvSpPr>
        <p:spPr>
          <a:xfrm>
            <a:off x="7027060" y="2402328"/>
            <a:ext cx="356447" cy="303650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573"/>
                </a:lnTo>
                <a:lnTo>
                  <a:pt x="0" y="21600"/>
                </a:lnTo>
                <a:lnTo>
                  <a:pt x="21600" y="20027"/>
                </a:lnTo>
                <a:lnTo>
                  <a:pt x="21600" y="0"/>
                </a:lnTo>
                <a:close/>
              </a:path>
            </a:pathLst>
          </a:custGeom>
          <a:solidFill>
            <a:srgbClr val="FFFFFF">
              <a:alpha val="31942"/>
            </a:srgbClr>
          </a:solidFill>
          <a:ln w="12700">
            <a:miter lim="400000"/>
          </a:ln>
        </p:spPr>
        <p:txBody>
          <a:bodyPr lIns="0" tIns="0" rIns="0" bIns="0" anchor="ctr"/>
          <a:lstStyle/>
          <a:p>
            <a:pPr defTabSz="412735">
              <a:defRPr sz="2200">
                <a:solidFill>
                  <a:srgbClr val="FFFFFF"/>
                </a:solidFill>
                <a:latin typeface="Helvetica Neue Medium"/>
                <a:ea typeface="Helvetica Neue Medium"/>
                <a:cs typeface="Helvetica Neue Medium"/>
                <a:sym typeface="Helvetica Neue Medium"/>
              </a:defRPr>
            </a:pPr>
            <a:endParaRPr sz="1547"/>
          </a:p>
        </p:txBody>
      </p:sp>
      <p:sp>
        <p:nvSpPr>
          <p:cNvPr id="943" name="Şekil"/>
          <p:cNvSpPr/>
          <p:nvPr/>
        </p:nvSpPr>
        <p:spPr>
          <a:xfrm flipH="1">
            <a:off x="6670614" y="2402328"/>
            <a:ext cx="356446" cy="303650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573"/>
                </a:lnTo>
                <a:lnTo>
                  <a:pt x="0" y="21600"/>
                </a:lnTo>
                <a:lnTo>
                  <a:pt x="21600" y="20027"/>
                </a:lnTo>
                <a:lnTo>
                  <a:pt x="21600" y="0"/>
                </a:lnTo>
                <a:close/>
              </a:path>
            </a:pathLst>
          </a:custGeom>
          <a:solidFill>
            <a:srgbClr val="FFFFFF">
              <a:alpha val="31942"/>
            </a:srgbClr>
          </a:solidFill>
          <a:ln w="12700">
            <a:miter lim="400000"/>
          </a:ln>
        </p:spPr>
        <p:txBody>
          <a:bodyPr lIns="0" tIns="0" rIns="0" bIns="0" anchor="ctr"/>
          <a:lstStyle/>
          <a:p>
            <a:pPr defTabSz="412735">
              <a:defRPr sz="2200">
                <a:solidFill>
                  <a:srgbClr val="FFFFFF"/>
                </a:solidFill>
                <a:latin typeface="Helvetica Neue Medium"/>
                <a:ea typeface="Helvetica Neue Medium"/>
                <a:cs typeface="Helvetica Neue Medium"/>
                <a:sym typeface="Helvetica Neue Medium"/>
              </a:defRPr>
            </a:pPr>
            <a:endParaRPr sz="1547"/>
          </a:p>
        </p:txBody>
      </p:sp>
      <p:sp>
        <p:nvSpPr>
          <p:cNvPr id="944" name="Şekil"/>
          <p:cNvSpPr/>
          <p:nvPr/>
        </p:nvSpPr>
        <p:spPr>
          <a:xfrm>
            <a:off x="6670617" y="2181132"/>
            <a:ext cx="712893" cy="44239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FFFFFF">
              <a:alpha val="37276"/>
            </a:srgbClr>
          </a:solidFill>
          <a:ln w="12700">
            <a:miter lim="400000"/>
          </a:ln>
        </p:spPr>
        <p:txBody>
          <a:bodyPr lIns="0" tIns="0" rIns="0" bIns="0" anchor="ctr"/>
          <a:lstStyle/>
          <a:p>
            <a:pPr defTabSz="412735">
              <a:defRPr sz="2200">
                <a:solidFill>
                  <a:srgbClr val="FFFFFF"/>
                </a:solidFill>
                <a:latin typeface="Helvetica Neue Medium"/>
                <a:ea typeface="Helvetica Neue Medium"/>
                <a:cs typeface="Helvetica Neue Medium"/>
                <a:sym typeface="Helvetica Neue Medium"/>
              </a:defRPr>
            </a:pPr>
            <a:endParaRPr sz="1547"/>
          </a:p>
        </p:txBody>
      </p:sp>
      <p:sp>
        <p:nvSpPr>
          <p:cNvPr id="945" name="Şekil"/>
          <p:cNvSpPr/>
          <p:nvPr/>
        </p:nvSpPr>
        <p:spPr>
          <a:xfrm>
            <a:off x="7027060" y="4574027"/>
            <a:ext cx="356444" cy="86484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5524"/>
                </a:lnTo>
                <a:lnTo>
                  <a:pt x="0" y="21600"/>
                </a:lnTo>
                <a:lnTo>
                  <a:pt x="21600" y="16076"/>
                </a:lnTo>
                <a:lnTo>
                  <a:pt x="21600" y="0"/>
                </a:lnTo>
                <a:close/>
              </a:path>
            </a:pathLst>
          </a:custGeom>
          <a:solidFill>
            <a:srgbClr val="DFE1E1"/>
          </a:solidFill>
          <a:ln w="12700">
            <a:miter lim="400000"/>
          </a:ln>
          <a:effectLst>
            <a:outerShdw blurRad="25400" dist="12700" dir="5400000" rotWithShape="0">
              <a:srgbClr val="000000">
                <a:alpha val="50000"/>
              </a:srgbClr>
            </a:outerShdw>
            <a:reflection stA="50000" endPos="40000" dir="5400000" sy="-100000" algn="bl" rotWithShape="0"/>
          </a:effectLst>
        </p:spPr>
        <p:txBody>
          <a:bodyPr lIns="0" tIns="0" rIns="0" bIns="0" anchor="ctr"/>
          <a:lstStyle/>
          <a:p>
            <a:pPr defTabSz="412735">
              <a:defRPr sz="2200">
                <a:solidFill>
                  <a:srgbClr val="FFFFFF"/>
                </a:solidFill>
                <a:latin typeface="Helvetica Neue Medium"/>
                <a:ea typeface="Helvetica Neue Medium"/>
                <a:cs typeface="Helvetica Neue Medium"/>
                <a:sym typeface="Helvetica Neue Medium"/>
              </a:defRPr>
            </a:pPr>
            <a:endParaRPr sz="1547"/>
          </a:p>
        </p:txBody>
      </p:sp>
      <p:sp>
        <p:nvSpPr>
          <p:cNvPr id="946" name="Şekil"/>
          <p:cNvSpPr/>
          <p:nvPr/>
        </p:nvSpPr>
        <p:spPr>
          <a:xfrm flipH="1">
            <a:off x="6670617" y="4574027"/>
            <a:ext cx="356444" cy="86484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5524"/>
                </a:lnTo>
                <a:lnTo>
                  <a:pt x="0" y="21600"/>
                </a:lnTo>
                <a:lnTo>
                  <a:pt x="21600" y="16076"/>
                </a:lnTo>
                <a:lnTo>
                  <a:pt x="21600" y="0"/>
                </a:lnTo>
                <a:close/>
              </a:path>
            </a:pathLst>
          </a:custGeom>
          <a:solidFill>
            <a:srgbClr val="F0F2F2"/>
          </a:solidFill>
          <a:ln w="12700">
            <a:miter lim="400000"/>
          </a:ln>
          <a:effectLst>
            <a:reflection stA="50000" endPos="40000" dir="5400000" sy="-100000" algn="bl" rotWithShape="0"/>
          </a:effectLst>
        </p:spPr>
        <p:txBody>
          <a:bodyPr lIns="0" tIns="0" rIns="0" bIns="0" anchor="ctr"/>
          <a:lstStyle/>
          <a:p>
            <a:pPr defTabSz="412735">
              <a:defRPr sz="2200">
                <a:solidFill>
                  <a:srgbClr val="FFFFFF"/>
                </a:solidFill>
                <a:latin typeface="Helvetica Neue Medium"/>
                <a:ea typeface="Helvetica Neue Medium"/>
                <a:cs typeface="Helvetica Neue Medium"/>
                <a:sym typeface="Helvetica Neue Medium"/>
              </a:defRPr>
            </a:pPr>
            <a:endParaRPr sz="1547"/>
          </a:p>
        </p:txBody>
      </p:sp>
      <p:sp>
        <p:nvSpPr>
          <p:cNvPr id="947" name="Şekil"/>
          <p:cNvSpPr/>
          <p:nvPr/>
        </p:nvSpPr>
        <p:spPr>
          <a:xfrm>
            <a:off x="6670617" y="4356183"/>
            <a:ext cx="712893" cy="44239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FFFFFF">
              <a:alpha val="37276"/>
            </a:srgbClr>
          </a:solidFill>
          <a:ln w="12700">
            <a:miter lim="400000"/>
          </a:ln>
        </p:spPr>
        <p:txBody>
          <a:bodyPr lIns="0" tIns="0" rIns="0" bIns="0" anchor="ctr"/>
          <a:lstStyle/>
          <a:p>
            <a:pPr defTabSz="412735">
              <a:defRPr sz="2200">
                <a:solidFill>
                  <a:srgbClr val="FFFFFF"/>
                </a:solidFill>
                <a:latin typeface="Helvetica Neue Medium"/>
                <a:ea typeface="Helvetica Neue Medium"/>
                <a:cs typeface="Helvetica Neue Medium"/>
                <a:sym typeface="Helvetica Neue Medium"/>
              </a:defRPr>
            </a:pPr>
            <a:endParaRPr sz="1547"/>
          </a:p>
        </p:txBody>
      </p:sp>
      <p:sp>
        <p:nvSpPr>
          <p:cNvPr id="948" name="Şekil"/>
          <p:cNvSpPr/>
          <p:nvPr/>
        </p:nvSpPr>
        <p:spPr>
          <a:xfrm>
            <a:off x="6699195" y="2420003"/>
            <a:ext cx="327869" cy="301883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0144"/>
                </a:lnTo>
                <a:lnTo>
                  <a:pt x="21600" y="21600"/>
                </a:lnTo>
                <a:lnTo>
                  <a:pt x="21600" y="1456"/>
                </a:lnTo>
                <a:lnTo>
                  <a:pt x="0" y="0"/>
                </a:lnTo>
                <a:close/>
              </a:path>
            </a:pathLst>
          </a:custGeom>
          <a:gradFill>
            <a:gsLst>
              <a:gs pos="22695">
                <a:srgbClr val="FFFFFF">
                  <a:alpha val="21569"/>
                </a:srgbClr>
              </a:gs>
              <a:gs pos="23337">
                <a:srgbClr val="FFFFFF">
                  <a:alpha val="21569"/>
                </a:srgbClr>
              </a:gs>
              <a:gs pos="41673">
                <a:srgbClr val="F3FCFF">
                  <a:alpha val="31838"/>
                </a:srgbClr>
              </a:gs>
              <a:gs pos="94753">
                <a:srgbClr val="D0E4FF">
                  <a:alpha val="32967"/>
                </a:srgbClr>
              </a:gs>
              <a:gs pos="99480">
                <a:srgbClr val="FFFFFF">
                  <a:alpha val="69391"/>
                </a:srgbClr>
              </a:gs>
            </a:gsLst>
          </a:gradFill>
          <a:ln w="12700">
            <a:miter lim="400000"/>
          </a:ln>
        </p:spPr>
        <p:txBody>
          <a:bodyPr lIns="0" tIns="0" rIns="0" bIns="0" anchor="ctr"/>
          <a:lstStyle/>
          <a:p>
            <a:pPr defTabSz="412735">
              <a:defRPr sz="2200">
                <a:solidFill>
                  <a:srgbClr val="FFFFFF"/>
                </a:solidFill>
                <a:latin typeface="Helvetica Neue Medium"/>
                <a:ea typeface="Helvetica Neue Medium"/>
                <a:cs typeface="Helvetica Neue Medium"/>
                <a:sym typeface="Helvetica Neue Medium"/>
              </a:defRPr>
            </a:pPr>
            <a:endParaRPr sz="1547"/>
          </a:p>
        </p:txBody>
      </p:sp>
      <p:sp>
        <p:nvSpPr>
          <p:cNvPr id="949" name="Şekil"/>
          <p:cNvSpPr/>
          <p:nvPr/>
        </p:nvSpPr>
        <p:spPr>
          <a:xfrm rot="21006526">
            <a:off x="6777827" y="4953825"/>
            <a:ext cx="167153" cy="161563"/>
          </a:xfrm>
          <a:custGeom>
            <a:avLst/>
            <a:gdLst/>
            <a:ahLst/>
            <a:cxnLst>
              <a:cxn ang="0">
                <a:pos x="wd2" y="hd2"/>
              </a:cxn>
              <a:cxn ang="5400000">
                <a:pos x="wd2" y="hd2"/>
              </a:cxn>
              <a:cxn ang="10800000">
                <a:pos x="wd2" y="hd2"/>
              </a:cxn>
              <a:cxn ang="16200000">
                <a:pos x="wd2" y="hd2"/>
              </a:cxn>
            </a:cxnLst>
            <a:rect l="0" t="0" r="r" b="b"/>
            <a:pathLst>
              <a:path w="21600" h="21600" extrusionOk="0">
                <a:moveTo>
                  <a:pt x="5429" y="0"/>
                </a:moveTo>
                <a:cubicBezTo>
                  <a:pt x="3826" y="0"/>
                  <a:pt x="2469" y="552"/>
                  <a:pt x="1512" y="1518"/>
                </a:cubicBezTo>
                <a:cubicBezTo>
                  <a:pt x="556" y="2485"/>
                  <a:pt x="0" y="3865"/>
                  <a:pt x="0" y="5521"/>
                </a:cubicBezTo>
                <a:lnTo>
                  <a:pt x="0" y="8004"/>
                </a:lnTo>
                <a:cubicBezTo>
                  <a:pt x="0" y="9107"/>
                  <a:pt x="860" y="10029"/>
                  <a:pt x="1934" y="10029"/>
                </a:cubicBezTo>
                <a:cubicBezTo>
                  <a:pt x="3000" y="10029"/>
                  <a:pt x="3868" y="9107"/>
                  <a:pt x="3868" y="8004"/>
                </a:cubicBezTo>
                <a:lnTo>
                  <a:pt x="3868" y="5521"/>
                </a:lnTo>
                <a:cubicBezTo>
                  <a:pt x="3868" y="4970"/>
                  <a:pt x="3992" y="4591"/>
                  <a:pt x="4249" y="4348"/>
                </a:cubicBezTo>
                <a:cubicBezTo>
                  <a:pt x="4507" y="4106"/>
                  <a:pt x="4897" y="4002"/>
                  <a:pt x="5429" y="4002"/>
                </a:cubicBezTo>
                <a:lnTo>
                  <a:pt x="7736" y="4002"/>
                </a:lnTo>
                <a:cubicBezTo>
                  <a:pt x="8804" y="4002"/>
                  <a:pt x="9670" y="3110"/>
                  <a:pt x="9670" y="2001"/>
                </a:cubicBezTo>
                <a:cubicBezTo>
                  <a:pt x="9670" y="895"/>
                  <a:pt x="8810" y="0"/>
                  <a:pt x="7736" y="0"/>
                </a:cubicBezTo>
                <a:lnTo>
                  <a:pt x="5429" y="0"/>
                </a:lnTo>
                <a:close/>
                <a:moveTo>
                  <a:pt x="13864" y="0"/>
                </a:moveTo>
                <a:cubicBezTo>
                  <a:pt x="12795" y="0"/>
                  <a:pt x="11930" y="895"/>
                  <a:pt x="11930" y="2001"/>
                </a:cubicBezTo>
                <a:cubicBezTo>
                  <a:pt x="11930" y="3110"/>
                  <a:pt x="12795" y="4002"/>
                  <a:pt x="13864" y="4002"/>
                </a:cubicBezTo>
                <a:lnTo>
                  <a:pt x="16287" y="4002"/>
                </a:lnTo>
                <a:cubicBezTo>
                  <a:pt x="16820" y="4002"/>
                  <a:pt x="17181" y="4130"/>
                  <a:pt x="17409" y="4396"/>
                </a:cubicBezTo>
                <a:cubicBezTo>
                  <a:pt x="17637" y="4662"/>
                  <a:pt x="17732" y="5066"/>
                  <a:pt x="17732" y="5617"/>
                </a:cubicBezTo>
                <a:lnTo>
                  <a:pt x="17732" y="8004"/>
                </a:lnTo>
                <a:cubicBezTo>
                  <a:pt x="17732" y="9107"/>
                  <a:pt x="18598" y="10029"/>
                  <a:pt x="19666" y="10029"/>
                </a:cubicBezTo>
                <a:cubicBezTo>
                  <a:pt x="20735" y="10029"/>
                  <a:pt x="21600" y="9107"/>
                  <a:pt x="21600" y="8004"/>
                </a:cubicBezTo>
                <a:lnTo>
                  <a:pt x="21600" y="5617"/>
                </a:lnTo>
                <a:cubicBezTo>
                  <a:pt x="21600" y="3960"/>
                  <a:pt x="21073" y="2556"/>
                  <a:pt x="20146" y="1566"/>
                </a:cubicBezTo>
                <a:cubicBezTo>
                  <a:pt x="19218" y="576"/>
                  <a:pt x="17890" y="0"/>
                  <a:pt x="16287" y="0"/>
                </a:cubicBezTo>
                <a:lnTo>
                  <a:pt x="13864" y="0"/>
                </a:lnTo>
                <a:close/>
                <a:moveTo>
                  <a:pt x="1934" y="11571"/>
                </a:moveTo>
                <a:cubicBezTo>
                  <a:pt x="860" y="11571"/>
                  <a:pt x="0" y="12467"/>
                  <a:pt x="0" y="13572"/>
                </a:cubicBezTo>
                <a:lnTo>
                  <a:pt x="0" y="15983"/>
                </a:lnTo>
                <a:cubicBezTo>
                  <a:pt x="0" y="17640"/>
                  <a:pt x="528" y="19044"/>
                  <a:pt x="1456" y="20034"/>
                </a:cubicBezTo>
                <a:cubicBezTo>
                  <a:pt x="2385" y="21024"/>
                  <a:pt x="3713" y="21600"/>
                  <a:pt x="5313" y="21600"/>
                </a:cubicBezTo>
                <a:lnTo>
                  <a:pt x="7736" y="21600"/>
                </a:lnTo>
                <a:cubicBezTo>
                  <a:pt x="8804" y="21600"/>
                  <a:pt x="9670" y="20705"/>
                  <a:pt x="9670" y="19599"/>
                </a:cubicBezTo>
                <a:cubicBezTo>
                  <a:pt x="9670" y="18492"/>
                  <a:pt x="8810" y="17598"/>
                  <a:pt x="7736" y="17598"/>
                </a:cubicBezTo>
                <a:lnTo>
                  <a:pt x="5313" y="17598"/>
                </a:lnTo>
                <a:cubicBezTo>
                  <a:pt x="4780" y="17598"/>
                  <a:pt x="4419" y="17470"/>
                  <a:pt x="4191" y="17203"/>
                </a:cubicBezTo>
                <a:cubicBezTo>
                  <a:pt x="3963" y="16937"/>
                  <a:pt x="3868" y="16533"/>
                  <a:pt x="3868" y="15983"/>
                </a:cubicBezTo>
                <a:lnTo>
                  <a:pt x="3868" y="13572"/>
                </a:lnTo>
                <a:cubicBezTo>
                  <a:pt x="3868" y="12467"/>
                  <a:pt x="3000" y="11571"/>
                  <a:pt x="1934" y="11571"/>
                </a:cubicBezTo>
                <a:close/>
                <a:moveTo>
                  <a:pt x="19666" y="11571"/>
                </a:moveTo>
                <a:cubicBezTo>
                  <a:pt x="18598" y="11571"/>
                  <a:pt x="17732" y="12467"/>
                  <a:pt x="17732" y="13572"/>
                </a:cubicBezTo>
                <a:lnTo>
                  <a:pt x="17732" y="16079"/>
                </a:lnTo>
                <a:cubicBezTo>
                  <a:pt x="17732" y="16629"/>
                  <a:pt x="17608" y="17009"/>
                  <a:pt x="17351" y="17251"/>
                </a:cubicBezTo>
                <a:cubicBezTo>
                  <a:pt x="17094" y="17493"/>
                  <a:pt x="16703" y="17598"/>
                  <a:pt x="16171" y="17598"/>
                </a:cubicBezTo>
                <a:lnTo>
                  <a:pt x="13864" y="17598"/>
                </a:lnTo>
                <a:cubicBezTo>
                  <a:pt x="12795" y="17598"/>
                  <a:pt x="11930" y="18492"/>
                  <a:pt x="11930" y="19599"/>
                </a:cubicBezTo>
                <a:cubicBezTo>
                  <a:pt x="11930" y="20705"/>
                  <a:pt x="12795" y="21600"/>
                  <a:pt x="13864" y="21600"/>
                </a:cubicBezTo>
                <a:lnTo>
                  <a:pt x="16171" y="21600"/>
                </a:lnTo>
                <a:cubicBezTo>
                  <a:pt x="17772" y="21600"/>
                  <a:pt x="19129" y="21049"/>
                  <a:pt x="20086" y="20083"/>
                </a:cubicBezTo>
                <a:cubicBezTo>
                  <a:pt x="21043" y="19117"/>
                  <a:pt x="21600" y="17737"/>
                  <a:pt x="21600" y="16079"/>
                </a:cubicBezTo>
                <a:lnTo>
                  <a:pt x="21600" y="13572"/>
                </a:lnTo>
                <a:cubicBezTo>
                  <a:pt x="21600" y="12467"/>
                  <a:pt x="20735" y="11571"/>
                  <a:pt x="19666" y="11571"/>
                </a:cubicBezTo>
                <a:close/>
              </a:path>
            </a:pathLst>
          </a:custGeom>
          <a:solidFill>
            <a:srgbClr val="7E44F1"/>
          </a:solidFill>
          <a:ln w="12700">
            <a:miter lim="400000"/>
          </a:ln>
        </p:spPr>
        <p:txBody>
          <a:bodyPr lIns="0" tIns="0" rIns="0" bIns="0" anchor="ctr"/>
          <a:lstStyle/>
          <a:p>
            <a:pPr defTabSz="412735">
              <a:defRPr sz="2200">
                <a:solidFill>
                  <a:srgbClr val="FFFFFF"/>
                </a:solidFill>
                <a:latin typeface="Helvetica Neue Medium"/>
                <a:ea typeface="Helvetica Neue Medium"/>
                <a:cs typeface="Helvetica Neue Medium"/>
                <a:sym typeface="Helvetica Neue Medium"/>
              </a:defRPr>
            </a:pPr>
            <a:endParaRPr sz="1547"/>
          </a:p>
        </p:txBody>
      </p:sp>
      <p:sp>
        <p:nvSpPr>
          <p:cNvPr id="950" name="Şekil"/>
          <p:cNvSpPr/>
          <p:nvPr/>
        </p:nvSpPr>
        <p:spPr>
          <a:xfrm>
            <a:off x="8574616" y="4996442"/>
            <a:ext cx="712892" cy="44239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FFFFFF"/>
          </a:solidFill>
          <a:ln w="12700">
            <a:miter lim="400000"/>
          </a:ln>
        </p:spPr>
        <p:txBody>
          <a:bodyPr lIns="0" tIns="0" rIns="0" bIns="0" anchor="ctr"/>
          <a:lstStyle/>
          <a:p>
            <a:pPr defTabSz="412735">
              <a:defRPr sz="2200">
                <a:solidFill>
                  <a:srgbClr val="FFFFFF"/>
                </a:solidFill>
                <a:latin typeface="Helvetica Neue Medium"/>
                <a:ea typeface="Helvetica Neue Medium"/>
                <a:cs typeface="Helvetica Neue Medium"/>
                <a:sym typeface="Helvetica Neue Medium"/>
              </a:defRPr>
            </a:pPr>
            <a:endParaRPr sz="1547"/>
          </a:p>
        </p:txBody>
      </p:sp>
      <p:sp>
        <p:nvSpPr>
          <p:cNvPr id="951" name="Şekil"/>
          <p:cNvSpPr/>
          <p:nvPr/>
        </p:nvSpPr>
        <p:spPr>
          <a:xfrm>
            <a:off x="8931059" y="2402328"/>
            <a:ext cx="356446" cy="303650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573"/>
                </a:lnTo>
                <a:lnTo>
                  <a:pt x="0" y="21600"/>
                </a:lnTo>
                <a:lnTo>
                  <a:pt x="21600" y="20027"/>
                </a:lnTo>
                <a:lnTo>
                  <a:pt x="21600" y="0"/>
                </a:lnTo>
                <a:close/>
              </a:path>
            </a:pathLst>
          </a:custGeom>
          <a:solidFill>
            <a:srgbClr val="FFFFFF">
              <a:alpha val="31942"/>
            </a:srgbClr>
          </a:solidFill>
          <a:ln w="12700">
            <a:miter lim="400000"/>
          </a:ln>
        </p:spPr>
        <p:txBody>
          <a:bodyPr lIns="0" tIns="0" rIns="0" bIns="0" anchor="ctr"/>
          <a:lstStyle/>
          <a:p>
            <a:pPr defTabSz="412735">
              <a:defRPr sz="2200">
                <a:solidFill>
                  <a:srgbClr val="FFFFFF"/>
                </a:solidFill>
                <a:latin typeface="Helvetica Neue Medium"/>
                <a:ea typeface="Helvetica Neue Medium"/>
                <a:cs typeface="Helvetica Neue Medium"/>
                <a:sym typeface="Helvetica Neue Medium"/>
              </a:defRPr>
            </a:pPr>
            <a:endParaRPr sz="1547"/>
          </a:p>
        </p:txBody>
      </p:sp>
      <p:sp>
        <p:nvSpPr>
          <p:cNvPr id="952" name="Şekil"/>
          <p:cNvSpPr/>
          <p:nvPr/>
        </p:nvSpPr>
        <p:spPr>
          <a:xfrm flipH="1">
            <a:off x="8574613" y="2402328"/>
            <a:ext cx="356446" cy="303650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573"/>
                </a:lnTo>
                <a:lnTo>
                  <a:pt x="0" y="21600"/>
                </a:lnTo>
                <a:lnTo>
                  <a:pt x="21600" y="20027"/>
                </a:lnTo>
                <a:lnTo>
                  <a:pt x="21600" y="0"/>
                </a:lnTo>
                <a:close/>
              </a:path>
            </a:pathLst>
          </a:custGeom>
          <a:solidFill>
            <a:srgbClr val="FFFFFF">
              <a:alpha val="31942"/>
            </a:srgbClr>
          </a:solidFill>
          <a:ln w="12700">
            <a:miter lim="400000"/>
          </a:ln>
        </p:spPr>
        <p:txBody>
          <a:bodyPr lIns="0" tIns="0" rIns="0" bIns="0" anchor="ctr"/>
          <a:lstStyle/>
          <a:p>
            <a:pPr defTabSz="412735">
              <a:defRPr sz="2200">
                <a:solidFill>
                  <a:srgbClr val="FFFFFF"/>
                </a:solidFill>
                <a:latin typeface="Helvetica Neue Medium"/>
                <a:ea typeface="Helvetica Neue Medium"/>
                <a:cs typeface="Helvetica Neue Medium"/>
                <a:sym typeface="Helvetica Neue Medium"/>
              </a:defRPr>
            </a:pPr>
            <a:endParaRPr sz="1547"/>
          </a:p>
        </p:txBody>
      </p:sp>
      <p:sp>
        <p:nvSpPr>
          <p:cNvPr id="953" name="Şekil"/>
          <p:cNvSpPr/>
          <p:nvPr/>
        </p:nvSpPr>
        <p:spPr>
          <a:xfrm>
            <a:off x="8574616" y="2181132"/>
            <a:ext cx="712892" cy="44239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FFFFFF">
              <a:alpha val="37276"/>
            </a:srgbClr>
          </a:solidFill>
          <a:ln w="12700">
            <a:miter lim="400000"/>
          </a:ln>
        </p:spPr>
        <p:txBody>
          <a:bodyPr lIns="0" tIns="0" rIns="0" bIns="0" anchor="ctr"/>
          <a:lstStyle/>
          <a:p>
            <a:pPr defTabSz="412735">
              <a:defRPr sz="2200">
                <a:solidFill>
                  <a:srgbClr val="FFFFFF"/>
                </a:solidFill>
                <a:latin typeface="Helvetica Neue Medium"/>
                <a:ea typeface="Helvetica Neue Medium"/>
                <a:cs typeface="Helvetica Neue Medium"/>
                <a:sym typeface="Helvetica Neue Medium"/>
              </a:defRPr>
            </a:pPr>
            <a:endParaRPr sz="1547"/>
          </a:p>
        </p:txBody>
      </p:sp>
      <p:sp>
        <p:nvSpPr>
          <p:cNvPr id="954" name="Şekil"/>
          <p:cNvSpPr/>
          <p:nvPr/>
        </p:nvSpPr>
        <p:spPr>
          <a:xfrm>
            <a:off x="8931059" y="4574027"/>
            <a:ext cx="356444" cy="86484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5524"/>
                </a:lnTo>
                <a:lnTo>
                  <a:pt x="0" y="21600"/>
                </a:lnTo>
                <a:lnTo>
                  <a:pt x="21600" y="16076"/>
                </a:lnTo>
                <a:lnTo>
                  <a:pt x="21600" y="0"/>
                </a:lnTo>
                <a:close/>
              </a:path>
            </a:pathLst>
          </a:custGeom>
          <a:solidFill>
            <a:srgbClr val="DFE1E1"/>
          </a:solidFill>
          <a:ln w="12700">
            <a:miter lim="400000"/>
          </a:ln>
          <a:effectLst>
            <a:outerShdw blurRad="25400" dist="12700" dir="5400000" rotWithShape="0">
              <a:srgbClr val="000000">
                <a:alpha val="50000"/>
              </a:srgbClr>
            </a:outerShdw>
            <a:reflection stA="50000" endPos="40000" dir="5400000" sy="-100000" algn="bl" rotWithShape="0"/>
          </a:effectLst>
        </p:spPr>
        <p:txBody>
          <a:bodyPr lIns="0" tIns="0" rIns="0" bIns="0" anchor="ctr"/>
          <a:lstStyle/>
          <a:p>
            <a:pPr defTabSz="412735">
              <a:defRPr sz="2200">
                <a:solidFill>
                  <a:srgbClr val="FFFFFF"/>
                </a:solidFill>
                <a:latin typeface="Helvetica Neue Medium"/>
                <a:ea typeface="Helvetica Neue Medium"/>
                <a:cs typeface="Helvetica Neue Medium"/>
                <a:sym typeface="Helvetica Neue Medium"/>
              </a:defRPr>
            </a:pPr>
            <a:endParaRPr sz="1547"/>
          </a:p>
        </p:txBody>
      </p:sp>
      <p:sp>
        <p:nvSpPr>
          <p:cNvPr id="955" name="Şekil"/>
          <p:cNvSpPr/>
          <p:nvPr/>
        </p:nvSpPr>
        <p:spPr>
          <a:xfrm flipH="1">
            <a:off x="8574615" y="4574027"/>
            <a:ext cx="356444" cy="86484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5524"/>
                </a:lnTo>
                <a:lnTo>
                  <a:pt x="0" y="21600"/>
                </a:lnTo>
                <a:lnTo>
                  <a:pt x="21600" y="16076"/>
                </a:lnTo>
                <a:lnTo>
                  <a:pt x="21600" y="0"/>
                </a:lnTo>
                <a:close/>
              </a:path>
            </a:pathLst>
          </a:custGeom>
          <a:solidFill>
            <a:srgbClr val="F0F2F2"/>
          </a:solidFill>
          <a:ln w="12700">
            <a:miter lim="400000"/>
          </a:ln>
          <a:effectLst>
            <a:reflection stA="50000" endPos="40000" dir="5400000" sy="-100000" algn="bl" rotWithShape="0"/>
          </a:effectLst>
        </p:spPr>
        <p:txBody>
          <a:bodyPr lIns="0" tIns="0" rIns="0" bIns="0" anchor="ctr"/>
          <a:lstStyle/>
          <a:p>
            <a:pPr defTabSz="412735">
              <a:defRPr sz="2200">
                <a:solidFill>
                  <a:srgbClr val="FFFFFF"/>
                </a:solidFill>
                <a:latin typeface="Helvetica Neue Medium"/>
                <a:ea typeface="Helvetica Neue Medium"/>
                <a:cs typeface="Helvetica Neue Medium"/>
                <a:sym typeface="Helvetica Neue Medium"/>
              </a:defRPr>
            </a:pPr>
            <a:endParaRPr sz="1547"/>
          </a:p>
        </p:txBody>
      </p:sp>
      <p:sp>
        <p:nvSpPr>
          <p:cNvPr id="956" name="Şekil"/>
          <p:cNvSpPr/>
          <p:nvPr/>
        </p:nvSpPr>
        <p:spPr>
          <a:xfrm>
            <a:off x="8574616" y="2467356"/>
            <a:ext cx="712892" cy="442392"/>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gradFill>
            <a:gsLst>
              <a:gs pos="0">
                <a:srgbClr val="80ADFF">
                  <a:alpha val="72933"/>
                </a:srgbClr>
              </a:gs>
              <a:gs pos="48062">
                <a:srgbClr val="4ACAF0">
                  <a:alpha val="72933"/>
                </a:srgbClr>
              </a:gs>
              <a:gs pos="100000">
                <a:srgbClr val="15E8E0">
                  <a:alpha val="72933"/>
                </a:srgbClr>
              </a:gs>
            </a:gsLst>
            <a:lin ang="16200000"/>
          </a:gradFill>
          <a:ln w="12700">
            <a:miter lim="400000"/>
          </a:ln>
        </p:spPr>
        <p:txBody>
          <a:bodyPr lIns="0" tIns="0" rIns="0" bIns="0" anchor="ctr"/>
          <a:lstStyle/>
          <a:p>
            <a:pPr defTabSz="412735">
              <a:defRPr sz="2200">
                <a:solidFill>
                  <a:srgbClr val="FFFFFF"/>
                </a:solidFill>
                <a:latin typeface="Helvetica Neue Medium"/>
                <a:ea typeface="Helvetica Neue Medium"/>
                <a:cs typeface="Helvetica Neue Medium"/>
                <a:sym typeface="Helvetica Neue Medium"/>
              </a:defRPr>
            </a:pPr>
            <a:endParaRPr sz="1547"/>
          </a:p>
        </p:txBody>
      </p:sp>
      <p:sp>
        <p:nvSpPr>
          <p:cNvPr id="957" name="Şekil"/>
          <p:cNvSpPr/>
          <p:nvPr/>
        </p:nvSpPr>
        <p:spPr>
          <a:xfrm>
            <a:off x="8574616" y="4356183"/>
            <a:ext cx="712892" cy="44239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FFFFFF">
              <a:alpha val="37276"/>
            </a:srgbClr>
          </a:solidFill>
          <a:ln w="12700">
            <a:miter lim="400000"/>
          </a:ln>
        </p:spPr>
        <p:txBody>
          <a:bodyPr lIns="0" tIns="0" rIns="0" bIns="0" anchor="ctr"/>
          <a:lstStyle/>
          <a:p>
            <a:pPr defTabSz="412735">
              <a:defRPr sz="2200">
                <a:solidFill>
                  <a:srgbClr val="FFFFFF"/>
                </a:solidFill>
                <a:latin typeface="Helvetica Neue Medium"/>
                <a:ea typeface="Helvetica Neue Medium"/>
                <a:cs typeface="Helvetica Neue Medium"/>
                <a:sym typeface="Helvetica Neue Medium"/>
              </a:defRPr>
            </a:pPr>
            <a:endParaRPr sz="1547"/>
          </a:p>
        </p:txBody>
      </p:sp>
      <p:sp>
        <p:nvSpPr>
          <p:cNvPr id="958" name="Şekil"/>
          <p:cNvSpPr/>
          <p:nvPr/>
        </p:nvSpPr>
        <p:spPr>
          <a:xfrm>
            <a:off x="8603193" y="2420003"/>
            <a:ext cx="327869" cy="301883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0144"/>
                </a:lnTo>
                <a:lnTo>
                  <a:pt x="21600" y="21600"/>
                </a:lnTo>
                <a:lnTo>
                  <a:pt x="21600" y="1456"/>
                </a:lnTo>
                <a:lnTo>
                  <a:pt x="0" y="0"/>
                </a:lnTo>
                <a:close/>
              </a:path>
            </a:pathLst>
          </a:custGeom>
          <a:gradFill>
            <a:gsLst>
              <a:gs pos="22695">
                <a:srgbClr val="FFFFFF">
                  <a:alpha val="15009"/>
                </a:srgbClr>
              </a:gs>
              <a:gs pos="23337">
                <a:srgbClr val="FFFFFF">
                  <a:alpha val="15009"/>
                </a:srgbClr>
              </a:gs>
              <a:gs pos="41673">
                <a:srgbClr val="F3FCFF">
                  <a:alpha val="22156"/>
                </a:srgbClr>
              </a:gs>
              <a:gs pos="94753">
                <a:srgbClr val="D0E4FF">
                  <a:alpha val="22941"/>
                </a:srgbClr>
              </a:gs>
              <a:gs pos="99480">
                <a:srgbClr val="FFFFFF">
                  <a:alpha val="48288"/>
                </a:srgbClr>
              </a:gs>
            </a:gsLst>
          </a:gradFill>
          <a:ln w="12700">
            <a:miter lim="400000"/>
          </a:ln>
        </p:spPr>
        <p:txBody>
          <a:bodyPr lIns="0" tIns="0" rIns="0" bIns="0" anchor="ctr"/>
          <a:lstStyle/>
          <a:p>
            <a:pPr defTabSz="412735">
              <a:defRPr sz="2200">
                <a:solidFill>
                  <a:srgbClr val="FFFFFF"/>
                </a:solidFill>
                <a:latin typeface="Helvetica Neue Medium"/>
                <a:ea typeface="Helvetica Neue Medium"/>
                <a:cs typeface="Helvetica Neue Medium"/>
                <a:sym typeface="Helvetica Neue Medium"/>
              </a:defRPr>
            </a:pPr>
            <a:endParaRPr sz="1547"/>
          </a:p>
        </p:txBody>
      </p:sp>
      <p:sp>
        <p:nvSpPr>
          <p:cNvPr id="959" name="Şekil"/>
          <p:cNvSpPr/>
          <p:nvPr/>
        </p:nvSpPr>
        <p:spPr>
          <a:xfrm>
            <a:off x="8931725" y="2688637"/>
            <a:ext cx="356444" cy="210993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264"/>
                </a:lnTo>
                <a:lnTo>
                  <a:pt x="0" y="21600"/>
                </a:lnTo>
                <a:lnTo>
                  <a:pt x="21600" y="19336"/>
                </a:lnTo>
                <a:lnTo>
                  <a:pt x="21600" y="0"/>
                </a:lnTo>
                <a:close/>
              </a:path>
            </a:pathLst>
          </a:custGeom>
          <a:gradFill>
            <a:gsLst>
              <a:gs pos="0">
                <a:srgbClr val="1576FF">
                  <a:alpha val="72933"/>
                </a:srgbClr>
              </a:gs>
              <a:gs pos="48062">
                <a:srgbClr val="15AFF0">
                  <a:alpha val="72933"/>
                </a:srgbClr>
              </a:gs>
              <a:gs pos="100000">
                <a:srgbClr val="15E8E0">
                  <a:alpha val="72933"/>
                </a:srgbClr>
              </a:gs>
            </a:gsLst>
            <a:lin ang="16200000"/>
          </a:gradFill>
          <a:ln w="12700">
            <a:miter lim="400000"/>
          </a:ln>
        </p:spPr>
        <p:txBody>
          <a:bodyPr lIns="0" tIns="0" rIns="0" bIns="0" anchor="ctr"/>
          <a:lstStyle/>
          <a:p>
            <a:pPr defTabSz="412735">
              <a:defRPr sz="2200">
                <a:solidFill>
                  <a:srgbClr val="FFFFFF"/>
                </a:solidFill>
                <a:latin typeface="Helvetica Neue Medium"/>
                <a:ea typeface="Helvetica Neue Medium"/>
                <a:cs typeface="Helvetica Neue Medium"/>
                <a:sym typeface="Helvetica Neue Medium"/>
              </a:defRPr>
            </a:pPr>
            <a:endParaRPr sz="1547"/>
          </a:p>
        </p:txBody>
      </p:sp>
      <p:sp>
        <p:nvSpPr>
          <p:cNvPr id="960" name="Şekil"/>
          <p:cNvSpPr/>
          <p:nvPr/>
        </p:nvSpPr>
        <p:spPr>
          <a:xfrm flipH="1">
            <a:off x="8575282" y="2688637"/>
            <a:ext cx="356444" cy="210993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264"/>
                </a:lnTo>
                <a:lnTo>
                  <a:pt x="0" y="21600"/>
                </a:lnTo>
                <a:lnTo>
                  <a:pt x="21600" y="19336"/>
                </a:lnTo>
                <a:lnTo>
                  <a:pt x="21600" y="0"/>
                </a:lnTo>
                <a:close/>
              </a:path>
            </a:pathLst>
          </a:custGeom>
          <a:gradFill>
            <a:gsLst>
              <a:gs pos="0">
                <a:srgbClr val="1576FF">
                  <a:alpha val="72933"/>
                </a:srgbClr>
              </a:gs>
              <a:gs pos="48062">
                <a:srgbClr val="15AFF0">
                  <a:alpha val="72933"/>
                </a:srgbClr>
              </a:gs>
              <a:gs pos="100000">
                <a:srgbClr val="15E8E0">
                  <a:alpha val="72933"/>
                </a:srgbClr>
              </a:gs>
            </a:gsLst>
            <a:lin ang="16200000"/>
          </a:gradFill>
          <a:ln w="12700">
            <a:miter lim="400000"/>
          </a:ln>
        </p:spPr>
        <p:txBody>
          <a:bodyPr lIns="0" tIns="0" rIns="0" bIns="0" anchor="ctr"/>
          <a:lstStyle/>
          <a:p>
            <a:pPr defTabSz="412735">
              <a:defRPr sz="2200">
                <a:solidFill>
                  <a:srgbClr val="FFFFFF"/>
                </a:solidFill>
                <a:latin typeface="Helvetica Neue Medium"/>
                <a:ea typeface="Helvetica Neue Medium"/>
                <a:cs typeface="Helvetica Neue Medium"/>
                <a:sym typeface="Helvetica Neue Medium"/>
              </a:defRPr>
            </a:pPr>
            <a:endParaRPr sz="1547"/>
          </a:p>
        </p:txBody>
      </p:sp>
      <p:sp>
        <p:nvSpPr>
          <p:cNvPr id="961" name="Şekil"/>
          <p:cNvSpPr/>
          <p:nvPr/>
        </p:nvSpPr>
        <p:spPr>
          <a:xfrm>
            <a:off x="8670864" y="4929963"/>
            <a:ext cx="174905" cy="174906"/>
          </a:xfrm>
          <a:custGeom>
            <a:avLst/>
            <a:gdLst/>
            <a:ahLst/>
            <a:cxnLst>
              <a:cxn ang="0">
                <a:pos x="wd2" y="hd2"/>
              </a:cxn>
              <a:cxn ang="5400000">
                <a:pos x="wd2" y="hd2"/>
              </a:cxn>
              <a:cxn ang="10800000">
                <a:pos x="wd2" y="hd2"/>
              </a:cxn>
              <a:cxn ang="16200000">
                <a:pos x="wd2" y="hd2"/>
              </a:cxn>
            </a:cxnLst>
            <a:rect l="0" t="0" r="r" b="b"/>
            <a:pathLst>
              <a:path w="21600" h="21600" extrusionOk="0">
                <a:moveTo>
                  <a:pt x="14850" y="4051"/>
                </a:moveTo>
                <a:cubicBezTo>
                  <a:pt x="14478" y="4051"/>
                  <a:pt x="14174" y="4351"/>
                  <a:pt x="14174" y="4727"/>
                </a:cubicBezTo>
                <a:cubicBezTo>
                  <a:pt x="14174" y="5098"/>
                  <a:pt x="14478" y="5398"/>
                  <a:pt x="14850" y="5398"/>
                </a:cubicBezTo>
                <a:cubicBezTo>
                  <a:pt x="16336" y="5398"/>
                  <a:pt x="17549" y="6612"/>
                  <a:pt x="17549" y="8102"/>
                </a:cubicBezTo>
                <a:cubicBezTo>
                  <a:pt x="17549" y="8473"/>
                  <a:pt x="17852" y="8773"/>
                  <a:pt x="18225" y="8773"/>
                </a:cubicBezTo>
                <a:cubicBezTo>
                  <a:pt x="18597" y="8773"/>
                  <a:pt x="18897" y="8473"/>
                  <a:pt x="18897" y="8102"/>
                </a:cubicBezTo>
                <a:cubicBezTo>
                  <a:pt x="18897" y="5866"/>
                  <a:pt x="17082" y="4051"/>
                  <a:pt x="14850" y="4051"/>
                </a:cubicBezTo>
                <a:lnTo>
                  <a:pt x="14850" y="4051"/>
                </a:lnTo>
                <a:close/>
                <a:moveTo>
                  <a:pt x="14850" y="13499"/>
                </a:moveTo>
                <a:lnTo>
                  <a:pt x="4726" y="13499"/>
                </a:lnTo>
                <a:cubicBezTo>
                  <a:pt x="2864" y="13499"/>
                  <a:pt x="1351" y="11987"/>
                  <a:pt x="1351" y="10124"/>
                </a:cubicBezTo>
                <a:cubicBezTo>
                  <a:pt x="1351" y="8562"/>
                  <a:pt x="2459" y="7178"/>
                  <a:pt x="3984" y="6835"/>
                </a:cubicBezTo>
                <a:cubicBezTo>
                  <a:pt x="4189" y="6789"/>
                  <a:pt x="4363" y="6647"/>
                  <a:pt x="4448" y="6453"/>
                </a:cubicBezTo>
                <a:cubicBezTo>
                  <a:pt x="4537" y="6259"/>
                  <a:pt x="4528" y="6038"/>
                  <a:pt x="4425" y="5850"/>
                </a:cubicBezTo>
                <a:cubicBezTo>
                  <a:pt x="4179" y="5405"/>
                  <a:pt x="4050" y="4898"/>
                  <a:pt x="4050" y="4387"/>
                </a:cubicBezTo>
                <a:cubicBezTo>
                  <a:pt x="4050" y="2712"/>
                  <a:pt x="5411" y="1352"/>
                  <a:pt x="7085" y="1352"/>
                </a:cubicBezTo>
                <a:cubicBezTo>
                  <a:pt x="8525" y="1352"/>
                  <a:pt x="9778" y="2373"/>
                  <a:pt x="10065" y="3783"/>
                </a:cubicBezTo>
                <a:cubicBezTo>
                  <a:pt x="10113" y="4021"/>
                  <a:pt x="10285" y="4215"/>
                  <a:pt x="10520" y="4291"/>
                </a:cubicBezTo>
                <a:cubicBezTo>
                  <a:pt x="10750" y="4367"/>
                  <a:pt x="11004" y="4307"/>
                  <a:pt x="11186" y="4143"/>
                </a:cubicBezTo>
                <a:cubicBezTo>
                  <a:pt x="12187" y="3213"/>
                  <a:pt x="13489" y="2700"/>
                  <a:pt x="14850" y="2700"/>
                </a:cubicBezTo>
                <a:cubicBezTo>
                  <a:pt x="17826" y="2700"/>
                  <a:pt x="20248" y="5121"/>
                  <a:pt x="20248" y="8102"/>
                </a:cubicBezTo>
                <a:cubicBezTo>
                  <a:pt x="20248" y="11077"/>
                  <a:pt x="17826" y="13499"/>
                  <a:pt x="14850" y="13499"/>
                </a:cubicBezTo>
                <a:lnTo>
                  <a:pt x="14850" y="13499"/>
                </a:lnTo>
                <a:close/>
                <a:moveTo>
                  <a:pt x="14850" y="1352"/>
                </a:moveTo>
                <a:cubicBezTo>
                  <a:pt x="14167" y="1352"/>
                  <a:pt x="13498" y="1454"/>
                  <a:pt x="12859" y="1651"/>
                </a:cubicBezTo>
                <a:cubicBezTo>
                  <a:pt x="12221" y="1848"/>
                  <a:pt x="11614" y="2141"/>
                  <a:pt x="11057" y="2521"/>
                </a:cubicBezTo>
                <a:cubicBezTo>
                  <a:pt x="10348" y="1015"/>
                  <a:pt x="8809" y="0"/>
                  <a:pt x="7085" y="0"/>
                </a:cubicBezTo>
                <a:cubicBezTo>
                  <a:pt x="4666" y="0"/>
                  <a:pt x="2699" y="1967"/>
                  <a:pt x="2699" y="4387"/>
                </a:cubicBezTo>
                <a:cubicBezTo>
                  <a:pt x="2699" y="4855"/>
                  <a:pt x="2775" y="5316"/>
                  <a:pt x="2920" y="5758"/>
                </a:cubicBezTo>
                <a:cubicBezTo>
                  <a:pt x="1167" y="6473"/>
                  <a:pt x="0" y="8173"/>
                  <a:pt x="0" y="10124"/>
                </a:cubicBezTo>
                <a:cubicBezTo>
                  <a:pt x="0" y="12728"/>
                  <a:pt x="2118" y="14851"/>
                  <a:pt x="4726" y="14851"/>
                </a:cubicBezTo>
                <a:lnTo>
                  <a:pt x="14850" y="14851"/>
                </a:lnTo>
                <a:cubicBezTo>
                  <a:pt x="18571" y="14851"/>
                  <a:pt x="21600" y="11821"/>
                  <a:pt x="21600" y="8102"/>
                </a:cubicBezTo>
                <a:cubicBezTo>
                  <a:pt x="21600" y="4377"/>
                  <a:pt x="18571" y="1352"/>
                  <a:pt x="14850" y="1352"/>
                </a:cubicBezTo>
                <a:lnTo>
                  <a:pt x="14850" y="1352"/>
                </a:lnTo>
                <a:close/>
                <a:moveTo>
                  <a:pt x="16198" y="20249"/>
                </a:moveTo>
                <a:cubicBezTo>
                  <a:pt x="16012" y="20249"/>
                  <a:pt x="15843" y="20173"/>
                  <a:pt x="15721" y="20050"/>
                </a:cubicBezTo>
                <a:cubicBezTo>
                  <a:pt x="15598" y="19928"/>
                  <a:pt x="15523" y="19759"/>
                  <a:pt x="15523" y="19573"/>
                </a:cubicBezTo>
                <a:cubicBezTo>
                  <a:pt x="15526" y="19471"/>
                  <a:pt x="15597" y="19272"/>
                  <a:pt x="15717" y="19018"/>
                </a:cubicBezTo>
                <a:cubicBezTo>
                  <a:pt x="15836" y="18763"/>
                  <a:pt x="16003" y="18452"/>
                  <a:pt x="16198" y="18126"/>
                </a:cubicBezTo>
                <a:cubicBezTo>
                  <a:pt x="16392" y="18454"/>
                  <a:pt x="16560" y="18765"/>
                  <a:pt x="16679" y="19019"/>
                </a:cubicBezTo>
                <a:cubicBezTo>
                  <a:pt x="16798" y="19273"/>
                  <a:pt x="16870" y="19471"/>
                  <a:pt x="16873" y="19573"/>
                </a:cubicBezTo>
                <a:cubicBezTo>
                  <a:pt x="16873" y="19759"/>
                  <a:pt x="16797" y="19928"/>
                  <a:pt x="16675" y="20050"/>
                </a:cubicBezTo>
                <a:cubicBezTo>
                  <a:pt x="16553" y="20173"/>
                  <a:pt x="16384" y="20249"/>
                  <a:pt x="16198" y="20249"/>
                </a:cubicBezTo>
                <a:lnTo>
                  <a:pt x="16198" y="20249"/>
                </a:lnTo>
                <a:close/>
                <a:moveTo>
                  <a:pt x="15644" y="16492"/>
                </a:moveTo>
                <a:cubicBezTo>
                  <a:pt x="15200" y="17131"/>
                  <a:pt x="14174" y="18713"/>
                  <a:pt x="14174" y="19573"/>
                </a:cubicBezTo>
                <a:cubicBezTo>
                  <a:pt x="14174" y="20690"/>
                  <a:pt x="15080" y="21600"/>
                  <a:pt x="16198" y="21600"/>
                </a:cubicBezTo>
                <a:cubicBezTo>
                  <a:pt x="17315" y="21600"/>
                  <a:pt x="18225" y="20690"/>
                  <a:pt x="18225" y="19573"/>
                </a:cubicBezTo>
                <a:cubicBezTo>
                  <a:pt x="18225" y="18713"/>
                  <a:pt x="17196" y="17131"/>
                  <a:pt x="16755" y="16492"/>
                </a:cubicBezTo>
                <a:cubicBezTo>
                  <a:pt x="16501" y="16126"/>
                  <a:pt x="15895" y="16126"/>
                  <a:pt x="15644" y="16492"/>
                </a:cubicBezTo>
                <a:lnTo>
                  <a:pt x="15644" y="16492"/>
                </a:lnTo>
                <a:close/>
                <a:moveTo>
                  <a:pt x="10800" y="20249"/>
                </a:moveTo>
                <a:cubicBezTo>
                  <a:pt x="10613" y="20249"/>
                  <a:pt x="10444" y="20173"/>
                  <a:pt x="10322" y="20050"/>
                </a:cubicBezTo>
                <a:cubicBezTo>
                  <a:pt x="10199" y="19928"/>
                  <a:pt x="10124" y="19759"/>
                  <a:pt x="10124" y="19573"/>
                </a:cubicBezTo>
                <a:cubicBezTo>
                  <a:pt x="10127" y="19471"/>
                  <a:pt x="10199" y="19272"/>
                  <a:pt x="10318" y="19018"/>
                </a:cubicBezTo>
                <a:cubicBezTo>
                  <a:pt x="10437" y="18763"/>
                  <a:pt x="10605" y="18452"/>
                  <a:pt x="10800" y="18126"/>
                </a:cubicBezTo>
                <a:cubicBezTo>
                  <a:pt x="10994" y="18454"/>
                  <a:pt x="11161" y="18765"/>
                  <a:pt x="11281" y="19019"/>
                </a:cubicBezTo>
                <a:cubicBezTo>
                  <a:pt x="11400" y="19273"/>
                  <a:pt x="11472" y="19471"/>
                  <a:pt x="11475" y="19573"/>
                </a:cubicBezTo>
                <a:cubicBezTo>
                  <a:pt x="11475" y="19759"/>
                  <a:pt x="11399" y="19928"/>
                  <a:pt x="11277" y="20050"/>
                </a:cubicBezTo>
                <a:cubicBezTo>
                  <a:pt x="11155" y="20173"/>
                  <a:pt x="10986" y="20249"/>
                  <a:pt x="10800" y="20249"/>
                </a:cubicBezTo>
                <a:lnTo>
                  <a:pt x="10800" y="20249"/>
                </a:lnTo>
                <a:close/>
                <a:moveTo>
                  <a:pt x="10242" y="16492"/>
                </a:moveTo>
                <a:cubicBezTo>
                  <a:pt x="9801" y="17131"/>
                  <a:pt x="8772" y="18713"/>
                  <a:pt x="8772" y="19573"/>
                </a:cubicBezTo>
                <a:cubicBezTo>
                  <a:pt x="8772" y="20690"/>
                  <a:pt x="9683" y="21600"/>
                  <a:pt x="10800" y="21600"/>
                </a:cubicBezTo>
                <a:cubicBezTo>
                  <a:pt x="11917" y="21600"/>
                  <a:pt x="12823" y="20690"/>
                  <a:pt x="12823" y="19573"/>
                </a:cubicBezTo>
                <a:cubicBezTo>
                  <a:pt x="12823" y="18713"/>
                  <a:pt x="11798" y="17131"/>
                  <a:pt x="11354" y="16492"/>
                </a:cubicBezTo>
                <a:cubicBezTo>
                  <a:pt x="11103" y="16126"/>
                  <a:pt x="10496" y="16126"/>
                  <a:pt x="10242" y="16492"/>
                </a:cubicBezTo>
                <a:lnTo>
                  <a:pt x="10242" y="16492"/>
                </a:lnTo>
                <a:close/>
                <a:moveTo>
                  <a:pt x="5397" y="20249"/>
                </a:moveTo>
                <a:cubicBezTo>
                  <a:pt x="5028" y="20249"/>
                  <a:pt x="4726" y="19945"/>
                  <a:pt x="4726" y="19573"/>
                </a:cubicBezTo>
                <a:cubicBezTo>
                  <a:pt x="4728" y="19369"/>
                  <a:pt x="5009" y="18778"/>
                  <a:pt x="5397" y="18126"/>
                </a:cubicBezTo>
                <a:cubicBezTo>
                  <a:pt x="5591" y="18452"/>
                  <a:pt x="5760" y="18763"/>
                  <a:pt x="5880" y="19018"/>
                </a:cubicBezTo>
                <a:cubicBezTo>
                  <a:pt x="6000" y="19272"/>
                  <a:pt x="6072" y="19471"/>
                  <a:pt x="6074" y="19573"/>
                </a:cubicBezTo>
                <a:cubicBezTo>
                  <a:pt x="6074" y="19759"/>
                  <a:pt x="5998" y="19928"/>
                  <a:pt x="5875" y="20050"/>
                </a:cubicBezTo>
                <a:cubicBezTo>
                  <a:pt x="5753" y="20173"/>
                  <a:pt x="5584" y="20249"/>
                  <a:pt x="5397" y="20249"/>
                </a:cubicBezTo>
                <a:lnTo>
                  <a:pt x="5397" y="20249"/>
                </a:lnTo>
                <a:close/>
                <a:moveTo>
                  <a:pt x="4845" y="16492"/>
                </a:moveTo>
                <a:cubicBezTo>
                  <a:pt x="4402" y="17131"/>
                  <a:pt x="3374" y="18713"/>
                  <a:pt x="3374" y="19573"/>
                </a:cubicBezTo>
                <a:cubicBezTo>
                  <a:pt x="3374" y="20690"/>
                  <a:pt x="4284" y="21600"/>
                  <a:pt x="5397" y="21600"/>
                </a:cubicBezTo>
                <a:cubicBezTo>
                  <a:pt x="6515" y="21600"/>
                  <a:pt x="7425" y="20690"/>
                  <a:pt x="7425" y="19573"/>
                </a:cubicBezTo>
                <a:cubicBezTo>
                  <a:pt x="7425" y="18713"/>
                  <a:pt x="6397" y="17131"/>
                  <a:pt x="5955" y="16492"/>
                </a:cubicBezTo>
                <a:cubicBezTo>
                  <a:pt x="5704" y="16126"/>
                  <a:pt x="5095" y="16126"/>
                  <a:pt x="4845" y="16492"/>
                </a:cubicBezTo>
                <a:lnTo>
                  <a:pt x="4845" y="16492"/>
                </a:lnTo>
                <a:close/>
              </a:path>
            </a:pathLst>
          </a:custGeom>
          <a:solidFill>
            <a:srgbClr val="528BF5"/>
          </a:solidFill>
          <a:ln w="12700">
            <a:miter lim="400000"/>
          </a:ln>
        </p:spPr>
        <p:txBody>
          <a:bodyPr lIns="0" tIns="0" rIns="0" bIns="0" anchor="ctr"/>
          <a:lstStyle/>
          <a:p>
            <a:pPr defTabSz="412735">
              <a:defRPr sz="2200">
                <a:solidFill>
                  <a:srgbClr val="FFFFFF"/>
                </a:solidFill>
                <a:latin typeface="Helvetica Neue Medium"/>
                <a:ea typeface="Helvetica Neue Medium"/>
                <a:cs typeface="Helvetica Neue Medium"/>
                <a:sym typeface="Helvetica Neue Medium"/>
              </a:defRPr>
            </a:pPr>
            <a:endParaRPr sz="1547"/>
          </a:p>
        </p:txBody>
      </p:sp>
      <p:sp>
        <p:nvSpPr>
          <p:cNvPr id="962" name="Şekil"/>
          <p:cNvSpPr/>
          <p:nvPr/>
        </p:nvSpPr>
        <p:spPr>
          <a:xfrm>
            <a:off x="5130636" y="3054128"/>
            <a:ext cx="356444" cy="173950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746"/>
                </a:lnTo>
                <a:lnTo>
                  <a:pt x="0" y="21600"/>
                </a:lnTo>
                <a:lnTo>
                  <a:pt x="21600" y="18854"/>
                </a:lnTo>
                <a:lnTo>
                  <a:pt x="21600" y="0"/>
                </a:lnTo>
                <a:close/>
              </a:path>
            </a:pathLst>
          </a:custGeom>
          <a:gradFill>
            <a:gsLst>
              <a:gs pos="0">
                <a:srgbClr val="FF5F00">
                  <a:alpha val="72933"/>
                </a:srgbClr>
              </a:gs>
              <a:gs pos="48062">
                <a:srgbClr val="F43835">
                  <a:alpha val="72933"/>
                </a:srgbClr>
              </a:gs>
              <a:gs pos="100000">
                <a:srgbClr val="E8116B">
                  <a:alpha val="72933"/>
                </a:srgbClr>
              </a:gs>
            </a:gsLst>
            <a:lin ang="5400000"/>
          </a:gradFill>
          <a:ln w="12700">
            <a:miter lim="400000"/>
          </a:ln>
        </p:spPr>
        <p:txBody>
          <a:bodyPr lIns="0" tIns="0" rIns="0" bIns="0" anchor="ctr"/>
          <a:lstStyle/>
          <a:p>
            <a:pPr defTabSz="412735">
              <a:defRPr sz="2200">
                <a:solidFill>
                  <a:srgbClr val="FFFFFF"/>
                </a:solidFill>
                <a:latin typeface="Helvetica Neue Medium"/>
                <a:ea typeface="Helvetica Neue Medium"/>
                <a:cs typeface="Helvetica Neue Medium"/>
                <a:sym typeface="Helvetica Neue Medium"/>
              </a:defRPr>
            </a:pPr>
            <a:endParaRPr sz="1547"/>
          </a:p>
        </p:txBody>
      </p:sp>
      <p:sp>
        <p:nvSpPr>
          <p:cNvPr id="963" name="OSB’NİN ŞİDDETİ"/>
          <p:cNvSpPr txBox="1"/>
          <p:nvPr/>
        </p:nvSpPr>
        <p:spPr>
          <a:xfrm rot="16200000">
            <a:off x="7255027" y="3685774"/>
            <a:ext cx="3023905" cy="3413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9050" tIns="19050" rIns="19050" bIns="19050" anchor="ctr">
            <a:spAutoFit/>
          </a:bodyPr>
          <a:lstStyle>
            <a:lvl1pPr defTabSz="587022">
              <a:buClrTx/>
              <a:defRPr sz="1400" b="1" spc="280">
                <a:solidFill>
                  <a:srgbClr val="000000"/>
                </a:solidFill>
              </a:defRPr>
            </a:lvl1pPr>
          </a:lstStyle>
          <a:p>
            <a:r>
              <a:rPr lang="tr-TR" sz="984" dirty="0"/>
              <a:t>YETERSİZLİKTEN ETKİLENME DÜZEYİ</a:t>
            </a:r>
          </a:p>
          <a:p>
            <a:endParaRPr sz="984" dirty="0"/>
          </a:p>
        </p:txBody>
      </p:sp>
      <p:sp>
        <p:nvSpPr>
          <p:cNvPr id="965" name="Şekil"/>
          <p:cNvSpPr/>
          <p:nvPr/>
        </p:nvSpPr>
        <p:spPr>
          <a:xfrm>
            <a:off x="6674401" y="2768184"/>
            <a:ext cx="712893" cy="70732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gradFill>
            <a:gsLst>
              <a:gs pos="0">
                <a:srgbClr val="BB08E8">
                  <a:alpha val="72933"/>
                </a:srgbClr>
              </a:gs>
              <a:gs pos="51937">
                <a:srgbClr val="DD09F3">
                  <a:alpha val="72933"/>
                </a:srgbClr>
              </a:gs>
              <a:gs pos="100000">
                <a:srgbClr val="FF0AFF">
                  <a:alpha val="72933"/>
                </a:srgbClr>
              </a:gs>
            </a:gsLst>
            <a:lin ang="16200000"/>
          </a:gradFill>
          <a:ln w="12700">
            <a:miter lim="400000"/>
          </a:ln>
        </p:spPr>
        <p:txBody>
          <a:bodyPr lIns="0" tIns="0" rIns="0" bIns="0" anchor="ctr"/>
          <a:lstStyle/>
          <a:p>
            <a:pPr defTabSz="412735">
              <a:defRPr sz="2200">
                <a:solidFill>
                  <a:srgbClr val="FFFFFF"/>
                </a:solidFill>
                <a:latin typeface="Helvetica Neue Medium"/>
                <a:ea typeface="Helvetica Neue Medium"/>
                <a:cs typeface="Helvetica Neue Medium"/>
                <a:sym typeface="Helvetica Neue Medium"/>
              </a:defRPr>
            </a:pPr>
            <a:endParaRPr sz="1547"/>
          </a:p>
        </p:txBody>
      </p:sp>
      <p:sp>
        <p:nvSpPr>
          <p:cNvPr id="966" name="Şekil"/>
          <p:cNvSpPr/>
          <p:nvPr/>
        </p:nvSpPr>
        <p:spPr>
          <a:xfrm>
            <a:off x="7027062" y="3062882"/>
            <a:ext cx="356444" cy="174129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5097"/>
                </a:lnTo>
                <a:lnTo>
                  <a:pt x="0" y="21600"/>
                </a:lnTo>
                <a:lnTo>
                  <a:pt x="21600" y="16503"/>
                </a:lnTo>
                <a:lnTo>
                  <a:pt x="21600" y="0"/>
                </a:lnTo>
                <a:close/>
              </a:path>
            </a:pathLst>
          </a:custGeom>
          <a:gradFill>
            <a:gsLst>
              <a:gs pos="0">
                <a:srgbClr val="4B20E8">
                  <a:alpha val="72933"/>
                </a:srgbClr>
              </a:gs>
              <a:gs pos="51937">
                <a:srgbClr val="A515F3">
                  <a:alpha val="72933"/>
                </a:srgbClr>
              </a:gs>
              <a:gs pos="100000">
                <a:srgbClr val="FF0AFF">
                  <a:alpha val="72933"/>
                </a:srgbClr>
              </a:gs>
            </a:gsLst>
            <a:lin ang="16200000"/>
          </a:gradFill>
          <a:ln w="12700">
            <a:miter lim="400000"/>
          </a:ln>
        </p:spPr>
        <p:txBody>
          <a:bodyPr lIns="0" tIns="0" rIns="0" bIns="0" anchor="ctr"/>
          <a:lstStyle/>
          <a:p>
            <a:pPr defTabSz="412735">
              <a:defRPr sz="2200">
                <a:solidFill>
                  <a:srgbClr val="FFFFFF"/>
                </a:solidFill>
                <a:latin typeface="Helvetica Neue Medium"/>
                <a:ea typeface="Helvetica Neue Medium"/>
                <a:cs typeface="Helvetica Neue Medium"/>
                <a:sym typeface="Helvetica Neue Medium"/>
              </a:defRPr>
            </a:pPr>
            <a:endParaRPr sz="1547"/>
          </a:p>
        </p:txBody>
      </p:sp>
      <p:sp>
        <p:nvSpPr>
          <p:cNvPr id="967" name="Şekil"/>
          <p:cNvSpPr/>
          <p:nvPr/>
        </p:nvSpPr>
        <p:spPr>
          <a:xfrm flipH="1">
            <a:off x="6674404" y="3058891"/>
            <a:ext cx="356444" cy="174129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5097"/>
                </a:lnTo>
                <a:lnTo>
                  <a:pt x="0" y="21600"/>
                </a:lnTo>
                <a:lnTo>
                  <a:pt x="21600" y="16503"/>
                </a:lnTo>
                <a:lnTo>
                  <a:pt x="21600" y="0"/>
                </a:lnTo>
                <a:close/>
              </a:path>
            </a:pathLst>
          </a:custGeom>
          <a:gradFill>
            <a:gsLst>
              <a:gs pos="0">
                <a:srgbClr val="4B20E8">
                  <a:alpha val="72933"/>
                </a:srgbClr>
              </a:gs>
              <a:gs pos="51937">
                <a:srgbClr val="A515F3">
                  <a:alpha val="72933"/>
                </a:srgbClr>
              </a:gs>
              <a:gs pos="100000">
                <a:srgbClr val="FF0AFF">
                  <a:alpha val="72933"/>
                </a:srgbClr>
              </a:gs>
            </a:gsLst>
            <a:lin ang="16200000"/>
          </a:gradFill>
          <a:ln w="12700">
            <a:miter lim="400000"/>
          </a:ln>
        </p:spPr>
        <p:txBody>
          <a:bodyPr lIns="0" tIns="0" rIns="0" bIns="0" anchor="ctr"/>
          <a:lstStyle/>
          <a:p>
            <a:pPr defTabSz="412735">
              <a:defRPr sz="2200">
                <a:solidFill>
                  <a:srgbClr val="FFFFFF"/>
                </a:solidFill>
                <a:latin typeface="Helvetica Neue Medium"/>
                <a:ea typeface="Helvetica Neue Medium"/>
                <a:cs typeface="Helvetica Neue Medium"/>
                <a:sym typeface="Helvetica Neue Medium"/>
              </a:defRPr>
            </a:pPr>
            <a:endParaRPr sz="1547"/>
          </a:p>
        </p:txBody>
      </p:sp>
      <p:sp>
        <p:nvSpPr>
          <p:cNvPr id="968" name="EĞİTİM DÜZEYİ"/>
          <p:cNvSpPr txBox="1"/>
          <p:nvPr/>
        </p:nvSpPr>
        <p:spPr>
          <a:xfrm rot="16200000">
            <a:off x="6149345" y="3928628"/>
            <a:ext cx="1441420" cy="1899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9050" tIns="19050" rIns="19050" bIns="19050" anchor="ctr">
            <a:spAutoFit/>
          </a:bodyPr>
          <a:lstStyle>
            <a:lvl1pPr defTabSz="587022">
              <a:buClrTx/>
              <a:defRPr sz="1400" b="1" spc="280">
                <a:solidFill>
                  <a:srgbClr val="000000"/>
                </a:solidFill>
                <a:latin typeface="Optima"/>
                <a:ea typeface="Optima"/>
                <a:cs typeface="Optima"/>
                <a:sym typeface="Optima"/>
              </a:defRPr>
            </a:lvl1pPr>
          </a:lstStyle>
          <a:p>
            <a:r>
              <a:rPr sz="984"/>
              <a:t>EĞİTİM DÜZEYİ</a:t>
            </a:r>
          </a:p>
        </p:txBody>
      </p:sp>
      <p:pic>
        <p:nvPicPr>
          <p:cNvPr id="969" name="Görüntü" descr="Görüntü"/>
          <p:cNvPicPr>
            <a:picLocks noChangeAspect="1"/>
          </p:cNvPicPr>
          <p:nvPr/>
        </p:nvPicPr>
        <p:blipFill>
          <a:blip r:embed="rId2"/>
          <a:stretch>
            <a:fillRect/>
          </a:stretch>
        </p:blipFill>
        <p:spPr>
          <a:xfrm>
            <a:off x="8540235" y="1255507"/>
            <a:ext cx="781653" cy="781653"/>
          </a:xfrm>
          <a:prstGeom prst="rect">
            <a:avLst/>
          </a:prstGeom>
          <a:ln w="12700">
            <a:miter lim="400000"/>
          </a:ln>
        </p:spPr>
      </p:pic>
      <p:pic>
        <p:nvPicPr>
          <p:cNvPr id="970" name="Görüntü" descr="Görüntü"/>
          <p:cNvPicPr>
            <a:picLocks noChangeAspect="1"/>
          </p:cNvPicPr>
          <p:nvPr/>
        </p:nvPicPr>
        <p:blipFill>
          <a:blip r:embed="rId2"/>
          <a:stretch>
            <a:fillRect/>
          </a:stretch>
        </p:blipFill>
        <p:spPr>
          <a:xfrm>
            <a:off x="6636237" y="1255507"/>
            <a:ext cx="781653" cy="781653"/>
          </a:xfrm>
          <a:prstGeom prst="rect">
            <a:avLst/>
          </a:prstGeom>
          <a:ln w="12700">
            <a:miter lim="400000"/>
          </a:ln>
        </p:spPr>
      </p:pic>
      <p:pic>
        <p:nvPicPr>
          <p:cNvPr id="971" name="Görüntü" descr="Görüntü"/>
          <p:cNvPicPr>
            <a:picLocks noChangeAspect="1"/>
          </p:cNvPicPr>
          <p:nvPr/>
        </p:nvPicPr>
        <p:blipFill>
          <a:blip r:embed="rId2"/>
          <a:stretch>
            <a:fillRect/>
          </a:stretch>
        </p:blipFill>
        <p:spPr>
          <a:xfrm>
            <a:off x="4734423" y="1255507"/>
            <a:ext cx="781653" cy="781653"/>
          </a:xfrm>
          <a:prstGeom prst="rect">
            <a:avLst/>
          </a:prstGeom>
          <a:ln w="12700">
            <a:miter lim="400000"/>
          </a:ln>
        </p:spPr>
      </p:pic>
      <p:pic>
        <p:nvPicPr>
          <p:cNvPr id="972" name="Görüntü" descr="Görüntü"/>
          <p:cNvPicPr>
            <a:picLocks noChangeAspect="1"/>
          </p:cNvPicPr>
          <p:nvPr/>
        </p:nvPicPr>
        <p:blipFill>
          <a:blip r:embed="rId3"/>
          <a:stretch>
            <a:fillRect/>
          </a:stretch>
        </p:blipFill>
        <p:spPr>
          <a:xfrm>
            <a:off x="2835300" y="1250122"/>
            <a:ext cx="792422" cy="792422"/>
          </a:xfrm>
          <a:prstGeom prst="rect">
            <a:avLst/>
          </a:prstGeom>
          <a:ln w="12700">
            <a:miter lim="400000"/>
          </a:ln>
        </p:spPr>
      </p:pic>
      <p:sp>
        <p:nvSpPr>
          <p:cNvPr id="2" name="Metin kutusu 1"/>
          <p:cNvSpPr txBox="1"/>
          <p:nvPr/>
        </p:nvSpPr>
        <p:spPr>
          <a:xfrm>
            <a:off x="10001907" y="6159062"/>
            <a:ext cx="2228193" cy="369332"/>
          </a:xfrm>
          <a:prstGeom prst="rect">
            <a:avLst/>
          </a:prstGeom>
          <a:noFill/>
        </p:spPr>
        <p:txBody>
          <a:bodyPr wrap="square" rtlCol="0">
            <a:spAutoFit/>
          </a:bodyPr>
          <a:lstStyle/>
          <a:p>
            <a:r>
              <a:rPr lang="tr-TR" dirty="0" smtClean="0"/>
              <a:t>(Saral </a:t>
            </a:r>
            <a:r>
              <a:rPr lang="tr-TR" dirty="0"/>
              <a:t>vd., </a:t>
            </a:r>
            <a:r>
              <a:rPr lang="tr-TR" dirty="0" smtClean="0"/>
              <a:t>2023)</a:t>
            </a:r>
            <a:endParaRPr lang="tr-TR" dirty="0"/>
          </a:p>
        </p:txBody>
      </p:sp>
    </p:spTree>
    <p:extLst>
      <p:ext uri="{BB962C8B-B14F-4D97-AF65-F5344CB8AC3E}">
        <p14:creationId xmlns:p14="http://schemas.microsoft.com/office/powerpoint/2010/main" val="497786555"/>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iterate>
                                    <p:tmAbs val="0"/>
                                  </p:iterate>
                                  <p:childTnLst>
                                    <p:set>
                                      <p:cBhvr>
                                        <p:cTn id="6" fill="hold"/>
                                        <p:tgtEl>
                                          <p:spTgt spid="960"/>
                                        </p:tgtEl>
                                        <p:attrNameLst>
                                          <p:attrName>style.visibility</p:attrName>
                                        </p:attrNameLst>
                                      </p:cBhvr>
                                      <p:to>
                                        <p:strVal val="visible"/>
                                      </p:to>
                                    </p:set>
                                    <p:animEffect transition="in" filter="wipe(down)">
                                      <p:cBhvr>
                                        <p:cTn id="7" dur="200"/>
                                        <p:tgtEl>
                                          <p:spTgt spid="960"/>
                                        </p:tgtEl>
                                      </p:cBhvr>
                                    </p:animEffect>
                                  </p:childTnLst>
                                </p:cTn>
                              </p:par>
                            </p:childTnLst>
                          </p:cTn>
                        </p:par>
                        <p:par>
                          <p:cTn id="8" fill="hold">
                            <p:stCondLst>
                              <p:cond delay="200"/>
                            </p:stCondLst>
                            <p:childTnLst>
                              <p:par>
                                <p:cTn id="9" presetID="22" presetClass="entr" presetSubtype="4" fill="hold" grpId="0" nodeType="afterEffect">
                                  <p:stCondLst>
                                    <p:cond delay="0"/>
                                  </p:stCondLst>
                                  <p:iterate>
                                    <p:tmAbs val="0"/>
                                  </p:iterate>
                                  <p:childTnLst>
                                    <p:set>
                                      <p:cBhvr>
                                        <p:cTn id="10" fill="hold"/>
                                        <p:tgtEl>
                                          <p:spTgt spid="959"/>
                                        </p:tgtEl>
                                        <p:attrNameLst>
                                          <p:attrName>style.visibility</p:attrName>
                                        </p:attrNameLst>
                                      </p:cBhvr>
                                      <p:to>
                                        <p:strVal val="visible"/>
                                      </p:to>
                                    </p:set>
                                    <p:animEffect transition="in" filter="wipe(down)">
                                      <p:cBhvr>
                                        <p:cTn id="11" dur="200"/>
                                        <p:tgtEl>
                                          <p:spTgt spid="959"/>
                                        </p:tgtEl>
                                      </p:cBhvr>
                                    </p:animEffect>
                                  </p:childTnLst>
                                </p:cTn>
                              </p:par>
                            </p:childTnLst>
                          </p:cTn>
                        </p:par>
                        <p:par>
                          <p:cTn id="12" fill="hold">
                            <p:stCondLst>
                              <p:cond delay="400"/>
                            </p:stCondLst>
                            <p:childTnLst>
                              <p:par>
                                <p:cTn id="13" presetID="22" presetClass="entr" presetSubtype="4" fill="hold" grpId="0" nodeType="afterEffect">
                                  <p:stCondLst>
                                    <p:cond delay="0"/>
                                  </p:stCondLst>
                                  <p:iterate>
                                    <p:tmAbs val="0"/>
                                  </p:iterate>
                                  <p:childTnLst>
                                    <p:set>
                                      <p:cBhvr>
                                        <p:cTn id="14" fill="hold"/>
                                        <p:tgtEl>
                                          <p:spTgt spid="956"/>
                                        </p:tgtEl>
                                        <p:attrNameLst>
                                          <p:attrName>style.visibility</p:attrName>
                                        </p:attrNameLst>
                                      </p:cBhvr>
                                      <p:to>
                                        <p:strVal val="visible"/>
                                      </p:to>
                                    </p:set>
                                    <p:animEffect transition="in" filter="wipe(down)">
                                      <p:cBhvr>
                                        <p:cTn id="15" dur="200"/>
                                        <p:tgtEl>
                                          <p:spTgt spid="956"/>
                                        </p:tgtEl>
                                      </p:cBhvr>
                                    </p:animEffect>
                                  </p:childTnLst>
                                </p:cTn>
                              </p:par>
                            </p:childTnLst>
                          </p:cTn>
                        </p:par>
                        <p:par>
                          <p:cTn id="16" fill="hold">
                            <p:stCondLst>
                              <p:cond delay="600"/>
                            </p:stCondLst>
                            <p:childTnLst>
                              <p:par>
                                <p:cTn id="17" presetID="23" presetClass="entr" presetSubtype="16" fill="hold" grpId="0" nodeType="afterEffect">
                                  <p:stCondLst>
                                    <p:cond delay="0"/>
                                  </p:stCondLst>
                                  <p:iterate>
                                    <p:tmAbs val="0"/>
                                  </p:iterate>
                                  <p:childTnLst>
                                    <p:set>
                                      <p:cBhvr>
                                        <p:cTn id="18" fill="hold"/>
                                        <p:tgtEl>
                                          <p:spTgt spid="969"/>
                                        </p:tgtEl>
                                        <p:attrNameLst>
                                          <p:attrName>style.visibility</p:attrName>
                                        </p:attrNameLst>
                                      </p:cBhvr>
                                      <p:to>
                                        <p:strVal val="visible"/>
                                      </p:to>
                                    </p:set>
                                    <p:anim calcmode="lin" valueType="num">
                                      <p:cBhvr>
                                        <p:cTn id="19" dur="750" fill="hold"/>
                                        <p:tgtEl>
                                          <p:spTgt spid="969"/>
                                        </p:tgtEl>
                                        <p:attrNameLst>
                                          <p:attrName>ppt_w</p:attrName>
                                        </p:attrNameLst>
                                      </p:cBhvr>
                                      <p:tavLst>
                                        <p:tav tm="0">
                                          <p:val>
                                            <p:fltVal val="0"/>
                                          </p:val>
                                        </p:tav>
                                        <p:tav tm="100000">
                                          <p:val>
                                            <p:strVal val="#ppt_w"/>
                                          </p:val>
                                        </p:tav>
                                      </p:tavLst>
                                    </p:anim>
                                    <p:anim calcmode="lin" valueType="num">
                                      <p:cBhvr>
                                        <p:cTn id="20" dur="750" fill="hold"/>
                                        <p:tgtEl>
                                          <p:spTgt spid="969"/>
                                        </p:tgtEl>
                                        <p:attrNameLst>
                                          <p:attrName>ppt_h</p:attrName>
                                        </p:attrNameLst>
                                      </p:cBhvr>
                                      <p:tavLst>
                                        <p:tav tm="0">
                                          <p:val>
                                            <p:fltVal val="0"/>
                                          </p:val>
                                        </p:tav>
                                        <p:tav tm="100000">
                                          <p:val>
                                            <p:strVal val="#ppt_h"/>
                                          </p:val>
                                        </p:tav>
                                      </p:tavLst>
                                    </p:anim>
                                  </p:childTnLst>
                                </p:cTn>
                              </p:par>
                            </p:childTnLst>
                          </p:cTn>
                        </p:par>
                        <p:par>
                          <p:cTn id="21" fill="hold">
                            <p:stCondLst>
                              <p:cond delay="1350"/>
                            </p:stCondLst>
                            <p:childTnLst>
                              <p:par>
                                <p:cTn id="22" presetID="23" presetClass="entr" presetSubtype="16" fill="hold" grpId="0" nodeType="afterEffect">
                                  <p:stCondLst>
                                    <p:cond delay="0"/>
                                  </p:stCondLst>
                                  <p:iterate>
                                    <p:tmAbs val="0"/>
                                  </p:iterate>
                                  <p:childTnLst>
                                    <p:set>
                                      <p:cBhvr>
                                        <p:cTn id="23" fill="hold"/>
                                        <p:tgtEl>
                                          <p:spTgt spid="972"/>
                                        </p:tgtEl>
                                        <p:attrNameLst>
                                          <p:attrName>style.visibility</p:attrName>
                                        </p:attrNameLst>
                                      </p:cBhvr>
                                      <p:to>
                                        <p:strVal val="visible"/>
                                      </p:to>
                                    </p:set>
                                    <p:anim calcmode="lin" valueType="num">
                                      <p:cBhvr>
                                        <p:cTn id="24" dur="400" fill="hold"/>
                                        <p:tgtEl>
                                          <p:spTgt spid="972"/>
                                        </p:tgtEl>
                                        <p:attrNameLst>
                                          <p:attrName>ppt_w</p:attrName>
                                        </p:attrNameLst>
                                      </p:cBhvr>
                                      <p:tavLst>
                                        <p:tav tm="0">
                                          <p:val>
                                            <p:fltVal val="0"/>
                                          </p:val>
                                        </p:tav>
                                        <p:tav tm="100000">
                                          <p:val>
                                            <p:strVal val="#ppt_w"/>
                                          </p:val>
                                        </p:tav>
                                      </p:tavLst>
                                    </p:anim>
                                    <p:anim calcmode="lin" valueType="num">
                                      <p:cBhvr>
                                        <p:cTn id="25" dur="400" fill="hold"/>
                                        <p:tgtEl>
                                          <p:spTgt spid="97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6" grpId="0" animBg="1" advAuto="0"/>
      <p:bldP spid="959" grpId="0" animBg="1" advAuto="0"/>
      <p:bldP spid="960" grpId="0" animBg="1" advAuto="0"/>
      <p:bldP spid="969" grpId="0" animBg="1" advAuto="0"/>
      <p:bldP spid="972" grpId="0" animBg="1" advAuto="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dirty="0"/>
          </a:p>
        </p:txBody>
      </p:sp>
      <p:sp>
        <p:nvSpPr>
          <p:cNvPr id="5" name="Oval Belirtme Çizgisi 4"/>
          <p:cNvSpPr/>
          <p:nvPr/>
        </p:nvSpPr>
        <p:spPr>
          <a:xfrm>
            <a:off x="2428407" y="2473377"/>
            <a:ext cx="7914806" cy="2938072"/>
          </a:xfrm>
          <a:prstGeom prst="wedgeEllipseCallou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tr-TR" sz="2400" dirty="0">
                <a:solidFill>
                  <a:schemeClr val="tx1"/>
                </a:solidFill>
              </a:rPr>
              <a:t>Çocuğuma destek sunmak için bizleri doğru yönlendirecek güvenilir kaynaklara nasıl ulaşabilirim?</a:t>
            </a:r>
          </a:p>
        </p:txBody>
      </p:sp>
    </p:spTree>
    <p:extLst>
      <p:ext uri="{BB962C8B-B14F-4D97-AF65-F5344CB8AC3E}">
        <p14:creationId xmlns:p14="http://schemas.microsoft.com/office/powerpoint/2010/main" val="13732739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dirty="0"/>
          </a:p>
        </p:txBody>
      </p:sp>
      <p:pic>
        <p:nvPicPr>
          <p:cNvPr id="4" name="İçerik Yer Tutucusu 3"/>
          <p:cNvPicPr>
            <a:picLocks noGrp="1" noChangeAspect="1"/>
          </p:cNvPicPr>
          <p:nvPr>
            <p:ph idx="1"/>
          </p:nvPr>
        </p:nvPicPr>
        <p:blipFill>
          <a:blip r:embed="rId2"/>
          <a:stretch>
            <a:fillRect/>
          </a:stretch>
        </p:blipFill>
        <p:spPr>
          <a:xfrm>
            <a:off x="156083" y="475962"/>
            <a:ext cx="6778311" cy="2968048"/>
          </a:xfrm>
          <a:prstGeom prst="rect">
            <a:avLst/>
          </a:prstGeom>
        </p:spPr>
      </p:pic>
      <p:pic>
        <p:nvPicPr>
          <p:cNvPr id="5" name="Picture 3" descr="C:\Users\tubitak\Desktop\Ekran Alıntısı.PN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934394" y="365125"/>
            <a:ext cx="5257606" cy="551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tubitak\Desktop\Ekran Alıntısı 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294" y="3508375"/>
            <a:ext cx="6769100" cy="334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78890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a:blip r:embed="rId2"/>
          <a:stretch>
            <a:fillRect/>
          </a:stretch>
        </p:blipFill>
        <p:spPr>
          <a:xfrm>
            <a:off x="99562" y="1881044"/>
            <a:ext cx="5703236" cy="3258992"/>
          </a:xfrm>
          <a:prstGeom prst="rect">
            <a:avLst/>
          </a:prstGeom>
        </p:spPr>
      </p:pic>
      <p:pic>
        <p:nvPicPr>
          <p:cNvPr id="3" name="Resim 2"/>
          <p:cNvPicPr>
            <a:picLocks noChangeAspect="1"/>
          </p:cNvPicPr>
          <p:nvPr/>
        </p:nvPicPr>
        <p:blipFill>
          <a:blip r:embed="rId3"/>
          <a:stretch>
            <a:fillRect/>
          </a:stretch>
        </p:blipFill>
        <p:spPr>
          <a:xfrm>
            <a:off x="5802798" y="1881044"/>
            <a:ext cx="5752020" cy="3258992"/>
          </a:xfrm>
          <a:prstGeom prst="rect">
            <a:avLst/>
          </a:prstGeom>
        </p:spPr>
      </p:pic>
    </p:spTree>
    <p:extLst>
      <p:ext uri="{BB962C8B-B14F-4D97-AF65-F5344CB8AC3E}">
        <p14:creationId xmlns:p14="http://schemas.microsoft.com/office/powerpoint/2010/main" val="365715819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a:blip r:embed="rId2"/>
          <a:stretch>
            <a:fillRect/>
          </a:stretch>
        </p:blipFill>
        <p:spPr>
          <a:xfrm>
            <a:off x="2795242" y="1825625"/>
            <a:ext cx="6601516" cy="4351338"/>
          </a:xfrm>
          <a:prstGeom prst="rect">
            <a:avLst/>
          </a:prstGeom>
        </p:spPr>
      </p:pic>
    </p:spTree>
    <p:extLst>
      <p:ext uri="{BB962C8B-B14F-4D97-AF65-F5344CB8AC3E}">
        <p14:creationId xmlns:p14="http://schemas.microsoft.com/office/powerpoint/2010/main" val="3847052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Content Placeholder 6"/>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216275" y="115889"/>
            <a:ext cx="5526088" cy="6040437"/>
          </a:xfrm>
        </p:spPr>
      </p:pic>
    </p:spTree>
    <p:extLst>
      <p:ext uri="{BB962C8B-B14F-4D97-AF65-F5344CB8AC3E}">
        <p14:creationId xmlns:p14="http://schemas.microsoft.com/office/powerpoint/2010/main" val="30621210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dirty="0"/>
          </a:p>
        </p:txBody>
      </p:sp>
      <p:sp>
        <p:nvSpPr>
          <p:cNvPr id="3" name="İçerik Yer Tutucusu 2"/>
          <p:cNvSpPr>
            <a:spLocks noGrp="1"/>
          </p:cNvSpPr>
          <p:nvPr>
            <p:ph idx="1"/>
          </p:nvPr>
        </p:nvSpPr>
        <p:spPr/>
        <p:txBody>
          <a:bodyPr/>
          <a:lstStyle/>
          <a:p>
            <a:r>
              <a:rPr lang="tr-TR" dirty="0"/>
              <a:t>OSB olan çocuk aileleriyle çalışan bir uzman olarak kendimi koruma</a:t>
            </a:r>
          </a:p>
          <a:p>
            <a:pPr lvl="1"/>
            <a:r>
              <a:rPr lang="tr-TR" dirty="0"/>
              <a:t>Şefkat Yorgunluğu</a:t>
            </a:r>
          </a:p>
        </p:txBody>
      </p:sp>
      <p:sp>
        <p:nvSpPr>
          <p:cNvPr id="4" name="Köşeleri Yuvarlanmış Dikdörtgen Belirtme Çizgisi 3"/>
          <p:cNvSpPr/>
          <p:nvPr/>
        </p:nvSpPr>
        <p:spPr>
          <a:xfrm>
            <a:off x="4406900" y="2362200"/>
            <a:ext cx="6680200" cy="1371600"/>
          </a:xfrm>
          <a:prstGeom prst="wedgeRoundRectCallou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dirty="0">
                <a:solidFill>
                  <a:schemeClr val="tx1"/>
                </a:solidFill>
              </a:rPr>
              <a:t>Doğrudan </a:t>
            </a:r>
            <a:r>
              <a:rPr lang="tr-TR" dirty="0" err="1">
                <a:solidFill>
                  <a:schemeClr val="tx1"/>
                </a:solidFill>
              </a:rPr>
              <a:t>travmatik</a:t>
            </a:r>
            <a:r>
              <a:rPr lang="tr-TR" dirty="0">
                <a:solidFill>
                  <a:schemeClr val="tx1"/>
                </a:solidFill>
              </a:rPr>
              <a:t> bir durum yaşamış kişilere yardımcı olan kişinin, maruz kaldığı deneyimlerin dolaylı olarak etkisinde kalması </a:t>
            </a:r>
          </a:p>
          <a:p>
            <a:pPr algn="r"/>
            <a:endParaRPr lang="tr-TR" dirty="0">
              <a:solidFill>
                <a:schemeClr val="tx1"/>
              </a:solidFill>
            </a:endParaRPr>
          </a:p>
          <a:p>
            <a:pPr algn="r"/>
            <a:r>
              <a:rPr lang="tr-TR" sz="1050" dirty="0">
                <a:solidFill>
                  <a:schemeClr val="tx1"/>
                </a:solidFill>
              </a:rPr>
              <a:t>(</a:t>
            </a:r>
            <a:r>
              <a:rPr lang="tr-TR" sz="1050" dirty="0" err="1">
                <a:solidFill>
                  <a:schemeClr val="tx1"/>
                </a:solidFill>
              </a:rPr>
              <a:t>Figley</a:t>
            </a:r>
            <a:r>
              <a:rPr lang="tr-TR" sz="1050" dirty="0">
                <a:solidFill>
                  <a:schemeClr val="tx1"/>
                </a:solidFill>
              </a:rPr>
              <a:t>, 2002)</a:t>
            </a:r>
          </a:p>
        </p:txBody>
      </p:sp>
      <p:sp>
        <p:nvSpPr>
          <p:cNvPr id="5" name="Köşeleri Yuvarlanmış Dikdörtgen Belirtme Çizgisi 4"/>
          <p:cNvSpPr/>
          <p:nvPr/>
        </p:nvSpPr>
        <p:spPr>
          <a:xfrm>
            <a:off x="673100" y="4127500"/>
            <a:ext cx="7601470" cy="2159000"/>
          </a:xfrm>
          <a:prstGeom prst="wedgeRoundRectCallou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dirty="0">
                <a:solidFill>
                  <a:schemeClr val="tx1"/>
                </a:solidFill>
              </a:rPr>
              <a:t>Başkalarının deneyimlediği acılara sistematik bir şekilde maruz kalma ile kişinin iyileşmeye yönelik </a:t>
            </a:r>
            <a:r>
              <a:rPr lang="tr-TR" b="1" dirty="0">
                <a:solidFill>
                  <a:schemeClr val="tx1"/>
                </a:solidFill>
              </a:rPr>
              <a:t>kendisini çaresiz ve umutsuz hissetmesi</a:t>
            </a:r>
            <a:r>
              <a:rPr lang="tr-TR" dirty="0">
                <a:solidFill>
                  <a:schemeClr val="tx1"/>
                </a:solidFill>
              </a:rPr>
              <a:t>, </a:t>
            </a:r>
            <a:r>
              <a:rPr lang="tr-TR" b="1" dirty="0">
                <a:solidFill>
                  <a:schemeClr val="tx1"/>
                </a:solidFill>
              </a:rPr>
              <a:t>yüksek stres yaşaması</a:t>
            </a:r>
            <a:r>
              <a:rPr lang="tr-TR" dirty="0">
                <a:solidFill>
                  <a:schemeClr val="tx1"/>
                </a:solidFill>
              </a:rPr>
              <a:t>, </a:t>
            </a:r>
            <a:r>
              <a:rPr lang="tr-TR" b="1" dirty="0">
                <a:solidFill>
                  <a:schemeClr val="tx1"/>
                </a:solidFill>
              </a:rPr>
              <a:t>sınır koymada zorlanması </a:t>
            </a:r>
            <a:r>
              <a:rPr lang="tr-TR" dirty="0">
                <a:solidFill>
                  <a:schemeClr val="tx1"/>
                </a:solidFill>
              </a:rPr>
              <a:t>ve </a:t>
            </a:r>
            <a:r>
              <a:rPr lang="tr-TR" b="1" dirty="0">
                <a:solidFill>
                  <a:schemeClr val="tx1"/>
                </a:solidFill>
              </a:rPr>
              <a:t>öz bakımını ihmal etmesi ile başlayan</a:t>
            </a:r>
            <a:r>
              <a:rPr lang="tr-TR" dirty="0">
                <a:solidFill>
                  <a:schemeClr val="tx1"/>
                </a:solidFill>
              </a:rPr>
              <a:t>; kişinin kendisini fiziksel ve duygusal olarak dayanıksız hissetmesine neden olan, </a:t>
            </a:r>
            <a:r>
              <a:rPr lang="tr-TR" b="1" dirty="0">
                <a:solidFill>
                  <a:schemeClr val="tx1"/>
                </a:solidFill>
              </a:rPr>
              <a:t>empati becerisinde azalma ile ortaya çıkan önlenebilir, bütünsel bir ruhsal tükenme durumu </a:t>
            </a:r>
          </a:p>
          <a:p>
            <a:endParaRPr lang="tr-TR" b="1" dirty="0">
              <a:solidFill>
                <a:schemeClr val="tx1"/>
              </a:solidFill>
            </a:endParaRPr>
          </a:p>
          <a:p>
            <a:pPr algn="r"/>
            <a:r>
              <a:rPr lang="tr-TR" sz="1000" dirty="0">
                <a:solidFill>
                  <a:schemeClr val="tx1"/>
                </a:solidFill>
              </a:rPr>
              <a:t>(</a:t>
            </a:r>
            <a:r>
              <a:rPr lang="tr-TR" sz="1000" dirty="0" err="1">
                <a:solidFill>
                  <a:schemeClr val="tx1"/>
                </a:solidFill>
              </a:rPr>
              <a:t>Peters</a:t>
            </a:r>
            <a:r>
              <a:rPr lang="tr-TR" sz="1000" dirty="0">
                <a:solidFill>
                  <a:schemeClr val="tx1"/>
                </a:solidFill>
              </a:rPr>
              <a:t>, 2018) </a:t>
            </a:r>
          </a:p>
        </p:txBody>
      </p:sp>
    </p:spTree>
    <p:extLst>
      <p:ext uri="{BB962C8B-B14F-4D97-AF65-F5344CB8AC3E}">
        <p14:creationId xmlns:p14="http://schemas.microsoft.com/office/powerpoint/2010/main" val="32529838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solidFill>
            <a:schemeClr val="accent2"/>
          </a:solidFill>
        </p:spPr>
        <p:txBody>
          <a:bodyPr>
            <a:normAutofit/>
          </a:bodyPr>
          <a:lstStyle/>
          <a:p>
            <a:r>
              <a:rPr lang="tr-TR" sz="2800" b="1" dirty="0"/>
              <a:t>OSB Olan Bireylerle Çalışan Uzmanların Şefkat Yorgunluğu Deneyimleri</a:t>
            </a:r>
          </a:p>
        </p:txBody>
      </p:sp>
      <p:graphicFrame>
        <p:nvGraphicFramePr>
          <p:cNvPr id="8" name="İçerik Yer Tutucusu 7"/>
          <p:cNvGraphicFramePr>
            <a:graphicFrameLocks noGrp="1"/>
          </p:cNvGraphicFramePr>
          <p:nvPr>
            <p:ph idx="1"/>
            <p:extLst>
              <p:ext uri="{D42A27DB-BD31-4B8C-83A1-F6EECF244321}">
                <p14:modId xmlns:p14="http://schemas.microsoft.com/office/powerpoint/2010/main" val="183421176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394870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Unvan 1"/>
          <p:cNvSpPr>
            <a:spLocks noGrp="1"/>
          </p:cNvSpPr>
          <p:nvPr>
            <p:ph type="title"/>
          </p:nvPr>
        </p:nvSpPr>
        <p:spPr>
          <a:xfrm>
            <a:off x="838200" y="365125"/>
            <a:ext cx="10515600" cy="1325563"/>
          </a:xfrm>
        </p:spPr>
        <p:txBody>
          <a:bodyPr>
            <a:normAutofit/>
          </a:bodyPr>
          <a:lstStyle/>
          <a:p>
            <a:endParaRPr lang="tr-T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İçerik Yer Tutucusu 2"/>
          <p:cNvSpPr>
            <a:spLocks noGrp="1"/>
          </p:cNvSpPr>
          <p:nvPr>
            <p:ph idx="1"/>
          </p:nvPr>
        </p:nvSpPr>
        <p:spPr>
          <a:xfrm>
            <a:off x="828161" y="1773074"/>
            <a:ext cx="10515600" cy="4351338"/>
          </a:xfrm>
        </p:spPr>
        <p:txBody>
          <a:bodyPr>
            <a:normAutofit/>
          </a:bodyPr>
          <a:lstStyle/>
          <a:p>
            <a:r>
              <a:rPr lang="tr-TR" dirty="0"/>
              <a:t>Uzman-aile hiyerarşisini ön plana çıkartmaktan kaçınma</a:t>
            </a:r>
          </a:p>
          <a:p>
            <a:pPr lvl="1"/>
            <a:r>
              <a:rPr lang="tr-TR" dirty="0"/>
              <a:t>Aile «Biraz çekingendir. Sorularınıza yanıt vermeyebilir.» dedikten sonra uzmanın «Siz bana bırakın. Ben günde kaç çocuk görüyorum.» demesi yerine «Bu bilgiyi paylaşmanız iyi oldu. Bu durumu dikkate alacağım.» demesi</a:t>
            </a:r>
          </a:p>
          <a:p>
            <a:r>
              <a:rPr lang="tr-TR" dirty="0"/>
              <a:t>İşlevsel olmayan çözümler ve öneriler vermekten kaçınma</a:t>
            </a:r>
          </a:p>
          <a:p>
            <a:pPr lvl="1"/>
            <a:r>
              <a:rPr lang="tr-TR" dirty="0"/>
              <a:t>«Uyku saatinde sadece siz olduğunda problem davranışlar sergiliyorsa bırakın bu işi babası yapsın.» demek?</a:t>
            </a:r>
          </a:p>
          <a:p>
            <a:r>
              <a:rPr lang="tr-TR" dirty="0"/>
              <a:t>Özel gereksinim durumunu bir trajedi olarak görmekten kaçınma</a:t>
            </a:r>
          </a:p>
          <a:p>
            <a:pPr lvl="1"/>
            <a:r>
              <a:rPr lang="tr-TR" dirty="0"/>
              <a:t>«Biz mutsuz değiliz sadece yorgunuz»</a:t>
            </a:r>
          </a:p>
        </p:txBody>
      </p:sp>
    </p:spTree>
    <p:extLst>
      <p:ext uri="{BB962C8B-B14F-4D97-AF65-F5344CB8AC3E}">
        <p14:creationId xmlns:p14="http://schemas.microsoft.com/office/powerpoint/2010/main" val="197600620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97523" y="182245"/>
            <a:ext cx="10515600" cy="802493"/>
          </a:xfrm>
          <a:solidFill>
            <a:schemeClr val="accent2"/>
          </a:solidFill>
        </p:spPr>
        <p:txBody>
          <a:bodyPr/>
          <a:lstStyle/>
          <a:p>
            <a:r>
              <a:rPr lang="tr-TR" dirty="0"/>
              <a:t>Kaynakça Seçkisi</a:t>
            </a:r>
          </a:p>
        </p:txBody>
      </p:sp>
      <p:sp>
        <p:nvSpPr>
          <p:cNvPr id="3" name="İçerik Yer Tutucusu 2"/>
          <p:cNvSpPr>
            <a:spLocks noGrp="1"/>
          </p:cNvSpPr>
          <p:nvPr>
            <p:ph idx="1"/>
          </p:nvPr>
        </p:nvSpPr>
        <p:spPr>
          <a:xfrm>
            <a:off x="838200" y="1167617"/>
            <a:ext cx="10515600" cy="5373859"/>
          </a:xfrm>
        </p:spPr>
        <p:txBody>
          <a:bodyPr>
            <a:normAutofit fontScale="25000" lnSpcReduction="20000"/>
          </a:bodyPr>
          <a:lstStyle/>
          <a:p>
            <a:pPr algn="just" defTabSz="316100">
              <a:lnSpc>
                <a:spcPct val="120000"/>
              </a:lnSpc>
              <a:spcBef>
                <a:spcPts val="600"/>
              </a:spcBef>
              <a:spcAft>
                <a:spcPts val="600"/>
              </a:spcAft>
              <a:defRPr sz="1000">
                <a:solidFill>
                  <a:srgbClr val="000000"/>
                </a:solidFill>
                <a:latin typeface="American Typewriter"/>
                <a:ea typeface="American Typewriter"/>
                <a:cs typeface="American Typewriter"/>
                <a:sym typeface="American Typewriter"/>
              </a:defRPr>
            </a:pPr>
            <a:r>
              <a:rPr lang="tr-TR" sz="4800" dirty="0">
                <a:solidFill>
                  <a:srgbClr val="000000"/>
                </a:solidFill>
                <a:latin typeface="American Typewriter"/>
                <a:ea typeface="American Typewriter"/>
                <a:cs typeface="American Typewriter"/>
              </a:rPr>
              <a:t>Aksoy, V. (2019). Ailelerle iletişim ve etik. A. </a:t>
            </a:r>
            <a:r>
              <a:rPr lang="tr-TR" sz="4800" dirty="0" err="1">
                <a:solidFill>
                  <a:srgbClr val="000000"/>
                </a:solidFill>
                <a:latin typeface="American Typewriter"/>
                <a:ea typeface="American Typewriter"/>
                <a:cs typeface="American Typewriter"/>
              </a:rPr>
              <a:t>Cavkaytar</a:t>
            </a:r>
            <a:r>
              <a:rPr lang="tr-TR" sz="4800" dirty="0">
                <a:solidFill>
                  <a:srgbClr val="000000"/>
                </a:solidFill>
                <a:latin typeface="American Typewriter"/>
                <a:ea typeface="American Typewriter"/>
                <a:cs typeface="American Typewriter"/>
              </a:rPr>
              <a:t> (Ed.), </a:t>
            </a:r>
            <a:r>
              <a:rPr lang="tr-TR" sz="4800" i="1" dirty="0">
                <a:solidFill>
                  <a:srgbClr val="000000"/>
                </a:solidFill>
                <a:latin typeface="American Typewriter"/>
                <a:ea typeface="American Typewriter"/>
                <a:cs typeface="American Typewriter"/>
              </a:rPr>
              <a:t>Özel eğitimde aile eğitimi </a:t>
            </a:r>
            <a:r>
              <a:rPr lang="tr-TR" sz="4800" dirty="0">
                <a:solidFill>
                  <a:srgbClr val="000000"/>
                </a:solidFill>
                <a:latin typeface="American Typewriter"/>
                <a:ea typeface="American Typewriter"/>
                <a:cs typeface="American Typewriter"/>
              </a:rPr>
              <a:t>(5. baskı) içinde (</a:t>
            </a:r>
            <a:r>
              <a:rPr lang="tr-TR" sz="4800" dirty="0" err="1">
                <a:solidFill>
                  <a:srgbClr val="000000"/>
                </a:solidFill>
                <a:latin typeface="American Typewriter"/>
                <a:ea typeface="American Typewriter"/>
                <a:cs typeface="American Typewriter"/>
              </a:rPr>
              <a:t>ss</a:t>
            </a:r>
            <a:r>
              <a:rPr lang="tr-TR" sz="4800" dirty="0">
                <a:solidFill>
                  <a:srgbClr val="000000"/>
                </a:solidFill>
                <a:latin typeface="American Typewriter"/>
                <a:ea typeface="American Typewriter"/>
                <a:cs typeface="American Typewriter"/>
              </a:rPr>
              <a:t>. 215-244). Ankara: Vize akademik.</a:t>
            </a:r>
          </a:p>
          <a:p>
            <a:pPr algn="just" defTabSz="316100">
              <a:lnSpc>
                <a:spcPct val="120000"/>
              </a:lnSpc>
              <a:spcBef>
                <a:spcPts val="600"/>
              </a:spcBef>
              <a:spcAft>
                <a:spcPts val="600"/>
              </a:spcAft>
              <a:defRPr sz="1000">
                <a:solidFill>
                  <a:srgbClr val="000000"/>
                </a:solidFill>
                <a:latin typeface="American Typewriter"/>
                <a:ea typeface="American Typewriter"/>
                <a:cs typeface="American Typewriter"/>
                <a:sym typeface="American Typewriter"/>
              </a:defRPr>
            </a:pPr>
            <a:r>
              <a:rPr lang="tr-TR" sz="4800" dirty="0" err="1">
                <a:solidFill>
                  <a:srgbClr val="000000"/>
                </a:solidFill>
                <a:latin typeface="American Typewriter"/>
                <a:ea typeface="American Typewriter"/>
                <a:cs typeface="American Typewriter"/>
              </a:rPr>
              <a:t>American</a:t>
            </a:r>
            <a:r>
              <a:rPr lang="tr-TR" sz="4800" dirty="0">
                <a:solidFill>
                  <a:srgbClr val="000000"/>
                </a:solidFill>
                <a:latin typeface="American Typewriter"/>
                <a:ea typeface="American Typewriter"/>
                <a:cs typeface="American Typewriter"/>
              </a:rPr>
              <a:t> </a:t>
            </a:r>
            <a:r>
              <a:rPr lang="tr-TR" sz="4800" dirty="0" err="1">
                <a:solidFill>
                  <a:srgbClr val="000000"/>
                </a:solidFill>
                <a:latin typeface="American Typewriter"/>
                <a:ea typeface="American Typewriter"/>
                <a:cs typeface="American Typewriter"/>
              </a:rPr>
              <a:t>Psychiatric</a:t>
            </a:r>
            <a:r>
              <a:rPr lang="tr-TR" sz="4800" dirty="0">
                <a:solidFill>
                  <a:srgbClr val="000000"/>
                </a:solidFill>
                <a:latin typeface="American Typewriter"/>
                <a:ea typeface="American Typewriter"/>
                <a:cs typeface="American Typewriter"/>
              </a:rPr>
              <a:t> </a:t>
            </a:r>
            <a:r>
              <a:rPr lang="tr-TR" sz="4800" dirty="0" err="1">
                <a:solidFill>
                  <a:srgbClr val="000000"/>
                </a:solidFill>
                <a:latin typeface="American Typewriter"/>
                <a:ea typeface="American Typewriter"/>
                <a:cs typeface="American Typewriter"/>
              </a:rPr>
              <a:t>Association</a:t>
            </a:r>
            <a:r>
              <a:rPr lang="tr-TR" sz="4800" dirty="0">
                <a:solidFill>
                  <a:srgbClr val="000000"/>
                </a:solidFill>
                <a:latin typeface="American Typewriter"/>
                <a:ea typeface="American Typewriter"/>
                <a:cs typeface="American Typewriter"/>
              </a:rPr>
              <a:t>. (2013). </a:t>
            </a:r>
            <a:r>
              <a:rPr lang="tr-TR" sz="4800" i="1" dirty="0" err="1">
                <a:solidFill>
                  <a:srgbClr val="000000"/>
                </a:solidFill>
                <a:latin typeface="American Typewriter"/>
                <a:ea typeface="American Typewriter"/>
                <a:cs typeface="American Typewriter"/>
              </a:rPr>
              <a:t>Diagnostic</a:t>
            </a:r>
            <a:r>
              <a:rPr lang="tr-TR" sz="4800" i="1" dirty="0">
                <a:solidFill>
                  <a:srgbClr val="000000"/>
                </a:solidFill>
                <a:latin typeface="American Typewriter"/>
                <a:ea typeface="American Typewriter"/>
                <a:cs typeface="American Typewriter"/>
              </a:rPr>
              <a:t> </a:t>
            </a:r>
            <a:r>
              <a:rPr lang="tr-TR" sz="4800" i="1" dirty="0" err="1">
                <a:solidFill>
                  <a:srgbClr val="000000"/>
                </a:solidFill>
                <a:latin typeface="American Typewriter"/>
                <a:ea typeface="American Typewriter"/>
                <a:cs typeface="American Typewriter"/>
              </a:rPr>
              <a:t>and</a:t>
            </a:r>
            <a:r>
              <a:rPr lang="tr-TR" sz="4800" i="1" dirty="0">
                <a:solidFill>
                  <a:srgbClr val="000000"/>
                </a:solidFill>
                <a:latin typeface="American Typewriter"/>
                <a:ea typeface="American Typewriter"/>
                <a:cs typeface="American Typewriter"/>
              </a:rPr>
              <a:t> </a:t>
            </a:r>
            <a:r>
              <a:rPr lang="tr-TR" sz="4800" i="1" dirty="0" err="1">
                <a:solidFill>
                  <a:srgbClr val="000000"/>
                </a:solidFill>
                <a:latin typeface="American Typewriter"/>
                <a:ea typeface="American Typewriter"/>
                <a:cs typeface="American Typewriter"/>
              </a:rPr>
              <a:t>statistical</a:t>
            </a:r>
            <a:r>
              <a:rPr lang="tr-TR" sz="4800" i="1" dirty="0">
                <a:solidFill>
                  <a:srgbClr val="000000"/>
                </a:solidFill>
                <a:latin typeface="American Typewriter"/>
                <a:ea typeface="American Typewriter"/>
                <a:cs typeface="American Typewriter"/>
              </a:rPr>
              <a:t> </a:t>
            </a:r>
            <a:r>
              <a:rPr lang="tr-TR" sz="4800" i="1" dirty="0" err="1">
                <a:solidFill>
                  <a:srgbClr val="000000"/>
                </a:solidFill>
                <a:latin typeface="American Typewriter"/>
                <a:ea typeface="American Typewriter"/>
                <a:cs typeface="American Typewriter"/>
              </a:rPr>
              <a:t>manual</a:t>
            </a:r>
            <a:r>
              <a:rPr lang="tr-TR" sz="4800" i="1" dirty="0">
                <a:solidFill>
                  <a:srgbClr val="000000"/>
                </a:solidFill>
                <a:latin typeface="American Typewriter"/>
                <a:ea typeface="American Typewriter"/>
                <a:cs typeface="American Typewriter"/>
              </a:rPr>
              <a:t> of </a:t>
            </a:r>
            <a:r>
              <a:rPr lang="tr-TR" sz="4800" i="1" dirty="0" err="1">
                <a:solidFill>
                  <a:srgbClr val="000000"/>
                </a:solidFill>
                <a:latin typeface="American Typewriter"/>
                <a:ea typeface="American Typewriter"/>
                <a:cs typeface="American Typewriter"/>
              </a:rPr>
              <a:t>mental</a:t>
            </a:r>
            <a:r>
              <a:rPr lang="tr-TR" sz="4800" i="1" dirty="0">
                <a:solidFill>
                  <a:srgbClr val="000000"/>
                </a:solidFill>
                <a:latin typeface="American Typewriter"/>
                <a:ea typeface="American Typewriter"/>
                <a:cs typeface="American Typewriter"/>
              </a:rPr>
              <a:t> </a:t>
            </a:r>
            <a:r>
              <a:rPr lang="tr-TR" sz="4800" i="1" dirty="0" err="1">
                <a:solidFill>
                  <a:srgbClr val="000000"/>
                </a:solidFill>
                <a:latin typeface="American Typewriter"/>
                <a:ea typeface="American Typewriter"/>
                <a:cs typeface="American Typewriter"/>
              </a:rPr>
              <a:t>disorders</a:t>
            </a:r>
            <a:r>
              <a:rPr lang="tr-TR" sz="4800" i="1" dirty="0">
                <a:solidFill>
                  <a:srgbClr val="000000"/>
                </a:solidFill>
                <a:latin typeface="American Typewriter"/>
                <a:ea typeface="American Typewriter"/>
                <a:cs typeface="American Typewriter"/>
              </a:rPr>
              <a:t> </a:t>
            </a:r>
            <a:r>
              <a:rPr lang="tr-TR" sz="4800" dirty="0">
                <a:solidFill>
                  <a:srgbClr val="000000"/>
                </a:solidFill>
                <a:latin typeface="American Typewriter"/>
                <a:ea typeface="American Typewriter"/>
                <a:cs typeface="American Typewriter"/>
              </a:rPr>
              <a:t>(5th ed.). Washington, DC: </a:t>
            </a:r>
            <a:r>
              <a:rPr lang="tr-TR" sz="4800" dirty="0" err="1">
                <a:solidFill>
                  <a:srgbClr val="000000"/>
                </a:solidFill>
                <a:latin typeface="American Typewriter"/>
                <a:ea typeface="American Typewriter"/>
                <a:cs typeface="American Typewriter"/>
              </a:rPr>
              <a:t>American</a:t>
            </a:r>
            <a:r>
              <a:rPr lang="tr-TR" sz="4800" dirty="0">
                <a:solidFill>
                  <a:srgbClr val="000000"/>
                </a:solidFill>
                <a:latin typeface="American Typewriter"/>
                <a:ea typeface="American Typewriter"/>
                <a:cs typeface="American Typewriter"/>
              </a:rPr>
              <a:t> </a:t>
            </a:r>
            <a:r>
              <a:rPr lang="tr-TR" sz="4800" dirty="0" err="1">
                <a:solidFill>
                  <a:srgbClr val="000000"/>
                </a:solidFill>
                <a:latin typeface="American Typewriter"/>
                <a:ea typeface="American Typewriter"/>
                <a:cs typeface="American Typewriter"/>
              </a:rPr>
              <a:t>Psychiatric</a:t>
            </a:r>
            <a:r>
              <a:rPr lang="tr-TR" sz="4800" dirty="0">
                <a:solidFill>
                  <a:srgbClr val="000000"/>
                </a:solidFill>
                <a:latin typeface="American Typewriter"/>
                <a:ea typeface="American Typewriter"/>
                <a:cs typeface="American Typewriter"/>
              </a:rPr>
              <a:t> </a:t>
            </a:r>
            <a:r>
              <a:rPr lang="tr-TR" sz="4800" dirty="0" err="1">
                <a:solidFill>
                  <a:srgbClr val="000000"/>
                </a:solidFill>
                <a:latin typeface="American Typewriter"/>
                <a:ea typeface="American Typewriter"/>
                <a:cs typeface="American Typewriter"/>
              </a:rPr>
              <a:t>Association</a:t>
            </a:r>
            <a:r>
              <a:rPr lang="tr-TR" sz="4800" dirty="0">
                <a:solidFill>
                  <a:srgbClr val="000000"/>
                </a:solidFill>
                <a:latin typeface="American Typewriter"/>
                <a:ea typeface="American Typewriter"/>
                <a:cs typeface="American Typewriter"/>
              </a:rPr>
              <a:t>.</a:t>
            </a:r>
          </a:p>
          <a:p>
            <a:pPr algn="just" defTabSz="316100">
              <a:lnSpc>
                <a:spcPct val="120000"/>
              </a:lnSpc>
              <a:spcBef>
                <a:spcPts val="600"/>
              </a:spcBef>
              <a:spcAft>
                <a:spcPts val="600"/>
              </a:spcAft>
              <a:defRPr sz="1000">
                <a:solidFill>
                  <a:srgbClr val="000000"/>
                </a:solidFill>
                <a:latin typeface="American Typewriter"/>
                <a:ea typeface="American Typewriter"/>
                <a:cs typeface="American Typewriter"/>
                <a:sym typeface="American Typewriter"/>
              </a:defRPr>
            </a:pPr>
            <a:r>
              <a:rPr lang="tr-TR" sz="4800" dirty="0" err="1">
                <a:solidFill>
                  <a:srgbClr val="000000"/>
                </a:solidFill>
                <a:latin typeface="American Typewriter"/>
                <a:ea typeface="American Typewriter"/>
                <a:cs typeface="American Typewriter"/>
              </a:rPr>
              <a:t>Bilgic</a:t>
            </a:r>
            <a:r>
              <a:rPr lang="tr-TR" sz="4800" dirty="0">
                <a:solidFill>
                  <a:srgbClr val="000000"/>
                </a:solidFill>
                <a:latin typeface="American Typewriter"/>
                <a:ea typeface="American Typewriter"/>
                <a:cs typeface="American Typewriter"/>
              </a:rPr>
              <a:t>, A., </a:t>
            </a:r>
            <a:r>
              <a:rPr lang="tr-TR" sz="4800" dirty="0" err="1">
                <a:solidFill>
                  <a:srgbClr val="000000"/>
                </a:solidFill>
                <a:latin typeface="American Typewriter"/>
                <a:ea typeface="American Typewriter"/>
                <a:cs typeface="American Typewriter"/>
              </a:rPr>
              <a:t>Cöngöloğlu</a:t>
            </a:r>
            <a:r>
              <a:rPr lang="tr-TR" sz="4800" dirty="0">
                <a:solidFill>
                  <a:srgbClr val="000000"/>
                </a:solidFill>
                <a:latin typeface="American Typewriter"/>
                <a:ea typeface="American Typewriter"/>
                <a:cs typeface="American Typewriter"/>
              </a:rPr>
              <a:t>, A., </a:t>
            </a:r>
            <a:r>
              <a:rPr lang="tr-TR" sz="4800" dirty="0" err="1">
                <a:solidFill>
                  <a:srgbClr val="000000"/>
                </a:solidFill>
                <a:latin typeface="American Typewriter"/>
                <a:ea typeface="American Typewriter"/>
                <a:cs typeface="American Typewriter"/>
              </a:rPr>
              <a:t>Hergüner</a:t>
            </a:r>
            <a:r>
              <a:rPr lang="tr-TR" sz="4800" dirty="0">
                <a:solidFill>
                  <a:srgbClr val="000000"/>
                </a:solidFill>
                <a:latin typeface="American Typewriter"/>
                <a:ea typeface="American Typewriter"/>
                <a:cs typeface="American Typewriter"/>
              </a:rPr>
              <a:t>, S., Türkoğlu, S., </a:t>
            </a:r>
            <a:r>
              <a:rPr lang="tr-TR" sz="4800" dirty="0" err="1">
                <a:solidFill>
                  <a:srgbClr val="000000"/>
                </a:solidFill>
                <a:latin typeface="American Typewriter"/>
                <a:ea typeface="American Typewriter"/>
                <a:cs typeface="American Typewriter"/>
              </a:rPr>
              <a:t>Bahali</a:t>
            </a:r>
            <a:r>
              <a:rPr lang="tr-TR" sz="4800" dirty="0">
                <a:solidFill>
                  <a:srgbClr val="000000"/>
                </a:solidFill>
                <a:latin typeface="American Typewriter"/>
                <a:ea typeface="American Typewriter"/>
                <a:cs typeface="American Typewriter"/>
              </a:rPr>
              <a:t>, K., Gürkan, K., Durukan, I., &amp; Türkbay, T. (2013). </a:t>
            </a:r>
            <a:r>
              <a:rPr lang="tr-TR" sz="4800" dirty="0" err="1">
                <a:solidFill>
                  <a:srgbClr val="000000"/>
                </a:solidFill>
                <a:latin typeface="American Typewriter"/>
                <a:ea typeface="American Typewriter"/>
                <a:cs typeface="American Typewriter"/>
              </a:rPr>
              <a:t>Use</a:t>
            </a:r>
            <a:r>
              <a:rPr lang="tr-TR" sz="4800" dirty="0">
                <a:solidFill>
                  <a:srgbClr val="000000"/>
                </a:solidFill>
                <a:latin typeface="American Typewriter"/>
                <a:ea typeface="American Typewriter"/>
                <a:cs typeface="American Typewriter"/>
              </a:rPr>
              <a:t> of </a:t>
            </a:r>
            <a:r>
              <a:rPr lang="tr-TR" sz="4800" dirty="0" err="1">
                <a:solidFill>
                  <a:srgbClr val="000000"/>
                </a:solidFill>
                <a:latin typeface="American Typewriter"/>
                <a:ea typeface="American Typewriter"/>
                <a:cs typeface="American Typewriter"/>
              </a:rPr>
              <a:t>complementary</a:t>
            </a:r>
            <a:r>
              <a:rPr lang="tr-TR" sz="4800" dirty="0">
                <a:solidFill>
                  <a:srgbClr val="000000"/>
                </a:solidFill>
                <a:latin typeface="American Typewriter"/>
                <a:ea typeface="American Typewriter"/>
                <a:cs typeface="American Typewriter"/>
              </a:rPr>
              <a:t> </a:t>
            </a:r>
            <a:r>
              <a:rPr lang="tr-TR" sz="4800" dirty="0" err="1">
                <a:solidFill>
                  <a:srgbClr val="000000"/>
                </a:solidFill>
                <a:latin typeface="American Typewriter"/>
                <a:ea typeface="American Typewriter"/>
                <a:cs typeface="American Typewriter"/>
              </a:rPr>
              <a:t>and</a:t>
            </a:r>
            <a:r>
              <a:rPr lang="tr-TR" sz="4800" dirty="0">
                <a:solidFill>
                  <a:srgbClr val="000000"/>
                </a:solidFill>
                <a:latin typeface="American Typewriter"/>
                <a:ea typeface="American Typewriter"/>
                <a:cs typeface="American Typewriter"/>
              </a:rPr>
              <a:t> </a:t>
            </a:r>
            <a:r>
              <a:rPr lang="tr-TR" sz="4800" dirty="0" err="1">
                <a:solidFill>
                  <a:srgbClr val="000000"/>
                </a:solidFill>
                <a:latin typeface="American Typewriter"/>
                <a:ea typeface="American Typewriter"/>
                <a:cs typeface="American Typewriter"/>
              </a:rPr>
              <a:t>alternative</a:t>
            </a:r>
            <a:r>
              <a:rPr lang="tr-TR" sz="4800" dirty="0">
                <a:solidFill>
                  <a:srgbClr val="000000"/>
                </a:solidFill>
                <a:latin typeface="American Typewriter"/>
                <a:ea typeface="American Typewriter"/>
                <a:cs typeface="American Typewriter"/>
              </a:rPr>
              <a:t> </a:t>
            </a:r>
            <a:r>
              <a:rPr lang="tr-TR" sz="4800" dirty="0" err="1">
                <a:solidFill>
                  <a:srgbClr val="000000"/>
                </a:solidFill>
                <a:latin typeface="American Typewriter"/>
                <a:ea typeface="American Typewriter"/>
                <a:cs typeface="American Typewriter"/>
              </a:rPr>
              <a:t>medicine</a:t>
            </a:r>
            <a:r>
              <a:rPr lang="tr-TR" sz="4800" dirty="0">
                <a:solidFill>
                  <a:srgbClr val="000000"/>
                </a:solidFill>
                <a:latin typeface="American Typewriter"/>
                <a:ea typeface="American Typewriter"/>
                <a:cs typeface="American Typewriter"/>
              </a:rPr>
              <a:t> in </a:t>
            </a:r>
            <a:r>
              <a:rPr lang="tr-TR" sz="4800" dirty="0" err="1">
                <a:solidFill>
                  <a:srgbClr val="000000"/>
                </a:solidFill>
                <a:latin typeface="American Typewriter"/>
                <a:ea typeface="American Typewriter"/>
                <a:cs typeface="American Typewriter"/>
              </a:rPr>
              <a:t>children</a:t>
            </a:r>
            <a:r>
              <a:rPr lang="tr-TR" sz="4800" dirty="0">
                <a:solidFill>
                  <a:srgbClr val="000000"/>
                </a:solidFill>
                <a:latin typeface="American Typewriter"/>
                <a:ea typeface="American Typewriter"/>
                <a:cs typeface="American Typewriter"/>
              </a:rPr>
              <a:t> </a:t>
            </a:r>
            <a:r>
              <a:rPr lang="tr-TR" sz="4800" dirty="0" err="1">
                <a:solidFill>
                  <a:srgbClr val="000000"/>
                </a:solidFill>
                <a:latin typeface="American Typewriter"/>
                <a:ea typeface="American Typewriter"/>
                <a:cs typeface="American Typewriter"/>
              </a:rPr>
              <a:t>with</a:t>
            </a:r>
            <a:r>
              <a:rPr lang="tr-TR" sz="4800" dirty="0">
                <a:solidFill>
                  <a:srgbClr val="000000"/>
                </a:solidFill>
                <a:latin typeface="American Typewriter"/>
                <a:ea typeface="American Typewriter"/>
                <a:cs typeface="American Typewriter"/>
              </a:rPr>
              <a:t> 	</a:t>
            </a:r>
            <a:r>
              <a:rPr lang="tr-TR" sz="4800" dirty="0" err="1">
                <a:solidFill>
                  <a:srgbClr val="000000"/>
                </a:solidFill>
                <a:latin typeface="American Typewriter"/>
                <a:ea typeface="American Typewriter"/>
                <a:cs typeface="American Typewriter"/>
              </a:rPr>
              <a:t>autism</a:t>
            </a:r>
            <a:r>
              <a:rPr lang="tr-TR" sz="4800" dirty="0">
                <a:solidFill>
                  <a:srgbClr val="000000"/>
                </a:solidFill>
                <a:latin typeface="American Typewriter"/>
                <a:ea typeface="American Typewriter"/>
                <a:cs typeface="American Typewriter"/>
              </a:rPr>
              <a:t> </a:t>
            </a:r>
            <a:r>
              <a:rPr lang="tr-TR" sz="4800" dirty="0" err="1">
                <a:solidFill>
                  <a:srgbClr val="000000"/>
                </a:solidFill>
                <a:latin typeface="American Typewriter"/>
                <a:ea typeface="American Typewriter"/>
                <a:cs typeface="American Typewriter"/>
              </a:rPr>
              <a:t>spectrum</a:t>
            </a:r>
            <a:r>
              <a:rPr lang="tr-TR" sz="4800" dirty="0">
                <a:solidFill>
                  <a:srgbClr val="000000"/>
                </a:solidFill>
                <a:latin typeface="American Typewriter"/>
                <a:ea typeface="American Typewriter"/>
                <a:cs typeface="American Typewriter"/>
              </a:rPr>
              <a:t> </a:t>
            </a:r>
            <a:r>
              <a:rPr lang="tr-TR" sz="4800" dirty="0" err="1">
                <a:solidFill>
                  <a:srgbClr val="000000"/>
                </a:solidFill>
                <a:latin typeface="American Typewriter"/>
                <a:ea typeface="American Typewriter"/>
                <a:cs typeface="American Typewriter"/>
              </a:rPr>
              <a:t>disorders</a:t>
            </a:r>
            <a:r>
              <a:rPr lang="tr-TR" sz="4800" dirty="0">
                <a:solidFill>
                  <a:srgbClr val="000000"/>
                </a:solidFill>
                <a:latin typeface="American Typewriter"/>
                <a:ea typeface="American Typewriter"/>
                <a:cs typeface="American Typewriter"/>
              </a:rPr>
              <a:t>: A </a:t>
            </a:r>
            <a:r>
              <a:rPr lang="tr-TR" sz="4800" dirty="0" err="1">
                <a:solidFill>
                  <a:srgbClr val="000000"/>
                </a:solidFill>
                <a:latin typeface="American Typewriter"/>
                <a:ea typeface="American Typewriter"/>
                <a:cs typeface="American Typewriter"/>
              </a:rPr>
              <a:t>multicenter</a:t>
            </a:r>
            <a:r>
              <a:rPr lang="tr-TR" sz="4800" dirty="0">
                <a:solidFill>
                  <a:srgbClr val="000000"/>
                </a:solidFill>
                <a:latin typeface="American Typewriter"/>
                <a:ea typeface="American Typewriter"/>
                <a:cs typeface="American Typewriter"/>
              </a:rPr>
              <a:t> </a:t>
            </a:r>
            <a:r>
              <a:rPr lang="tr-TR" sz="4800" dirty="0" err="1">
                <a:solidFill>
                  <a:srgbClr val="000000"/>
                </a:solidFill>
                <a:latin typeface="American Typewriter"/>
                <a:ea typeface="American Typewriter"/>
                <a:cs typeface="American Typewriter"/>
              </a:rPr>
              <a:t>study</a:t>
            </a:r>
            <a:r>
              <a:rPr lang="tr-TR" sz="4800" dirty="0">
                <a:solidFill>
                  <a:srgbClr val="000000"/>
                </a:solidFill>
                <a:latin typeface="American Typewriter"/>
                <a:ea typeface="American Typewriter"/>
                <a:cs typeface="American Typewriter"/>
              </a:rPr>
              <a:t>. </a:t>
            </a:r>
            <a:r>
              <a:rPr lang="tr-TR" sz="4800" i="1" dirty="0" err="1">
                <a:solidFill>
                  <a:srgbClr val="000000"/>
                </a:solidFill>
                <a:latin typeface="American Typewriter"/>
                <a:ea typeface="American Typewriter"/>
                <a:cs typeface="American Typewriter"/>
              </a:rPr>
              <a:t>Nöro</a:t>
            </a:r>
            <a:r>
              <a:rPr lang="tr-TR" sz="4800" i="1" dirty="0">
                <a:solidFill>
                  <a:srgbClr val="000000"/>
                </a:solidFill>
                <a:latin typeface="American Typewriter"/>
                <a:ea typeface="American Typewriter"/>
                <a:cs typeface="American Typewriter"/>
              </a:rPr>
              <a:t> Psikiyatri Arşivi, 50(3</a:t>
            </a:r>
            <a:r>
              <a:rPr lang="tr-TR" sz="4800" dirty="0">
                <a:solidFill>
                  <a:srgbClr val="000000"/>
                </a:solidFill>
                <a:latin typeface="American Typewriter"/>
                <a:ea typeface="American Typewriter"/>
                <a:cs typeface="American Typewriter"/>
              </a:rPr>
              <a:t>), 237-243. </a:t>
            </a:r>
          </a:p>
          <a:p>
            <a:pPr algn="just" defTabSz="316100">
              <a:lnSpc>
                <a:spcPct val="120000"/>
              </a:lnSpc>
              <a:spcBef>
                <a:spcPts val="600"/>
              </a:spcBef>
              <a:spcAft>
                <a:spcPts val="600"/>
              </a:spcAft>
              <a:defRPr sz="1000">
                <a:solidFill>
                  <a:srgbClr val="000000"/>
                </a:solidFill>
                <a:latin typeface="American Typewriter"/>
                <a:ea typeface="American Typewriter"/>
                <a:cs typeface="American Typewriter"/>
                <a:sym typeface="American Typewriter"/>
              </a:defRPr>
            </a:pPr>
            <a:r>
              <a:rPr lang="tr-TR" sz="4800" dirty="0" err="1">
                <a:solidFill>
                  <a:srgbClr val="000000"/>
                </a:solidFill>
                <a:latin typeface="American Typewriter"/>
                <a:ea typeface="American Typewriter"/>
                <a:cs typeface="American Typewriter"/>
              </a:rPr>
              <a:t>Bowker</a:t>
            </a:r>
            <a:r>
              <a:rPr lang="tr-TR" sz="4800" dirty="0">
                <a:solidFill>
                  <a:srgbClr val="000000"/>
                </a:solidFill>
                <a:latin typeface="American Typewriter"/>
                <a:ea typeface="American Typewriter"/>
                <a:cs typeface="American Typewriter"/>
              </a:rPr>
              <a:t>, A., </a:t>
            </a:r>
            <a:r>
              <a:rPr lang="tr-TR" sz="4800" dirty="0" err="1">
                <a:solidFill>
                  <a:srgbClr val="000000"/>
                </a:solidFill>
                <a:latin typeface="American Typewriter"/>
                <a:ea typeface="American Typewriter"/>
                <a:cs typeface="American Typewriter"/>
              </a:rPr>
              <a:t>D’Angelo</a:t>
            </a:r>
            <a:r>
              <a:rPr lang="tr-TR" sz="4800" dirty="0">
                <a:solidFill>
                  <a:srgbClr val="000000"/>
                </a:solidFill>
                <a:latin typeface="American Typewriter"/>
                <a:ea typeface="American Typewriter"/>
                <a:cs typeface="American Typewriter"/>
              </a:rPr>
              <a:t>, N. M., </a:t>
            </a:r>
            <a:r>
              <a:rPr lang="tr-TR" sz="4800" dirty="0" err="1">
                <a:solidFill>
                  <a:srgbClr val="000000"/>
                </a:solidFill>
                <a:latin typeface="American Typewriter"/>
                <a:ea typeface="American Typewriter"/>
                <a:cs typeface="American Typewriter"/>
              </a:rPr>
              <a:t>Hicks</a:t>
            </a:r>
            <a:r>
              <a:rPr lang="tr-TR" sz="4800" dirty="0">
                <a:solidFill>
                  <a:srgbClr val="000000"/>
                </a:solidFill>
                <a:latin typeface="American Typewriter"/>
                <a:ea typeface="American Typewriter"/>
                <a:cs typeface="American Typewriter"/>
              </a:rPr>
              <a:t>, R., &amp; </a:t>
            </a:r>
            <a:r>
              <a:rPr lang="tr-TR" sz="4800" dirty="0" err="1">
                <a:solidFill>
                  <a:srgbClr val="000000"/>
                </a:solidFill>
                <a:latin typeface="American Typewriter"/>
                <a:ea typeface="American Typewriter"/>
                <a:cs typeface="American Typewriter"/>
              </a:rPr>
              <a:t>Wells</a:t>
            </a:r>
            <a:r>
              <a:rPr lang="tr-TR" sz="4800" dirty="0">
                <a:solidFill>
                  <a:srgbClr val="000000"/>
                </a:solidFill>
                <a:latin typeface="American Typewriter"/>
                <a:ea typeface="American Typewriter"/>
                <a:cs typeface="American Typewriter"/>
              </a:rPr>
              <a:t>, K. (2011). </a:t>
            </a:r>
            <a:r>
              <a:rPr lang="tr-TR" sz="4800" dirty="0" err="1">
                <a:solidFill>
                  <a:srgbClr val="000000"/>
                </a:solidFill>
                <a:latin typeface="American Typewriter"/>
                <a:ea typeface="American Typewriter"/>
                <a:cs typeface="American Typewriter"/>
              </a:rPr>
              <a:t>Treatments</a:t>
            </a:r>
            <a:r>
              <a:rPr lang="tr-TR" sz="4800" dirty="0">
                <a:solidFill>
                  <a:srgbClr val="000000"/>
                </a:solidFill>
                <a:latin typeface="American Typewriter"/>
                <a:ea typeface="American Typewriter"/>
                <a:cs typeface="American Typewriter"/>
              </a:rPr>
              <a:t> </a:t>
            </a:r>
            <a:r>
              <a:rPr lang="tr-TR" sz="4800" dirty="0" err="1">
                <a:solidFill>
                  <a:srgbClr val="000000"/>
                </a:solidFill>
                <a:latin typeface="American Typewriter"/>
                <a:ea typeface="American Typewriter"/>
                <a:cs typeface="American Typewriter"/>
              </a:rPr>
              <a:t>for</a:t>
            </a:r>
            <a:r>
              <a:rPr lang="tr-TR" sz="4800" dirty="0">
                <a:solidFill>
                  <a:srgbClr val="000000"/>
                </a:solidFill>
                <a:latin typeface="American Typewriter"/>
                <a:ea typeface="American Typewriter"/>
                <a:cs typeface="American Typewriter"/>
              </a:rPr>
              <a:t> </a:t>
            </a:r>
            <a:r>
              <a:rPr lang="tr-TR" sz="4800" dirty="0" err="1">
                <a:solidFill>
                  <a:srgbClr val="000000"/>
                </a:solidFill>
                <a:latin typeface="American Typewriter"/>
                <a:ea typeface="American Typewriter"/>
                <a:cs typeface="American Typewriter"/>
              </a:rPr>
              <a:t>autism</a:t>
            </a:r>
            <a:r>
              <a:rPr lang="tr-TR" sz="4800" dirty="0">
                <a:solidFill>
                  <a:srgbClr val="000000"/>
                </a:solidFill>
                <a:latin typeface="American Typewriter"/>
                <a:ea typeface="American Typewriter"/>
                <a:cs typeface="American Typewriter"/>
              </a:rPr>
              <a:t>: </a:t>
            </a:r>
            <a:r>
              <a:rPr lang="tr-TR" sz="4800" dirty="0" err="1">
                <a:solidFill>
                  <a:srgbClr val="000000"/>
                </a:solidFill>
                <a:latin typeface="American Typewriter"/>
                <a:ea typeface="American Typewriter"/>
                <a:cs typeface="American Typewriter"/>
              </a:rPr>
              <a:t>Parental</a:t>
            </a:r>
            <a:r>
              <a:rPr lang="tr-TR" sz="4800" dirty="0">
                <a:solidFill>
                  <a:srgbClr val="000000"/>
                </a:solidFill>
                <a:latin typeface="American Typewriter"/>
                <a:ea typeface="American Typewriter"/>
                <a:cs typeface="American Typewriter"/>
              </a:rPr>
              <a:t> </a:t>
            </a:r>
            <a:r>
              <a:rPr lang="tr-TR" sz="4800" dirty="0" err="1">
                <a:solidFill>
                  <a:srgbClr val="000000"/>
                </a:solidFill>
                <a:latin typeface="American Typewriter"/>
                <a:ea typeface="American Typewriter"/>
                <a:cs typeface="American Typewriter"/>
              </a:rPr>
              <a:t>choices</a:t>
            </a:r>
            <a:r>
              <a:rPr lang="tr-TR" sz="4800" dirty="0">
                <a:solidFill>
                  <a:srgbClr val="000000"/>
                </a:solidFill>
                <a:latin typeface="American Typewriter"/>
                <a:ea typeface="American Typewriter"/>
                <a:cs typeface="American Typewriter"/>
              </a:rPr>
              <a:t> </a:t>
            </a:r>
            <a:r>
              <a:rPr lang="tr-TR" sz="4800" dirty="0" err="1">
                <a:solidFill>
                  <a:srgbClr val="000000"/>
                </a:solidFill>
                <a:latin typeface="American Typewriter"/>
                <a:ea typeface="American Typewriter"/>
                <a:cs typeface="American Typewriter"/>
              </a:rPr>
              <a:t>and</a:t>
            </a:r>
            <a:r>
              <a:rPr lang="tr-TR" sz="4800" dirty="0">
                <a:solidFill>
                  <a:srgbClr val="000000"/>
                </a:solidFill>
                <a:latin typeface="American Typewriter"/>
                <a:ea typeface="American Typewriter"/>
                <a:cs typeface="American Typewriter"/>
              </a:rPr>
              <a:t> </a:t>
            </a:r>
            <a:r>
              <a:rPr lang="tr-TR" sz="4800" dirty="0" err="1">
                <a:solidFill>
                  <a:srgbClr val="000000"/>
                </a:solidFill>
                <a:latin typeface="American Typewriter"/>
                <a:ea typeface="American Typewriter"/>
                <a:cs typeface="American Typewriter"/>
              </a:rPr>
              <a:t>perceptions</a:t>
            </a:r>
            <a:r>
              <a:rPr lang="tr-TR" sz="4800" dirty="0">
                <a:solidFill>
                  <a:srgbClr val="000000"/>
                </a:solidFill>
                <a:latin typeface="American Typewriter"/>
                <a:ea typeface="American Typewriter"/>
                <a:cs typeface="American Typewriter"/>
              </a:rPr>
              <a:t> of </a:t>
            </a:r>
            <a:r>
              <a:rPr lang="tr-TR" sz="4800" dirty="0" err="1">
                <a:solidFill>
                  <a:srgbClr val="000000"/>
                </a:solidFill>
                <a:latin typeface="American Typewriter"/>
                <a:ea typeface="American Typewriter"/>
                <a:cs typeface="American Typewriter"/>
              </a:rPr>
              <a:t>change</a:t>
            </a:r>
            <a:r>
              <a:rPr lang="tr-TR" sz="4800" dirty="0">
                <a:solidFill>
                  <a:srgbClr val="000000"/>
                </a:solidFill>
                <a:latin typeface="American Typewriter"/>
                <a:ea typeface="American Typewriter"/>
                <a:cs typeface="American Typewriter"/>
              </a:rPr>
              <a:t>. </a:t>
            </a:r>
            <a:r>
              <a:rPr lang="tr-TR" sz="4800" i="1" dirty="0" err="1">
                <a:solidFill>
                  <a:srgbClr val="000000"/>
                </a:solidFill>
                <a:latin typeface="American Typewriter"/>
                <a:ea typeface="American Typewriter"/>
                <a:cs typeface="American Typewriter"/>
              </a:rPr>
              <a:t>Journal</a:t>
            </a:r>
            <a:r>
              <a:rPr lang="tr-TR" sz="4800" i="1" dirty="0">
                <a:solidFill>
                  <a:srgbClr val="000000"/>
                </a:solidFill>
                <a:latin typeface="American Typewriter"/>
                <a:ea typeface="American Typewriter"/>
                <a:cs typeface="American Typewriter"/>
              </a:rPr>
              <a:t> of </a:t>
            </a:r>
            <a:r>
              <a:rPr lang="tr-TR" sz="4800" i="1" dirty="0" err="1">
                <a:solidFill>
                  <a:srgbClr val="000000"/>
                </a:solidFill>
                <a:latin typeface="American Typewriter"/>
                <a:ea typeface="American Typewriter"/>
                <a:cs typeface="American Typewriter"/>
              </a:rPr>
              <a:t>Autism</a:t>
            </a:r>
            <a:r>
              <a:rPr lang="tr-TR" sz="4800" i="1" dirty="0">
                <a:solidFill>
                  <a:srgbClr val="000000"/>
                </a:solidFill>
                <a:latin typeface="American Typewriter"/>
                <a:ea typeface="American Typewriter"/>
                <a:cs typeface="American Typewriter"/>
              </a:rPr>
              <a:t> </a:t>
            </a:r>
            <a:r>
              <a:rPr lang="tr-TR" sz="4800" i="1" dirty="0" err="1">
                <a:solidFill>
                  <a:srgbClr val="000000"/>
                </a:solidFill>
                <a:latin typeface="American Typewriter"/>
                <a:ea typeface="American Typewriter"/>
                <a:cs typeface="American Typewriter"/>
              </a:rPr>
              <a:t>and</a:t>
            </a:r>
            <a:r>
              <a:rPr lang="tr-TR" sz="4800" i="1" dirty="0">
                <a:solidFill>
                  <a:srgbClr val="000000"/>
                </a:solidFill>
                <a:latin typeface="American Typewriter"/>
                <a:ea typeface="American Typewriter"/>
                <a:cs typeface="American Typewriter"/>
              </a:rPr>
              <a:t> </a:t>
            </a:r>
            <a:r>
              <a:rPr lang="tr-TR" sz="4800" i="1" dirty="0" err="1">
                <a:solidFill>
                  <a:srgbClr val="000000"/>
                </a:solidFill>
                <a:latin typeface="American Typewriter"/>
                <a:ea typeface="American Typewriter"/>
                <a:cs typeface="American Typewriter"/>
              </a:rPr>
              <a:t>Developmental</a:t>
            </a:r>
            <a:r>
              <a:rPr lang="tr-TR" sz="4800" i="1" dirty="0">
                <a:solidFill>
                  <a:srgbClr val="000000"/>
                </a:solidFill>
                <a:latin typeface="American Typewriter"/>
                <a:ea typeface="American Typewriter"/>
                <a:cs typeface="American Typewriter"/>
              </a:rPr>
              <a:t> </a:t>
            </a:r>
            <a:r>
              <a:rPr lang="tr-TR" sz="4800" i="1" dirty="0" err="1">
                <a:solidFill>
                  <a:srgbClr val="000000"/>
                </a:solidFill>
                <a:latin typeface="American Typewriter"/>
                <a:ea typeface="American Typewriter"/>
                <a:cs typeface="American Typewriter"/>
              </a:rPr>
              <a:t>Disorders</a:t>
            </a:r>
            <a:r>
              <a:rPr lang="tr-TR" sz="4800" i="1" dirty="0">
                <a:solidFill>
                  <a:srgbClr val="000000"/>
                </a:solidFill>
                <a:latin typeface="American Typewriter"/>
                <a:ea typeface="American Typewriter"/>
                <a:cs typeface="American Typewriter"/>
              </a:rPr>
              <a:t>, 41(10</a:t>
            </a:r>
            <a:r>
              <a:rPr lang="tr-TR" sz="4800" dirty="0">
                <a:solidFill>
                  <a:srgbClr val="000000"/>
                </a:solidFill>
                <a:latin typeface="American Typewriter"/>
                <a:ea typeface="American Typewriter"/>
                <a:cs typeface="American Typewriter"/>
              </a:rPr>
              <a:t>), 1373-1382. </a:t>
            </a:r>
          </a:p>
          <a:p>
            <a:pPr algn="just" defTabSz="316100">
              <a:lnSpc>
                <a:spcPct val="120000"/>
              </a:lnSpc>
              <a:spcBef>
                <a:spcPts val="600"/>
              </a:spcBef>
              <a:spcAft>
                <a:spcPts val="600"/>
              </a:spcAft>
              <a:defRPr sz="1000">
                <a:solidFill>
                  <a:srgbClr val="000000"/>
                </a:solidFill>
                <a:latin typeface="American Typewriter"/>
                <a:ea typeface="American Typewriter"/>
                <a:cs typeface="American Typewriter"/>
                <a:sym typeface="American Typewriter"/>
              </a:defRPr>
            </a:pPr>
            <a:r>
              <a:rPr lang="tr-TR" sz="4800" dirty="0" err="1">
                <a:solidFill>
                  <a:srgbClr val="000000"/>
                </a:solidFill>
                <a:latin typeface="American Typewriter"/>
                <a:ea typeface="American Typewriter"/>
                <a:cs typeface="American Typewriter"/>
              </a:rPr>
              <a:t>Carlon</a:t>
            </a:r>
            <a:r>
              <a:rPr lang="tr-TR" sz="4800" dirty="0">
                <a:solidFill>
                  <a:srgbClr val="000000"/>
                </a:solidFill>
                <a:latin typeface="American Typewriter"/>
                <a:ea typeface="American Typewriter"/>
                <a:cs typeface="American Typewriter"/>
              </a:rPr>
              <a:t>, S., Carter, M., &amp; </a:t>
            </a:r>
            <a:r>
              <a:rPr lang="tr-TR" sz="4800" dirty="0" err="1">
                <a:solidFill>
                  <a:srgbClr val="000000"/>
                </a:solidFill>
                <a:latin typeface="American Typewriter"/>
                <a:ea typeface="American Typewriter"/>
                <a:cs typeface="American Typewriter"/>
              </a:rPr>
              <a:t>Stephenson</a:t>
            </a:r>
            <a:r>
              <a:rPr lang="tr-TR" sz="4800" dirty="0">
                <a:solidFill>
                  <a:srgbClr val="000000"/>
                </a:solidFill>
                <a:latin typeface="American Typewriter"/>
                <a:ea typeface="American Typewriter"/>
                <a:cs typeface="American Typewriter"/>
              </a:rPr>
              <a:t>, J. (2015). </a:t>
            </a:r>
            <a:r>
              <a:rPr lang="tr-TR" sz="4800" dirty="0" err="1">
                <a:solidFill>
                  <a:srgbClr val="000000"/>
                </a:solidFill>
                <a:latin typeface="American Typewriter"/>
                <a:ea typeface="American Typewriter"/>
                <a:cs typeface="American Typewriter"/>
              </a:rPr>
              <a:t>Decision-making</a:t>
            </a:r>
            <a:r>
              <a:rPr lang="tr-TR" sz="4800" dirty="0">
                <a:solidFill>
                  <a:srgbClr val="000000"/>
                </a:solidFill>
                <a:latin typeface="American Typewriter"/>
                <a:ea typeface="American Typewriter"/>
                <a:cs typeface="American Typewriter"/>
              </a:rPr>
              <a:t> </a:t>
            </a:r>
            <a:r>
              <a:rPr lang="tr-TR" sz="4800" dirty="0" err="1">
                <a:solidFill>
                  <a:srgbClr val="000000"/>
                </a:solidFill>
                <a:latin typeface="American Typewriter"/>
                <a:ea typeface="American Typewriter"/>
                <a:cs typeface="American Typewriter"/>
              </a:rPr>
              <a:t>regarding</a:t>
            </a:r>
            <a:r>
              <a:rPr lang="tr-TR" sz="4800" dirty="0">
                <a:solidFill>
                  <a:srgbClr val="000000"/>
                </a:solidFill>
                <a:latin typeface="American Typewriter"/>
                <a:ea typeface="American Typewriter"/>
                <a:cs typeface="American Typewriter"/>
              </a:rPr>
              <a:t> </a:t>
            </a:r>
            <a:r>
              <a:rPr lang="tr-TR" sz="4800" dirty="0" err="1">
                <a:solidFill>
                  <a:srgbClr val="000000"/>
                </a:solidFill>
                <a:latin typeface="American Typewriter"/>
                <a:ea typeface="American Typewriter"/>
                <a:cs typeface="American Typewriter"/>
              </a:rPr>
              <a:t>early</a:t>
            </a:r>
            <a:r>
              <a:rPr lang="tr-TR" sz="4800" dirty="0">
                <a:solidFill>
                  <a:srgbClr val="000000"/>
                </a:solidFill>
                <a:latin typeface="American Typewriter"/>
                <a:ea typeface="American Typewriter"/>
                <a:cs typeface="American Typewriter"/>
              </a:rPr>
              <a:t> </a:t>
            </a:r>
            <a:r>
              <a:rPr lang="tr-TR" sz="4800" dirty="0" err="1">
                <a:solidFill>
                  <a:srgbClr val="000000"/>
                </a:solidFill>
                <a:latin typeface="American Typewriter"/>
                <a:ea typeface="American Typewriter"/>
                <a:cs typeface="American Typewriter"/>
              </a:rPr>
              <a:t>intervention</a:t>
            </a:r>
            <a:r>
              <a:rPr lang="tr-TR" sz="4800" dirty="0">
                <a:solidFill>
                  <a:srgbClr val="000000"/>
                </a:solidFill>
                <a:latin typeface="American Typewriter"/>
                <a:ea typeface="American Typewriter"/>
                <a:cs typeface="American Typewriter"/>
              </a:rPr>
              <a:t> </a:t>
            </a:r>
            <a:r>
              <a:rPr lang="tr-TR" sz="4800" dirty="0" err="1">
                <a:solidFill>
                  <a:srgbClr val="000000"/>
                </a:solidFill>
                <a:latin typeface="American Typewriter"/>
                <a:ea typeface="American Typewriter"/>
                <a:cs typeface="American Typewriter"/>
              </a:rPr>
              <a:t>by</a:t>
            </a:r>
            <a:r>
              <a:rPr lang="tr-TR" sz="4800" dirty="0">
                <a:solidFill>
                  <a:srgbClr val="000000"/>
                </a:solidFill>
                <a:latin typeface="American Typewriter"/>
                <a:ea typeface="American Typewriter"/>
                <a:cs typeface="American Typewriter"/>
              </a:rPr>
              <a:t> </a:t>
            </a:r>
            <a:r>
              <a:rPr lang="tr-TR" sz="4800" dirty="0" err="1">
                <a:solidFill>
                  <a:srgbClr val="000000"/>
                </a:solidFill>
                <a:latin typeface="American Typewriter"/>
                <a:ea typeface="American Typewriter"/>
                <a:cs typeface="American Typewriter"/>
              </a:rPr>
              <a:t>parents</a:t>
            </a:r>
            <a:r>
              <a:rPr lang="tr-TR" sz="4800" dirty="0">
                <a:solidFill>
                  <a:srgbClr val="000000"/>
                </a:solidFill>
                <a:latin typeface="American Typewriter"/>
                <a:ea typeface="American Typewriter"/>
                <a:cs typeface="American Typewriter"/>
              </a:rPr>
              <a:t> of </a:t>
            </a:r>
            <a:r>
              <a:rPr lang="tr-TR" sz="4800" dirty="0" err="1">
                <a:solidFill>
                  <a:srgbClr val="000000"/>
                </a:solidFill>
                <a:latin typeface="American Typewriter"/>
                <a:ea typeface="American Typewriter"/>
                <a:cs typeface="American Typewriter"/>
              </a:rPr>
              <a:t>children</a:t>
            </a:r>
            <a:r>
              <a:rPr lang="tr-TR" sz="4800" dirty="0">
                <a:solidFill>
                  <a:srgbClr val="000000"/>
                </a:solidFill>
                <a:latin typeface="American Typewriter"/>
                <a:ea typeface="American Typewriter"/>
                <a:cs typeface="American Typewriter"/>
              </a:rPr>
              <a:t> </a:t>
            </a:r>
            <a:r>
              <a:rPr lang="tr-TR" sz="4800" dirty="0" err="1">
                <a:solidFill>
                  <a:srgbClr val="000000"/>
                </a:solidFill>
                <a:latin typeface="American Typewriter"/>
                <a:ea typeface="American Typewriter"/>
                <a:cs typeface="American Typewriter"/>
              </a:rPr>
              <a:t>with</a:t>
            </a:r>
            <a:r>
              <a:rPr lang="tr-TR" sz="4800" dirty="0">
                <a:solidFill>
                  <a:srgbClr val="000000"/>
                </a:solidFill>
                <a:latin typeface="American Typewriter"/>
                <a:ea typeface="American Typewriter"/>
                <a:cs typeface="American Typewriter"/>
              </a:rPr>
              <a:t> </a:t>
            </a:r>
            <a:r>
              <a:rPr lang="tr-TR" sz="4800" dirty="0" err="1">
                <a:solidFill>
                  <a:srgbClr val="000000"/>
                </a:solidFill>
                <a:latin typeface="American Typewriter"/>
                <a:ea typeface="American Typewriter"/>
                <a:cs typeface="American Typewriter"/>
              </a:rPr>
              <a:t>autism</a:t>
            </a:r>
            <a:r>
              <a:rPr lang="tr-TR" sz="4800" dirty="0">
                <a:solidFill>
                  <a:srgbClr val="000000"/>
                </a:solidFill>
                <a:latin typeface="American Typewriter"/>
                <a:ea typeface="American Typewriter"/>
                <a:cs typeface="American Typewriter"/>
              </a:rPr>
              <a:t> </a:t>
            </a:r>
            <a:r>
              <a:rPr lang="tr-TR" sz="4800" dirty="0" err="1">
                <a:solidFill>
                  <a:srgbClr val="000000"/>
                </a:solidFill>
                <a:latin typeface="American Typewriter"/>
                <a:ea typeface="American Typewriter"/>
                <a:cs typeface="American Typewriter"/>
              </a:rPr>
              <a:t>spectrum</a:t>
            </a:r>
            <a:r>
              <a:rPr lang="tr-TR" sz="4800" dirty="0">
                <a:solidFill>
                  <a:srgbClr val="000000"/>
                </a:solidFill>
                <a:latin typeface="American Typewriter"/>
                <a:ea typeface="American Typewriter"/>
                <a:cs typeface="American Typewriter"/>
              </a:rPr>
              <a:t> </a:t>
            </a:r>
            <a:r>
              <a:rPr lang="tr-TR" sz="4800" dirty="0" err="1">
                <a:solidFill>
                  <a:srgbClr val="000000"/>
                </a:solidFill>
                <a:latin typeface="American Typewriter"/>
                <a:ea typeface="American Typewriter"/>
                <a:cs typeface="American Typewriter"/>
              </a:rPr>
              <a:t>disorder</a:t>
            </a:r>
            <a:r>
              <a:rPr lang="tr-TR" sz="4800" dirty="0">
                <a:solidFill>
                  <a:srgbClr val="000000"/>
                </a:solidFill>
                <a:latin typeface="American Typewriter"/>
                <a:ea typeface="American Typewriter"/>
                <a:cs typeface="American Typewriter"/>
              </a:rPr>
              <a:t>. </a:t>
            </a:r>
            <a:r>
              <a:rPr lang="tr-TR" sz="4800" i="1" dirty="0" err="1">
                <a:solidFill>
                  <a:srgbClr val="000000"/>
                </a:solidFill>
                <a:latin typeface="American Typewriter"/>
                <a:ea typeface="American Typewriter"/>
                <a:cs typeface="American Typewriter"/>
              </a:rPr>
              <a:t>Journal</a:t>
            </a:r>
            <a:r>
              <a:rPr lang="tr-TR" sz="4800" i="1" dirty="0">
                <a:solidFill>
                  <a:srgbClr val="000000"/>
                </a:solidFill>
                <a:latin typeface="American Typewriter"/>
                <a:ea typeface="American Typewriter"/>
                <a:cs typeface="American Typewriter"/>
              </a:rPr>
              <a:t> of </a:t>
            </a:r>
            <a:r>
              <a:rPr lang="tr-TR" sz="4800" i="1" dirty="0" err="1">
                <a:solidFill>
                  <a:srgbClr val="000000"/>
                </a:solidFill>
                <a:latin typeface="American Typewriter"/>
                <a:ea typeface="American Typewriter"/>
                <a:cs typeface="American Typewriter"/>
              </a:rPr>
              <a:t>Developmental</a:t>
            </a:r>
            <a:r>
              <a:rPr lang="tr-TR" sz="4800" i="1" dirty="0">
                <a:solidFill>
                  <a:srgbClr val="000000"/>
                </a:solidFill>
                <a:latin typeface="American Typewriter"/>
                <a:ea typeface="American Typewriter"/>
                <a:cs typeface="American Typewriter"/>
              </a:rPr>
              <a:t> </a:t>
            </a:r>
            <a:r>
              <a:rPr lang="tr-TR" sz="4800" i="1" dirty="0" err="1">
                <a:solidFill>
                  <a:srgbClr val="000000"/>
                </a:solidFill>
                <a:latin typeface="American Typewriter"/>
                <a:ea typeface="American Typewriter"/>
                <a:cs typeface="American Typewriter"/>
              </a:rPr>
              <a:t>and</a:t>
            </a:r>
            <a:r>
              <a:rPr lang="tr-TR" sz="4800" i="1" dirty="0">
                <a:solidFill>
                  <a:srgbClr val="000000"/>
                </a:solidFill>
                <a:latin typeface="American Typewriter"/>
                <a:ea typeface="American Typewriter"/>
                <a:cs typeface="American Typewriter"/>
              </a:rPr>
              <a:t> </a:t>
            </a:r>
            <a:r>
              <a:rPr lang="tr-TR" sz="4800" i="1" dirty="0" err="1">
                <a:solidFill>
                  <a:srgbClr val="000000"/>
                </a:solidFill>
                <a:latin typeface="American Typewriter"/>
                <a:ea typeface="American Typewriter"/>
                <a:cs typeface="American Typewriter"/>
              </a:rPr>
              <a:t>Physical</a:t>
            </a:r>
            <a:r>
              <a:rPr lang="tr-TR" sz="4800" i="1" dirty="0">
                <a:solidFill>
                  <a:srgbClr val="000000"/>
                </a:solidFill>
                <a:latin typeface="American Typewriter"/>
                <a:ea typeface="American Typewriter"/>
                <a:cs typeface="American Typewriter"/>
              </a:rPr>
              <a:t> </a:t>
            </a:r>
            <a:r>
              <a:rPr lang="tr-TR" sz="4800" i="1" dirty="0" err="1">
                <a:solidFill>
                  <a:srgbClr val="000000"/>
                </a:solidFill>
                <a:latin typeface="American Typewriter"/>
                <a:ea typeface="American Typewriter"/>
                <a:cs typeface="American Typewriter"/>
              </a:rPr>
              <a:t>Disabilities</a:t>
            </a:r>
            <a:r>
              <a:rPr lang="tr-TR" sz="4800" i="1" dirty="0">
                <a:solidFill>
                  <a:srgbClr val="000000"/>
                </a:solidFill>
                <a:latin typeface="American Typewriter"/>
                <a:ea typeface="American Typewriter"/>
                <a:cs typeface="American Typewriter"/>
              </a:rPr>
              <a:t>, 27(3</a:t>
            </a:r>
            <a:r>
              <a:rPr lang="tr-TR" sz="4800" dirty="0">
                <a:solidFill>
                  <a:srgbClr val="000000"/>
                </a:solidFill>
                <a:latin typeface="American Typewriter"/>
                <a:ea typeface="American Typewriter"/>
                <a:cs typeface="American Typewriter"/>
              </a:rPr>
              <a:t>), 285-305. </a:t>
            </a:r>
          </a:p>
          <a:p>
            <a:pPr algn="just" defTabSz="316100">
              <a:lnSpc>
                <a:spcPct val="120000"/>
              </a:lnSpc>
              <a:spcBef>
                <a:spcPts val="600"/>
              </a:spcBef>
              <a:spcAft>
                <a:spcPts val="600"/>
              </a:spcAft>
              <a:defRPr sz="1000">
                <a:solidFill>
                  <a:srgbClr val="000000"/>
                </a:solidFill>
                <a:latin typeface="American Typewriter"/>
                <a:ea typeface="American Typewriter"/>
                <a:cs typeface="American Typewriter"/>
                <a:sym typeface="American Typewriter"/>
              </a:defRPr>
            </a:pPr>
            <a:r>
              <a:rPr lang="tr-TR" sz="4800" dirty="0" err="1">
                <a:solidFill>
                  <a:srgbClr val="000000"/>
                </a:solidFill>
                <a:latin typeface="American Typewriter"/>
                <a:ea typeface="American Typewriter"/>
                <a:cs typeface="American Typewriter"/>
              </a:rPr>
              <a:t>Centers</a:t>
            </a:r>
            <a:r>
              <a:rPr lang="tr-TR" sz="4800" dirty="0">
                <a:solidFill>
                  <a:srgbClr val="000000"/>
                </a:solidFill>
                <a:latin typeface="American Typewriter"/>
                <a:ea typeface="American Typewriter"/>
                <a:cs typeface="American Typewriter"/>
              </a:rPr>
              <a:t> </a:t>
            </a:r>
            <a:r>
              <a:rPr lang="tr-TR" sz="4800" dirty="0" err="1">
                <a:solidFill>
                  <a:srgbClr val="000000"/>
                </a:solidFill>
                <a:latin typeface="American Typewriter"/>
                <a:ea typeface="American Typewriter"/>
                <a:cs typeface="American Typewriter"/>
              </a:rPr>
              <a:t>for</a:t>
            </a:r>
            <a:r>
              <a:rPr lang="tr-TR" sz="4800" dirty="0">
                <a:solidFill>
                  <a:srgbClr val="000000"/>
                </a:solidFill>
                <a:latin typeface="American Typewriter"/>
                <a:ea typeface="American Typewriter"/>
                <a:cs typeface="American Typewriter"/>
              </a:rPr>
              <a:t> </a:t>
            </a:r>
            <a:r>
              <a:rPr lang="tr-TR" sz="4800" dirty="0" err="1">
                <a:solidFill>
                  <a:srgbClr val="000000"/>
                </a:solidFill>
                <a:latin typeface="American Typewriter"/>
                <a:ea typeface="American Typewriter"/>
                <a:cs typeface="American Typewriter"/>
              </a:rPr>
              <a:t>Disease</a:t>
            </a:r>
            <a:r>
              <a:rPr lang="tr-TR" sz="4800" dirty="0">
                <a:solidFill>
                  <a:srgbClr val="000000"/>
                </a:solidFill>
                <a:latin typeface="American Typewriter"/>
                <a:ea typeface="American Typewriter"/>
                <a:cs typeface="American Typewriter"/>
              </a:rPr>
              <a:t> Control </a:t>
            </a:r>
            <a:r>
              <a:rPr lang="tr-TR" sz="4800" dirty="0" err="1">
                <a:solidFill>
                  <a:srgbClr val="000000"/>
                </a:solidFill>
                <a:latin typeface="American Typewriter"/>
                <a:ea typeface="American Typewriter"/>
                <a:cs typeface="American Typewriter"/>
              </a:rPr>
              <a:t>and</a:t>
            </a:r>
            <a:r>
              <a:rPr lang="tr-TR" sz="4800" dirty="0">
                <a:solidFill>
                  <a:srgbClr val="000000"/>
                </a:solidFill>
                <a:latin typeface="American Typewriter"/>
                <a:ea typeface="American Typewriter"/>
                <a:cs typeface="American Typewriter"/>
              </a:rPr>
              <a:t> </a:t>
            </a:r>
            <a:r>
              <a:rPr lang="tr-TR" sz="4800" dirty="0" err="1">
                <a:solidFill>
                  <a:srgbClr val="000000"/>
                </a:solidFill>
                <a:latin typeface="American Typewriter"/>
                <a:ea typeface="American Typewriter"/>
                <a:cs typeface="American Typewriter"/>
              </a:rPr>
              <a:t>Prevention</a:t>
            </a:r>
            <a:r>
              <a:rPr lang="tr-TR" sz="4800" dirty="0">
                <a:solidFill>
                  <a:srgbClr val="000000"/>
                </a:solidFill>
                <a:latin typeface="American Typewriter"/>
                <a:ea typeface="American Typewriter"/>
                <a:cs typeface="American Typewriter"/>
              </a:rPr>
              <a:t>. (2020). </a:t>
            </a:r>
            <a:r>
              <a:rPr lang="tr-TR" sz="4800" dirty="0" err="1">
                <a:solidFill>
                  <a:srgbClr val="000000"/>
                </a:solidFill>
                <a:latin typeface="American Typewriter"/>
                <a:ea typeface="American Typewriter"/>
                <a:cs typeface="American Typewriter"/>
              </a:rPr>
              <a:t>National</a:t>
            </a:r>
            <a:r>
              <a:rPr lang="tr-TR" sz="4800" dirty="0">
                <a:solidFill>
                  <a:srgbClr val="000000"/>
                </a:solidFill>
                <a:latin typeface="American Typewriter"/>
                <a:ea typeface="American Typewriter"/>
                <a:cs typeface="American Typewriter"/>
              </a:rPr>
              <a:t> </a:t>
            </a:r>
            <a:r>
              <a:rPr lang="tr-TR" sz="4800" dirty="0" err="1">
                <a:solidFill>
                  <a:srgbClr val="000000"/>
                </a:solidFill>
                <a:latin typeface="American Typewriter"/>
                <a:ea typeface="American Typewriter"/>
                <a:cs typeface="American Typewriter"/>
              </a:rPr>
              <a:t>diabetes</a:t>
            </a:r>
            <a:r>
              <a:rPr lang="tr-TR" sz="4800" dirty="0">
                <a:solidFill>
                  <a:srgbClr val="000000"/>
                </a:solidFill>
                <a:latin typeface="American Typewriter"/>
                <a:ea typeface="American Typewriter"/>
                <a:cs typeface="American Typewriter"/>
              </a:rPr>
              <a:t> </a:t>
            </a:r>
            <a:r>
              <a:rPr lang="tr-TR" sz="4800" dirty="0" err="1">
                <a:solidFill>
                  <a:srgbClr val="000000"/>
                </a:solidFill>
                <a:latin typeface="American Typewriter"/>
                <a:ea typeface="American Typewriter"/>
                <a:cs typeface="American Typewriter"/>
              </a:rPr>
              <a:t>statistics</a:t>
            </a:r>
            <a:r>
              <a:rPr lang="tr-TR" sz="4800" dirty="0">
                <a:solidFill>
                  <a:srgbClr val="000000"/>
                </a:solidFill>
                <a:latin typeface="American Typewriter"/>
                <a:ea typeface="American Typewriter"/>
                <a:cs typeface="American Typewriter"/>
              </a:rPr>
              <a:t> </a:t>
            </a:r>
            <a:r>
              <a:rPr lang="tr-TR" sz="4800" dirty="0" err="1">
                <a:solidFill>
                  <a:srgbClr val="000000"/>
                </a:solidFill>
                <a:latin typeface="American Typewriter"/>
                <a:ea typeface="American Typewriter"/>
                <a:cs typeface="American Typewriter"/>
              </a:rPr>
              <a:t>report</a:t>
            </a:r>
            <a:r>
              <a:rPr lang="tr-TR" sz="4800" dirty="0">
                <a:solidFill>
                  <a:srgbClr val="000000"/>
                </a:solidFill>
                <a:latin typeface="American Typewriter"/>
                <a:ea typeface="American Typewriter"/>
                <a:cs typeface="American Typewriter"/>
              </a:rPr>
              <a:t>, 2020. Atlanta, GA: </a:t>
            </a:r>
            <a:r>
              <a:rPr lang="tr-TR" sz="4800" dirty="0" err="1">
                <a:solidFill>
                  <a:srgbClr val="000000"/>
                </a:solidFill>
                <a:latin typeface="American Typewriter"/>
                <a:ea typeface="American Typewriter"/>
                <a:cs typeface="American Typewriter"/>
              </a:rPr>
              <a:t>Centers</a:t>
            </a:r>
            <a:r>
              <a:rPr lang="tr-TR" sz="4800" dirty="0">
                <a:solidFill>
                  <a:srgbClr val="000000"/>
                </a:solidFill>
                <a:latin typeface="American Typewriter"/>
                <a:ea typeface="American Typewriter"/>
                <a:cs typeface="American Typewriter"/>
              </a:rPr>
              <a:t> </a:t>
            </a:r>
            <a:r>
              <a:rPr lang="tr-TR" sz="4800" dirty="0" err="1">
                <a:solidFill>
                  <a:srgbClr val="000000"/>
                </a:solidFill>
                <a:latin typeface="American Typewriter"/>
                <a:ea typeface="American Typewriter"/>
                <a:cs typeface="American Typewriter"/>
              </a:rPr>
              <a:t>for</a:t>
            </a:r>
            <a:r>
              <a:rPr lang="tr-TR" sz="4800" dirty="0">
                <a:solidFill>
                  <a:srgbClr val="000000"/>
                </a:solidFill>
                <a:latin typeface="American Typewriter"/>
                <a:ea typeface="American Typewriter"/>
                <a:cs typeface="American Typewriter"/>
              </a:rPr>
              <a:t> </a:t>
            </a:r>
            <a:r>
              <a:rPr lang="tr-TR" sz="4800" dirty="0" err="1">
                <a:solidFill>
                  <a:srgbClr val="000000"/>
                </a:solidFill>
                <a:latin typeface="American Typewriter"/>
                <a:ea typeface="American Typewriter"/>
                <a:cs typeface="American Typewriter"/>
              </a:rPr>
              <a:t>Disease</a:t>
            </a:r>
            <a:r>
              <a:rPr lang="tr-TR" sz="4800" dirty="0">
                <a:solidFill>
                  <a:srgbClr val="000000"/>
                </a:solidFill>
                <a:latin typeface="American Typewriter"/>
                <a:ea typeface="American Typewriter"/>
                <a:cs typeface="American Typewriter"/>
              </a:rPr>
              <a:t> Control </a:t>
            </a:r>
            <a:r>
              <a:rPr lang="tr-TR" sz="4800" dirty="0" err="1">
                <a:solidFill>
                  <a:srgbClr val="000000"/>
                </a:solidFill>
                <a:latin typeface="American Typewriter"/>
                <a:ea typeface="American Typewriter"/>
                <a:cs typeface="American Typewriter"/>
              </a:rPr>
              <a:t>and</a:t>
            </a:r>
            <a:r>
              <a:rPr lang="tr-TR" sz="4800" dirty="0">
                <a:solidFill>
                  <a:srgbClr val="000000"/>
                </a:solidFill>
                <a:latin typeface="American Typewriter"/>
                <a:ea typeface="American Typewriter"/>
                <a:cs typeface="American Typewriter"/>
              </a:rPr>
              <a:t> </a:t>
            </a:r>
            <a:r>
              <a:rPr lang="tr-TR" sz="4800" dirty="0" err="1">
                <a:solidFill>
                  <a:srgbClr val="000000"/>
                </a:solidFill>
                <a:latin typeface="American Typewriter"/>
                <a:ea typeface="American Typewriter"/>
                <a:cs typeface="American Typewriter"/>
              </a:rPr>
              <a:t>Prevention</a:t>
            </a:r>
            <a:r>
              <a:rPr lang="tr-TR" sz="4800" dirty="0">
                <a:solidFill>
                  <a:srgbClr val="000000"/>
                </a:solidFill>
                <a:latin typeface="American Typewriter"/>
                <a:ea typeface="American Typewriter"/>
                <a:cs typeface="American Typewriter"/>
              </a:rPr>
              <a:t>, US </a:t>
            </a:r>
            <a:r>
              <a:rPr lang="tr-TR" sz="4800" dirty="0" err="1">
                <a:solidFill>
                  <a:srgbClr val="000000"/>
                </a:solidFill>
                <a:latin typeface="American Typewriter"/>
                <a:ea typeface="American Typewriter"/>
                <a:cs typeface="American Typewriter"/>
              </a:rPr>
              <a:t>Department</a:t>
            </a:r>
            <a:r>
              <a:rPr lang="tr-TR" sz="4800" dirty="0">
                <a:solidFill>
                  <a:srgbClr val="000000"/>
                </a:solidFill>
                <a:latin typeface="American Typewriter"/>
                <a:ea typeface="American Typewriter"/>
                <a:cs typeface="American Typewriter"/>
              </a:rPr>
              <a:t> of </a:t>
            </a:r>
            <a:r>
              <a:rPr lang="tr-TR" sz="4800" dirty="0" err="1">
                <a:solidFill>
                  <a:srgbClr val="000000"/>
                </a:solidFill>
                <a:latin typeface="American Typewriter"/>
                <a:ea typeface="American Typewriter"/>
                <a:cs typeface="American Typewriter"/>
              </a:rPr>
              <a:t>Health</a:t>
            </a:r>
            <a:r>
              <a:rPr lang="tr-TR" sz="4800" dirty="0">
                <a:solidFill>
                  <a:srgbClr val="000000"/>
                </a:solidFill>
                <a:latin typeface="American Typewriter"/>
                <a:ea typeface="American Typewriter"/>
                <a:cs typeface="American Typewriter"/>
              </a:rPr>
              <a:t> </a:t>
            </a:r>
            <a:r>
              <a:rPr lang="tr-TR" sz="4800" dirty="0" err="1">
                <a:solidFill>
                  <a:srgbClr val="000000"/>
                </a:solidFill>
                <a:latin typeface="American Typewriter"/>
                <a:ea typeface="American Typewriter"/>
                <a:cs typeface="American Typewriter"/>
              </a:rPr>
              <a:t>and</a:t>
            </a:r>
            <a:r>
              <a:rPr lang="tr-TR" sz="4800" dirty="0">
                <a:solidFill>
                  <a:srgbClr val="000000"/>
                </a:solidFill>
                <a:latin typeface="American Typewriter"/>
                <a:ea typeface="American Typewriter"/>
                <a:cs typeface="American Typewriter"/>
              </a:rPr>
              <a:t> Human Services, </a:t>
            </a:r>
            <a:r>
              <a:rPr lang="tr-TR" sz="4800" dirty="0">
                <a:solidFill>
                  <a:srgbClr val="000000"/>
                </a:solidFill>
                <a:latin typeface="American Typewriter"/>
                <a:ea typeface="American Typewriter"/>
                <a:cs typeface="American Typewriter"/>
                <a:hlinkClick r:id="rId2"/>
              </a:rPr>
              <a:t>https://www.cdc.gov/diabetes/pdfs/data/statistics/national-diabetes-statistics-</a:t>
            </a:r>
            <a:endParaRPr lang="tr-TR" sz="4800" dirty="0">
              <a:solidFill>
                <a:srgbClr val="000000"/>
              </a:solidFill>
              <a:latin typeface="American Typewriter"/>
              <a:ea typeface="American Typewriter"/>
              <a:cs typeface="American Typewriter"/>
            </a:endParaRPr>
          </a:p>
          <a:p>
            <a:pPr algn="just" defTabSz="316100">
              <a:lnSpc>
                <a:spcPct val="120000"/>
              </a:lnSpc>
              <a:spcBef>
                <a:spcPts val="600"/>
              </a:spcBef>
              <a:spcAft>
                <a:spcPts val="600"/>
              </a:spcAft>
              <a:defRPr sz="1000">
                <a:solidFill>
                  <a:srgbClr val="000000"/>
                </a:solidFill>
                <a:latin typeface="American Typewriter"/>
                <a:ea typeface="American Typewriter"/>
                <a:cs typeface="American Typewriter"/>
                <a:sym typeface="American Typewriter"/>
              </a:defRPr>
            </a:pPr>
            <a:r>
              <a:rPr lang="tr-TR" sz="4800" dirty="0" err="1">
                <a:solidFill>
                  <a:srgbClr val="000000"/>
                </a:solidFill>
                <a:latin typeface="American Typewriter"/>
                <a:ea typeface="American Typewriter"/>
                <a:cs typeface="American Typewriter"/>
              </a:rPr>
              <a:t>Dawson</a:t>
            </a:r>
            <a:r>
              <a:rPr lang="tr-TR" sz="4800" dirty="0">
                <a:solidFill>
                  <a:srgbClr val="000000"/>
                </a:solidFill>
                <a:latin typeface="American Typewriter"/>
                <a:ea typeface="American Typewriter"/>
                <a:cs typeface="American Typewriter"/>
              </a:rPr>
              <a:t>, G., </a:t>
            </a:r>
            <a:r>
              <a:rPr lang="tr-TR" sz="4800" dirty="0" err="1">
                <a:solidFill>
                  <a:srgbClr val="000000"/>
                </a:solidFill>
                <a:latin typeface="American Typewriter"/>
                <a:ea typeface="American Typewriter"/>
                <a:cs typeface="American Typewriter"/>
              </a:rPr>
              <a:t>Meltzoff</a:t>
            </a:r>
            <a:r>
              <a:rPr lang="tr-TR" sz="4800" dirty="0">
                <a:solidFill>
                  <a:srgbClr val="000000"/>
                </a:solidFill>
                <a:latin typeface="American Typewriter"/>
                <a:ea typeface="American Typewriter"/>
                <a:cs typeface="American Typewriter"/>
              </a:rPr>
              <a:t>, A.N., </a:t>
            </a:r>
            <a:r>
              <a:rPr lang="tr-TR" sz="4800" dirty="0" err="1">
                <a:solidFill>
                  <a:srgbClr val="000000"/>
                </a:solidFill>
                <a:latin typeface="American Typewriter"/>
                <a:ea typeface="American Typewriter"/>
                <a:cs typeface="American Typewriter"/>
              </a:rPr>
              <a:t>Osterling</a:t>
            </a:r>
            <a:r>
              <a:rPr lang="tr-TR" sz="4800" dirty="0">
                <a:solidFill>
                  <a:srgbClr val="000000"/>
                </a:solidFill>
                <a:latin typeface="American Typewriter"/>
                <a:ea typeface="American Typewriter"/>
                <a:cs typeface="American Typewriter"/>
              </a:rPr>
              <a:t>, J., </a:t>
            </a:r>
            <a:r>
              <a:rPr lang="tr-TR" sz="4800" dirty="0" err="1">
                <a:solidFill>
                  <a:srgbClr val="000000"/>
                </a:solidFill>
                <a:latin typeface="American Typewriter"/>
                <a:ea typeface="American Typewriter"/>
                <a:cs typeface="American Typewriter"/>
              </a:rPr>
              <a:t>Rinaldi</a:t>
            </a:r>
            <a:r>
              <a:rPr lang="tr-TR" sz="4800" dirty="0">
                <a:solidFill>
                  <a:srgbClr val="000000"/>
                </a:solidFill>
                <a:latin typeface="American Typewriter"/>
                <a:ea typeface="American Typewriter"/>
                <a:cs typeface="American Typewriter"/>
              </a:rPr>
              <a:t>, J. ve Brown, E. (1998). </a:t>
            </a:r>
            <a:r>
              <a:rPr lang="tr-TR" sz="4800" dirty="0" err="1">
                <a:solidFill>
                  <a:srgbClr val="000000"/>
                </a:solidFill>
                <a:latin typeface="American Typewriter"/>
                <a:ea typeface="American Typewriter"/>
                <a:cs typeface="American Typewriter"/>
              </a:rPr>
              <a:t>Children</a:t>
            </a:r>
            <a:r>
              <a:rPr lang="tr-TR" sz="4800" dirty="0">
                <a:solidFill>
                  <a:srgbClr val="000000"/>
                </a:solidFill>
                <a:latin typeface="American Typewriter"/>
                <a:ea typeface="American Typewriter"/>
                <a:cs typeface="American Typewriter"/>
              </a:rPr>
              <a:t> </a:t>
            </a:r>
            <a:r>
              <a:rPr lang="tr-TR" sz="4800" dirty="0" err="1">
                <a:solidFill>
                  <a:srgbClr val="000000"/>
                </a:solidFill>
                <a:latin typeface="American Typewriter"/>
                <a:ea typeface="American Typewriter"/>
                <a:cs typeface="American Typewriter"/>
              </a:rPr>
              <a:t>with</a:t>
            </a:r>
            <a:r>
              <a:rPr lang="tr-TR" sz="4800" dirty="0">
                <a:solidFill>
                  <a:srgbClr val="000000"/>
                </a:solidFill>
                <a:latin typeface="American Typewriter"/>
                <a:ea typeface="American Typewriter"/>
                <a:cs typeface="American Typewriter"/>
              </a:rPr>
              <a:t> </a:t>
            </a:r>
            <a:r>
              <a:rPr lang="tr-TR" sz="4800" dirty="0" err="1">
                <a:solidFill>
                  <a:srgbClr val="000000"/>
                </a:solidFill>
                <a:latin typeface="American Typewriter"/>
                <a:ea typeface="American Typewriter"/>
                <a:cs typeface="American Typewriter"/>
              </a:rPr>
              <a:t>autism</a:t>
            </a:r>
            <a:r>
              <a:rPr lang="tr-TR" sz="4800" dirty="0">
                <a:solidFill>
                  <a:srgbClr val="000000"/>
                </a:solidFill>
                <a:latin typeface="American Typewriter"/>
                <a:ea typeface="American Typewriter"/>
                <a:cs typeface="American Typewriter"/>
              </a:rPr>
              <a:t> fail </a:t>
            </a:r>
            <a:r>
              <a:rPr lang="tr-TR" sz="4800" dirty="0" err="1">
                <a:solidFill>
                  <a:srgbClr val="000000"/>
                </a:solidFill>
                <a:latin typeface="American Typewriter"/>
                <a:ea typeface="American Typewriter"/>
                <a:cs typeface="American Typewriter"/>
              </a:rPr>
              <a:t>to</a:t>
            </a:r>
            <a:r>
              <a:rPr lang="tr-TR" sz="4800" dirty="0">
                <a:solidFill>
                  <a:srgbClr val="000000"/>
                </a:solidFill>
                <a:latin typeface="American Typewriter"/>
                <a:ea typeface="American Typewriter"/>
                <a:cs typeface="American Typewriter"/>
              </a:rPr>
              <a:t> </a:t>
            </a:r>
            <a:r>
              <a:rPr lang="tr-TR" sz="4800" dirty="0" err="1">
                <a:solidFill>
                  <a:srgbClr val="000000"/>
                </a:solidFill>
                <a:latin typeface="American Typewriter"/>
                <a:ea typeface="American Typewriter"/>
                <a:cs typeface="American Typewriter"/>
              </a:rPr>
              <a:t>orient</a:t>
            </a:r>
            <a:r>
              <a:rPr lang="tr-TR" sz="4800" dirty="0">
                <a:solidFill>
                  <a:srgbClr val="000000"/>
                </a:solidFill>
                <a:latin typeface="American Typewriter"/>
                <a:ea typeface="American Typewriter"/>
                <a:cs typeface="American Typewriter"/>
              </a:rPr>
              <a:t> </a:t>
            </a:r>
            <a:r>
              <a:rPr lang="tr-TR" sz="4800" dirty="0" err="1">
                <a:solidFill>
                  <a:srgbClr val="000000"/>
                </a:solidFill>
                <a:latin typeface="American Typewriter"/>
                <a:ea typeface="American Typewriter"/>
                <a:cs typeface="American Typewriter"/>
              </a:rPr>
              <a:t>to</a:t>
            </a:r>
            <a:r>
              <a:rPr lang="tr-TR" sz="4800" dirty="0">
                <a:solidFill>
                  <a:srgbClr val="000000"/>
                </a:solidFill>
                <a:latin typeface="American Typewriter"/>
                <a:ea typeface="American Typewriter"/>
                <a:cs typeface="American Typewriter"/>
              </a:rPr>
              <a:t> </a:t>
            </a:r>
            <a:r>
              <a:rPr lang="tr-TR" sz="4800" dirty="0" err="1">
                <a:solidFill>
                  <a:srgbClr val="000000"/>
                </a:solidFill>
                <a:latin typeface="American Typewriter"/>
                <a:ea typeface="American Typewriter"/>
                <a:cs typeface="American Typewriter"/>
              </a:rPr>
              <a:t>naturally</a:t>
            </a:r>
            <a:r>
              <a:rPr lang="tr-TR" sz="4800" dirty="0">
                <a:solidFill>
                  <a:srgbClr val="000000"/>
                </a:solidFill>
                <a:latin typeface="American Typewriter"/>
                <a:ea typeface="American Typewriter"/>
                <a:cs typeface="American Typewriter"/>
              </a:rPr>
              <a:t> </a:t>
            </a:r>
            <a:r>
              <a:rPr lang="tr-TR" sz="4800" dirty="0" err="1">
                <a:solidFill>
                  <a:srgbClr val="000000"/>
                </a:solidFill>
                <a:latin typeface="American Typewriter"/>
                <a:ea typeface="American Typewriter"/>
                <a:cs typeface="American Typewriter"/>
              </a:rPr>
              <a:t>occuring</a:t>
            </a:r>
            <a:r>
              <a:rPr lang="tr-TR" sz="4800" dirty="0">
                <a:solidFill>
                  <a:srgbClr val="000000"/>
                </a:solidFill>
                <a:latin typeface="American Typewriter"/>
                <a:ea typeface="American Typewriter"/>
                <a:cs typeface="American Typewriter"/>
              </a:rPr>
              <a:t> </a:t>
            </a:r>
            <a:r>
              <a:rPr lang="tr-TR" sz="4800" dirty="0" err="1">
                <a:solidFill>
                  <a:srgbClr val="000000"/>
                </a:solidFill>
                <a:latin typeface="American Typewriter"/>
                <a:ea typeface="American Typewriter"/>
                <a:cs typeface="American Typewriter"/>
              </a:rPr>
              <a:t>social</a:t>
            </a:r>
            <a:r>
              <a:rPr lang="tr-TR" sz="4800" dirty="0">
                <a:solidFill>
                  <a:srgbClr val="000000"/>
                </a:solidFill>
                <a:latin typeface="American Typewriter"/>
                <a:ea typeface="American Typewriter"/>
                <a:cs typeface="American Typewriter"/>
              </a:rPr>
              <a:t> </a:t>
            </a:r>
            <a:r>
              <a:rPr lang="tr-TR" sz="4800" dirty="0" err="1">
                <a:solidFill>
                  <a:srgbClr val="000000"/>
                </a:solidFill>
                <a:latin typeface="American Typewriter"/>
                <a:ea typeface="American Typewriter"/>
                <a:cs typeface="American Typewriter"/>
              </a:rPr>
              <a:t>stimuli</a:t>
            </a:r>
            <a:r>
              <a:rPr lang="tr-TR" sz="4800" dirty="0">
                <a:solidFill>
                  <a:srgbClr val="000000"/>
                </a:solidFill>
                <a:latin typeface="American Typewriter"/>
                <a:ea typeface="American Typewriter"/>
                <a:cs typeface="American Typewriter"/>
              </a:rPr>
              <a:t>. </a:t>
            </a:r>
            <a:r>
              <a:rPr lang="tr-TR" sz="4800" i="1" dirty="0" err="1">
                <a:solidFill>
                  <a:srgbClr val="000000"/>
                </a:solidFill>
                <a:latin typeface="American Typewriter"/>
                <a:ea typeface="American Typewriter"/>
                <a:cs typeface="American Typewriter"/>
              </a:rPr>
              <a:t>Journal</a:t>
            </a:r>
            <a:r>
              <a:rPr lang="tr-TR" sz="4800" i="1" dirty="0">
                <a:solidFill>
                  <a:srgbClr val="000000"/>
                </a:solidFill>
                <a:latin typeface="American Typewriter"/>
                <a:ea typeface="American Typewriter"/>
                <a:cs typeface="American Typewriter"/>
              </a:rPr>
              <a:t> of </a:t>
            </a:r>
            <a:r>
              <a:rPr lang="tr-TR" sz="4800" i="1" dirty="0" err="1">
                <a:solidFill>
                  <a:srgbClr val="000000"/>
                </a:solidFill>
                <a:latin typeface="American Typewriter"/>
                <a:ea typeface="American Typewriter"/>
                <a:cs typeface="American Typewriter"/>
              </a:rPr>
              <a:t>Autism</a:t>
            </a:r>
            <a:r>
              <a:rPr lang="tr-TR" sz="4800" i="1" dirty="0">
                <a:solidFill>
                  <a:srgbClr val="000000"/>
                </a:solidFill>
                <a:latin typeface="American Typewriter"/>
                <a:ea typeface="American Typewriter"/>
                <a:cs typeface="American Typewriter"/>
              </a:rPr>
              <a:t> </a:t>
            </a:r>
            <a:r>
              <a:rPr lang="tr-TR" sz="4800" i="1" dirty="0" err="1">
                <a:solidFill>
                  <a:srgbClr val="000000"/>
                </a:solidFill>
                <a:latin typeface="American Typewriter"/>
                <a:ea typeface="American Typewriter"/>
                <a:cs typeface="American Typewriter"/>
              </a:rPr>
              <a:t>and</a:t>
            </a:r>
            <a:r>
              <a:rPr lang="tr-TR" sz="4800" i="1" dirty="0">
                <a:solidFill>
                  <a:srgbClr val="000000"/>
                </a:solidFill>
                <a:latin typeface="American Typewriter"/>
                <a:ea typeface="American Typewriter"/>
                <a:cs typeface="American Typewriter"/>
              </a:rPr>
              <a:t> </a:t>
            </a:r>
            <a:r>
              <a:rPr lang="tr-TR" sz="4800" i="1" dirty="0" err="1">
                <a:solidFill>
                  <a:srgbClr val="000000"/>
                </a:solidFill>
                <a:latin typeface="American Typewriter"/>
                <a:ea typeface="American Typewriter"/>
                <a:cs typeface="American Typewriter"/>
              </a:rPr>
              <a:t>Developmental</a:t>
            </a:r>
            <a:r>
              <a:rPr lang="tr-TR" sz="4800" i="1" dirty="0">
                <a:solidFill>
                  <a:srgbClr val="000000"/>
                </a:solidFill>
                <a:latin typeface="American Typewriter"/>
                <a:ea typeface="American Typewriter"/>
                <a:cs typeface="American Typewriter"/>
              </a:rPr>
              <a:t> 	</a:t>
            </a:r>
            <a:r>
              <a:rPr lang="tr-TR" sz="4800" i="1" dirty="0" err="1">
                <a:solidFill>
                  <a:srgbClr val="000000"/>
                </a:solidFill>
                <a:latin typeface="American Typewriter"/>
                <a:ea typeface="American Typewriter"/>
                <a:cs typeface="American Typewriter"/>
              </a:rPr>
              <a:t>Disorders</a:t>
            </a:r>
            <a:r>
              <a:rPr lang="tr-TR" sz="4800" i="1" dirty="0">
                <a:solidFill>
                  <a:srgbClr val="000000"/>
                </a:solidFill>
                <a:latin typeface="American Typewriter"/>
                <a:ea typeface="American Typewriter"/>
                <a:cs typeface="American Typewriter"/>
              </a:rPr>
              <a:t>, 28</a:t>
            </a:r>
            <a:r>
              <a:rPr lang="tr-TR" sz="4800" dirty="0">
                <a:solidFill>
                  <a:srgbClr val="000000"/>
                </a:solidFill>
                <a:latin typeface="American Typewriter"/>
                <a:ea typeface="American Typewriter"/>
                <a:cs typeface="American Typewriter"/>
              </a:rPr>
              <a:t>, 479-485. </a:t>
            </a:r>
          </a:p>
          <a:p>
            <a:pPr algn="just" defTabSz="316100">
              <a:lnSpc>
                <a:spcPct val="120000"/>
              </a:lnSpc>
              <a:spcBef>
                <a:spcPts val="600"/>
              </a:spcBef>
              <a:spcAft>
                <a:spcPts val="600"/>
              </a:spcAft>
              <a:defRPr sz="1000">
                <a:solidFill>
                  <a:srgbClr val="000000"/>
                </a:solidFill>
                <a:latin typeface="American Typewriter"/>
                <a:ea typeface="American Typewriter"/>
                <a:cs typeface="American Typewriter"/>
                <a:sym typeface="American Typewriter"/>
              </a:defRPr>
            </a:pPr>
            <a:r>
              <a:rPr lang="tr-TR" sz="4800" dirty="0" err="1">
                <a:solidFill>
                  <a:srgbClr val="000000"/>
                </a:solidFill>
                <a:latin typeface="American Typewriter"/>
                <a:ea typeface="American Typewriter"/>
                <a:cs typeface="American Typewriter"/>
              </a:rPr>
              <a:t>Doyle</a:t>
            </a:r>
            <a:r>
              <a:rPr lang="tr-TR" sz="4800" dirty="0">
                <a:solidFill>
                  <a:srgbClr val="000000"/>
                </a:solidFill>
                <a:latin typeface="American Typewriter"/>
                <a:ea typeface="American Typewriter"/>
                <a:cs typeface="American Typewriter"/>
              </a:rPr>
              <a:t>, B.T. ve </a:t>
            </a:r>
            <a:r>
              <a:rPr lang="tr-TR" sz="4800" dirty="0" err="1">
                <a:solidFill>
                  <a:srgbClr val="000000"/>
                </a:solidFill>
                <a:latin typeface="American Typewriter"/>
                <a:ea typeface="American Typewriter"/>
                <a:cs typeface="American Typewriter"/>
              </a:rPr>
              <a:t>Illand</a:t>
            </a:r>
            <a:r>
              <a:rPr lang="tr-TR" sz="4800" dirty="0">
                <a:solidFill>
                  <a:srgbClr val="000000"/>
                </a:solidFill>
                <a:latin typeface="American Typewriter"/>
                <a:ea typeface="American Typewriter"/>
                <a:cs typeface="American Typewriter"/>
              </a:rPr>
              <a:t>, E.D. (2004). </a:t>
            </a:r>
            <a:r>
              <a:rPr lang="tr-TR" sz="4800" i="1" dirty="0" err="1">
                <a:solidFill>
                  <a:srgbClr val="000000"/>
                </a:solidFill>
                <a:latin typeface="American Typewriter"/>
                <a:ea typeface="American Typewriter"/>
                <a:cs typeface="American Typewriter"/>
              </a:rPr>
              <a:t>Autism</a:t>
            </a:r>
            <a:r>
              <a:rPr lang="tr-TR" sz="4800" i="1" dirty="0">
                <a:solidFill>
                  <a:srgbClr val="000000"/>
                </a:solidFill>
                <a:latin typeface="American Typewriter"/>
                <a:ea typeface="American Typewriter"/>
                <a:cs typeface="American Typewriter"/>
              </a:rPr>
              <a:t> </a:t>
            </a:r>
            <a:r>
              <a:rPr lang="tr-TR" sz="4800" i="1" dirty="0" err="1">
                <a:solidFill>
                  <a:srgbClr val="000000"/>
                </a:solidFill>
                <a:latin typeface="American Typewriter"/>
                <a:ea typeface="American Typewriter"/>
                <a:cs typeface="American Typewriter"/>
              </a:rPr>
              <a:t>spectrum</a:t>
            </a:r>
            <a:r>
              <a:rPr lang="tr-TR" sz="4800" i="1" dirty="0">
                <a:solidFill>
                  <a:srgbClr val="000000"/>
                </a:solidFill>
                <a:latin typeface="American Typewriter"/>
                <a:ea typeface="American Typewriter"/>
                <a:cs typeface="American Typewriter"/>
              </a:rPr>
              <a:t> </a:t>
            </a:r>
            <a:r>
              <a:rPr lang="tr-TR" sz="4800" i="1" dirty="0" err="1">
                <a:solidFill>
                  <a:srgbClr val="000000"/>
                </a:solidFill>
                <a:latin typeface="American Typewriter"/>
                <a:ea typeface="American Typewriter"/>
                <a:cs typeface="American Typewriter"/>
              </a:rPr>
              <a:t>disorders</a:t>
            </a:r>
            <a:r>
              <a:rPr lang="tr-TR" sz="4800" i="1" dirty="0">
                <a:solidFill>
                  <a:srgbClr val="000000"/>
                </a:solidFill>
                <a:latin typeface="American Typewriter"/>
                <a:ea typeface="American Typewriter"/>
                <a:cs typeface="American Typewriter"/>
              </a:rPr>
              <a:t> </a:t>
            </a:r>
            <a:r>
              <a:rPr lang="tr-TR" sz="4800" i="1" dirty="0" err="1">
                <a:solidFill>
                  <a:srgbClr val="000000"/>
                </a:solidFill>
                <a:latin typeface="American Typewriter"/>
                <a:ea typeface="American Typewriter"/>
                <a:cs typeface="American Typewriter"/>
              </a:rPr>
              <a:t>from</a:t>
            </a:r>
            <a:r>
              <a:rPr lang="tr-TR" sz="4800" i="1" dirty="0">
                <a:solidFill>
                  <a:srgbClr val="000000"/>
                </a:solidFill>
                <a:latin typeface="American Typewriter"/>
                <a:ea typeface="American Typewriter"/>
                <a:cs typeface="American Typewriter"/>
              </a:rPr>
              <a:t> A </a:t>
            </a:r>
            <a:r>
              <a:rPr lang="tr-TR" sz="4800" i="1" dirty="0" err="1">
                <a:solidFill>
                  <a:srgbClr val="000000"/>
                </a:solidFill>
                <a:latin typeface="American Typewriter"/>
                <a:ea typeface="American Typewriter"/>
                <a:cs typeface="American Typewriter"/>
              </a:rPr>
              <a:t>to</a:t>
            </a:r>
            <a:r>
              <a:rPr lang="tr-TR" sz="4800" i="1" dirty="0">
                <a:solidFill>
                  <a:srgbClr val="000000"/>
                </a:solidFill>
                <a:latin typeface="American Typewriter"/>
                <a:ea typeface="American Typewriter"/>
                <a:cs typeface="American Typewriter"/>
              </a:rPr>
              <a:t> Z</a:t>
            </a:r>
            <a:r>
              <a:rPr lang="tr-TR" sz="4800" dirty="0">
                <a:solidFill>
                  <a:srgbClr val="000000"/>
                </a:solidFill>
                <a:latin typeface="American Typewriter"/>
                <a:ea typeface="American Typewriter"/>
                <a:cs typeface="American Typewriter"/>
              </a:rPr>
              <a:t>. USA: </a:t>
            </a:r>
            <a:r>
              <a:rPr lang="tr-TR" sz="4800" dirty="0" err="1">
                <a:solidFill>
                  <a:srgbClr val="000000"/>
                </a:solidFill>
                <a:latin typeface="American Typewriter"/>
                <a:ea typeface="American Typewriter"/>
                <a:cs typeface="American Typewriter"/>
              </a:rPr>
              <a:t>Future</a:t>
            </a:r>
            <a:r>
              <a:rPr lang="tr-TR" sz="4800" dirty="0">
                <a:solidFill>
                  <a:srgbClr val="000000"/>
                </a:solidFill>
                <a:latin typeface="American Typewriter"/>
                <a:ea typeface="American Typewriter"/>
                <a:cs typeface="American Typewriter"/>
              </a:rPr>
              <a:t> </a:t>
            </a:r>
            <a:r>
              <a:rPr lang="tr-TR" sz="4800" dirty="0" err="1">
                <a:solidFill>
                  <a:srgbClr val="000000"/>
                </a:solidFill>
                <a:latin typeface="American Typewriter"/>
                <a:ea typeface="American Typewriter"/>
                <a:cs typeface="American Typewriter"/>
              </a:rPr>
              <a:t>Horizons</a:t>
            </a:r>
            <a:r>
              <a:rPr lang="tr-TR" sz="4800" dirty="0">
                <a:solidFill>
                  <a:srgbClr val="000000"/>
                </a:solidFill>
                <a:latin typeface="American Typewriter"/>
                <a:ea typeface="American Typewriter"/>
                <a:cs typeface="American Typewriter"/>
              </a:rPr>
              <a:t>.</a:t>
            </a:r>
          </a:p>
          <a:p>
            <a:pPr marL="316546" indent="-316546" algn="just" defTabSz="316100">
              <a:defRPr sz="1000">
                <a:solidFill>
                  <a:srgbClr val="000000"/>
                </a:solidFill>
                <a:latin typeface="American Typewriter"/>
                <a:ea typeface="American Typewriter"/>
                <a:cs typeface="American Typewriter"/>
                <a:sym typeface="American Typewriter"/>
              </a:defRPr>
            </a:pPr>
            <a:endParaRPr lang="tr-TR" sz="4800" dirty="0">
              <a:solidFill>
                <a:srgbClr val="000000"/>
              </a:solidFill>
              <a:latin typeface="American Typewriter"/>
              <a:ea typeface="American Typewriter"/>
              <a:cs typeface="American Typewriter"/>
            </a:endParaRPr>
          </a:p>
          <a:p>
            <a:endParaRPr lang="tr-TR" sz="4800" dirty="0"/>
          </a:p>
          <a:p>
            <a:endParaRPr lang="tr-TR" dirty="0"/>
          </a:p>
        </p:txBody>
      </p:sp>
    </p:spTree>
    <p:extLst>
      <p:ext uri="{BB962C8B-B14F-4D97-AF65-F5344CB8AC3E}">
        <p14:creationId xmlns:p14="http://schemas.microsoft.com/office/powerpoint/2010/main" val="178918282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1" name="Bilgic, A., Cöngöloğlu, A., Hergüner, S., Türkoğlu, S., Bahali, K., Gürkan, K., Durukan, I., &amp; Türkbay, T. (2013). Use of complementary and alternative medicine in children with autism spectrum disorders: A multicenter study. Nöro Psikiyatri Arşivi, 50(3"/>
          <p:cNvSpPr txBox="1"/>
          <p:nvPr/>
        </p:nvSpPr>
        <p:spPr>
          <a:xfrm>
            <a:off x="753794" y="999665"/>
            <a:ext cx="9937652" cy="42452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spAutoFit/>
          </a:bodyPr>
          <a:lstStyle/>
          <a:p>
            <a:pPr marL="171450" indent="-171450" algn="just" defTabSz="316100">
              <a:lnSpc>
                <a:spcPct val="120000"/>
              </a:lnSpc>
              <a:spcBef>
                <a:spcPts val="600"/>
              </a:spcBef>
              <a:spcAft>
                <a:spcPts val="600"/>
              </a:spcAft>
              <a:buFont typeface="Arial" panose="020B0604020202020204" pitchFamily="34" charset="0"/>
              <a:buChar char="•"/>
              <a:defRPr sz="1000">
                <a:solidFill>
                  <a:srgbClr val="000000"/>
                </a:solidFill>
                <a:latin typeface="American Typewriter"/>
                <a:ea typeface="American Typewriter"/>
                <a:cs typeface="American Typewriter"/>
                <a:sym typeface="American Typewriter"/>
              </a:defRPr>
            </a:pPr>
            <a:r>
              <a:rPr lang="tr-TR" sz="1200" dirty="0" err="1">
                <a:solidFill>
                  <a:srgbClr val="000000"/>
                </a:solidFill>
                <a:latin typeface="American Typewriter"/>
                <a:ea typeface="American Typewriter"/>
                <a:cs typeface="American Typewriter"/>
                <a:sym typeface="American Typewriter"/>
              </a:rPr>
              <a:t>Figley</a:t>
            </a:r>
            <a:r>
              <a:rPr lang="tr-TR" sz="1200" dirty="0">
                <a:solidFill>
                  <a:srgbClr val="000000"/>
                </a:solidFill>
                <a:latin typeface="American Typewriter"/>
                <a:ea typeface="American Typewriter"/>
                <a:cs typeface="American Typewriter"/>
                <a:sym typeface="American Typewriter"/>
              </a:rPr>
              <a:t>, C. R. (2002). </a:t>
            </a:r>
            <a:r>
              <a:rPr lang="tr-TR" sz="1200" dirty="0" err="1">
                <a:solidFill>
                  <a:srgbClr val="000000"/>
                </a:solidFill>
                <a:latin typeface="American Typewriter"/>
                <a:ea typeface="American Typewriter"/>
                <a:cs typeface="American Typewriter"/>
                <a:sym typeface="American Typewriter"/>
              </a:rPr>
              <a:t>Compassion</a:t>
            </a:r>
            <a:r>
              <a:rPr lang="tr-TR" sz="1200" dirty="0">
                <a:solidFill>
                  <a:srgbClr val="000000"/>
                </a:solidFill>
                <a:latin typeface="American Typewriter"/>
                <a:ea typeface="American Typewriter"/>
                <a:cs typeface="American Typewriter"/>
                <a:sym typeface="American Typewriter"/>
              </a:rPr>
              <a:t> </a:t>
            </a:r>
            <a:r>
              <a:rPr lang="tr-TR" sz="1200" dirty="0" err="1">
                <a:solidFill>
                  <a:srgbClr val="000000"/>
                </a:solidFill>
                <a:latin typeface="American Typewriter"/>
                <a:ea typeface="American Typewriter"/>
                <a:cs typeface="American Typewriter"/>
                <a:sym typeface="American Typewriter"/>
              </a:rPr>
              <a:t>fatigue</a:t>
            </a:r>
            <a:r>
              <a:rPr lang="tr-TR" sz="1200" dirty="0">
                <a:solidFill>
                  <a:srgbClr val="000000"/>
                </a:solidFill>
                <a:latin typeface="American Typewriter"/>
                <a:ea typeface="American Typewriter"/>
                <a:cs typeface="American Typewriter"/>
                <a:sym typeface="American Typewriter"/>
              </a:rPr>
              <a:t>: </a:t>
            </a:r>
            <a:r>
              <a:rPr lang="tr-TR" sz="1200" dirty="0" err="1">
                <a:solidFill>
                  <a:srgbClr val="000000"/>
                </a:solidFill>
                <a:latin typeface="American Typewriter"/>
                <a:ea typeface="American Typewriter"/>
                <a:cs typeface="American Typewriter"/>
                <a:sym typeface="American Typewriter"/>
              </a:rPr>
              <a:t>Psychotherapists</a:t>
            </a:r>
            <a:r>
              <a:rPr lang="tr-TR" sz="1200" dirty="0">
                <a:solidFill>
                  <a:srgbClr val="000000"/>
                </a:solidFill>
                <a:latin typeface="American Typewriter"/>
                <a:ea typeface="American Typewriter"/>
                <a:cs typeface="American Typewriter"/>
                <a:sym typeface="American Typewriter"/>
              </a:rPr>
              <a:t>’ </a:t>
            </a:r>
            <a:r>
              <a:rPr lang="tr-TR" sz="1200" dirty="0" err="1">
                <a:solidFill>
                  <a:srgbClr val="000000"/>
                </a:solidFill>
                <a:latin typeface="American Typewriter"/>
                <a:ea typeface="American Typewriter"/>
                <a:cs typeface="American Typewriter"/>
                <a:sym typeface="American Typewriter"/>
              </a:rPr>
              <a:t>chronic</a:t>
            </a:r>
            <a:r>
              <a:rPr lang="tr-TR" sz="1200" dirty="0">
                <a:solidFill>
                  <a:srgbClr val="000000"/>
                </a:solidFill>
                <a:latin typeface="American Typewriter"/>
                <a:ea typeface="American Typewriter"/>
                <a:cs typeface="American Typewriter"/>
                <a:sym typeface="American Typewriter"/>
              </a:rPr>
              <a:t> </a:t>
            </a:r>
            <a:r>
              <a:rPr lang="tr-TR" sz="1200" dirty="0" err="1">
                <a:solidFill>
                  <a:srgbClr val="000000"/>
                </a:solidFill>
                <a:latin typeface="American Typewriter"/>
                <a:ea typeface="American Typewriter"/>
                <a:cs typeface="American Typewriter"/>
                <a:sym typeface="American Typewriter"/>
              </a:rPr>
              <a:t>lack</a:t>
            </a:r>
            <a:r>
              <a:rPr lang="tr-TR" sz="1200" dirty="0">
                <a:solidFill>
                  <a:srgbClr val="000000"/>
                </a:solidFill>
                <a:latin typeface="American Typewriter"/>
                <a:ea typeface="American Typewriter"/>
                <a:cs typeface="American Typewriter"/>
                <a:sym typeface="American Typewriter"/>
              </a:rPr>
              <a:t> of self </a:t>
            </a:r>
            <a:r>
              <a:rPr lang="tr-TR" sz="1200" dirty="0" err="1">
                <a:solidFill>
                  <a:srgbClr val="000000"/>
                </a:solidFill>
                <a:latin typeface="American Typewriter"/>
                <a:ea typeface="American Typewriter"/>
                <a:cs typeface="American Typewriter"/>
                <a:sym typeface="American Typewriter"/>
              </a:rPr>
              <a:t>care</a:t>
            </a:r>
            <a:r>
              <a:rPr lang="tr-TR" sz="1200" dirty="0">
                <a:solidFill>
                  <a:srgbClr val="000000"/>
                </a:solidFill>
                <a:latin typeface="American Typewriter"/>
                <a:ea typeface="American Typewriter"/>
                <a:cs typeface="American Typewriter"/>
                <a:sym typeface="American Typewriter"/>
              </a:rPr>
              <a:t>. </a:t>
            </a:r>
            <a:r>
              <a:rPr lang="tr-TR" sz="1200" i="1" dirty="0" err="1">
                <a:solidFill>
                  <a:srgbClr val="000000"/>
                </a:solidFill>
                <a:latin typeface="American Typewriter"/>
                <a:ea typeface="American Typewriter"/>
                <a:cs typeface="American Typewriter"/>
                <a:sym typeface="American Typewriter"/>
              </a:rPr>
              <a:t>Journal</a:t>
            </a:r>
            <a:r>
              <a:rPr lang="tr-TR" sz="1200" i="1" dirty="0">
                <a:solidFill>
                  <a:srgbClr val="000000"/>
                </a:solidFill>
                <a:latin typeface="American Typewriter"/>
                <a:ea typeface="American Typewriter"/>
                <a:cs typeface="American Typewriter"/>
                <a:sym typeface="American Typewriter"/>
              </a:rPr>
              <a:t> of </a:t>
            </a:r>
            <a:r>
              <a:rPr lang="tr-TR" sz="1200" i="1" dirty="0" err="1">
                <a:solidFill>
                  <a:srgbClr val="000000"/>
                </a:solidFill>
                <a:latin typeface="American Typewriter"/>
                <a:ea typeface="American Typewriter"/>
                <a:cs typeface="American Typewriter"/>
                <a:sym typeface="American Typewriter"/>
              </a:rPr>
              <a:t>Clinical</a:t>
            </a:r>
            <a:r>
              <a:rPr lang="tr-TR" sz="1200" i="1" dirty="0">
                <a:solidFill>
                  <a:srgbClr val="000000"/>
                </a:solidFill>
                <a:latin typeface="American Typewriter"/>
                <a:ea typeface="American Typewriter"/>
                <a:cs typeface="American Typewriter"/>
                <a:sym typeface="American Typewriter"/>
              </a:rPr>
              <a:t> </a:t>
            </a:r>
            <a:r>
              <a:rPr lang="tr-TR" sz="1200" i="1" dirty="0" err="1">
                <a:solidFill>
                  <a:srgbClr val="000000"/>
                </a:solidFill>
                <a:latin typeface="American Typewriter"/>
                <a:ea typeface="American Typewriter"/>
                <a:cs typeface="American Typewriter"/>
                <a:sym typeface="American Typewriter"/>
              </a:rPr>
              <a:t>Psychology</a:t>
            </a:r>
            <a:r>
              <a:rPr lang="tr-TR" sz="1200" i="1" dirty="0">
                <a:solidFill>
                  <a:srgbClr val="000000"/>
                </a:solidFill>
                <a:latin typeface="American Typewriter"/>
                <a:ea typeface="American Typewriter"/>
                <a:cs typeface="American Typewriter"/>
                <a:sym typeface="American Typewriter"/>
              </a:rPr>
              <a:t>, 58</a:t>
            </a:r>
            <a:r>
              <a:rPr lang="tr-TR" sz="1200" dirty="0">
                <a:solidFill>
                  <a:srgbClr val="000000"/>
                </a:solidFill>
                <a:latin typeface="American Typewriter"/>
                <a:ea typeface="American Typewriter"/>
                <a:cs typeface="American Typewriter"/>
                <a:sym typeface="American Typewriter"/>
              </a:rPr>
              <a:t>(11), 1433 441. </a:t>
            </a:r>
            <a:r>
              <a:rPr lang="tr-TR" sz="1200" dirty="0">
                <a:solidFill>
                  <a:srgbClr val="000000"/>
                </a:solidFill>
                <a:latin typeface="American Typewriter"/>
                <a:ea typeface="American Typewriter"/>
                <a:cs typeface="American Typewriter"/>
                <a:sym typeface="American Typewriter"/>
                <a:hlinkClick r:id="rId2"/>
              </a:rPr>
              <a:t>https://doi.org/10.1002/jclp.10090</a:t>
            </a:r>
            <a:r>
              <a:rPr lang="tr-TR" sz="1200" dirty="0">
                <a:solidFill>
                  <a:srgbClr val="000000"/>
                </a:solidFill>
                <a:latin typeface="American Typewriter"/>
                <a:ea typeface="American Typewriter"/>
                <a:cs typeface="American Typewriter"/>
                <a:sym typeface="American Typewriter"/>
              </a:rPr>
              <a:t> </a:t>
            </a:r>
          </a:p>
          <a:p>
            <a:pPr marL="171450" indent="-171450" algn="just" defTabSz="316100">
              <a:lnSpc>
                <a:spcPct val="120000"/>
              </a:lnSpc>
              <a:spcBef>
                <a:spcPts val="600"/>
              </a:spcBef>
              <a:spcAft>
                <a:spcPts val="600"/>
              </a:spcAft>
              <a:buFont typeface="Arial" panose="020B0604020202020204" pitchFamily="34" charset="0"/>
              <a:buChar char="•"/>
              <a:defRPr sz="1000">
                <a:solidFill>
                  <a:srgbClr val="000000"/>
                </a:solidFill>
                <a:latin typeface="American Typewriter"/>
                <a:ea typeface="American Typewriter"/>
                <a:cs typeface="American Typewriter"/>
                <a:sym typeface="American Typewriter"/>
              </a:defRPr>
            </a:pPr>
            <a:r>
              <a:rPr lang="tr-TR" sz="1200" dirty="0" err="1">
                <a:solidFill>
                  <a:srgbClr val="000000"/>
                </a:solidFill>
                <a:latin typeface="American Typewriter"/>
                <a:ea typeface="American Typewriter"/>
                <a:cs typeface="American Typewriter"/>
              </a:rPr>
              <a:t>Green</a:t>
            </a:r>
            <a:r>
              <a:rPr lang="tr-TR" sz="1200" dirty="0">
                <a:solidFill>
                  <a:srgbClr val="000000"/>
                </a:solidFill>
                <a:latin typeface="American Typewriter"/>
                <a:ea typeface="American Typewriter"/>
                <a:cs typeface="American Typewriter"/>
              </a:rPr>
              <a:t>, G. (2001). </a:t>
            </a:r>
            <a:r>
              <a:rPr lang="tr-TR" sz="1200" dirty="0" err="1">
                <a:solidFill>
                  <a:srgbClr val="000000"/>
                </a:solidFill>
                <a:latin typeface="American Typewriter"/>
                <a:ea typeface="American Typewriter"/>
                <a:cs typeface="American Typewriter"/>
              </a:rPr>
              <a:t>Behavior</a:t>
            </a:r>
            <a:r>
              <a:rPr lang="tr-TR" sz="1200" dirty="0">
                <a:solidFill>
                  <a:srgbClr val="000000"/>
                </a:solidFill>
                <a:latin typeface="American Typewriter"/>
                <a:ea typeface="American Typewriter"/>
                <a:cs typeface="American Typewriter"/>
              </a:rPr>
              <a:t> </a:t>
            </a:r>
            <a:r>
              <a:rPr lang="tr-TR" sz="1200" dirty="0" err="1">
                <a:solidFill>
                  <a:srgbClr val="000000"/>
                </a:solidFill>
                <a:latin typeface="American Typewriter"/>
                <a:ea typeface="American Typewriter"/>
                <a:cs typeface="American Typewriter"/>
              </a:rPr>
              <a:t>analytic</a:t>
            </a:r>
            <a:r>
              <a:rPr lang="tr-TR" sz="1200" dirty="0">
                <a:solidFill>
                  <a:srgbClr val="000000"/>
                </a:solidFill>
                <a:latin typeface="American Typewriter"/>
                <a:ea typeface="American Typewriter"/>
                <a:cs typeface="American Typewriter"/>
              </a:rPr>
              <a:t> </a:t>
            </a:r>
            <a:r>
              <a:rPr lang="tr-TR" sz="1200" dirty="0" err="1">
                <a:solidFill>
                  <a:srgbClr val="000000"/>
                </a:solidFill>
                <a:latin typeface="American Typewriter"/>
                <a:ea typeface="American Typewriter"/>
                <a:cs typeface="American Typewriter"/>
              </a:rPr>
              <a:t>instruction</a:t>
            </a:r>
            <a:r>
              <a:rPr lang="tr-TR" sz="1200" dirty="0">
                <a:solidFill>
                  <a:srgbClr val="000000"/>
                </a:solidFill>
                <a:latin typeface="American Typewriter"/>
                <a:ea typeface="American Typewriter"/>
                <a:cs typeface="American Typewriter"/>
              </a:rPr>
              <a:t> </a:t>
            </a:r>
            <a:r>
              <a:rPr lang="tr-TR" sz="1200" dirty="0" err="1">
                <a:solidFill>
                  <a:srgbClr val="000000"/>
                </a:solidFill>
                <a:latin typeface="American Typewriter"/>
                <a:ea typeface="American Typewriter"/>
                <a:cs typeface="American Typewriter"/>
              </a:rPr>
              <a:t>for</a:t>
            </a:r>
            <a:r>
              <a:rPr lang="tr-TR" sz="1200" dirty="0">
                <a:solidFill>
                  <a:srgbClr val="000000"/>
                </a:solidFill>
                <a:latin typeface="American Typewriter"/>
                <a:ea typeface="American Typewriter"/>
                <a:cs typeface="American Typewriter"/>
              </a:rPr>
              <a:t> </a:t>
            </a:r>
            <a:r>
              <a:rPr lang="tr-TR" sz="1200" dirty="0" err="1">
                <a:solidFill>
                  <a:srgbClr val="000000"/>
                </a:solidFill>
                <a:latin typeface="American Typewriter"/>
                <a:ea typeface="American Typewriter"/>
                <a:cs typeface="American Typewriter"/>
              </a:rPr>
              <a:t>learners</a:t>
            </a:r>
            <a:r>
              <a:rPr lang="tr-TR" sz="1200" dirty="0">
                <a:solidFill>
                  <a:srgbClr val="000000"/>
                </a:solidFill>
                <a:latin typeface="American Typewriter"/>
                <a:ea typeface="American Typewriter"/>
                <a:cs typeface="American Typewriter"/>
              </a:rPr>
              <a:t> </a:t>
            </a:r>
            <a:r>
              <a:rPr lang="tr-TR" sz="1200" dirty="0" err="1">
                <a:solidFill>
                  <a:srgbClr val="000000"/>
                </a:solidFill>
                <a:latin typeface="American Typewriter"/>
                <a:ea typeface="American Typewriter"/>
                <a:cs typeface="American Typewriter"/>
              </a:rPr>
              <a:t>with</a:t>
            </a:r>
            <a:r>
              <a:rPr lang="tr-TR" sz="1200" dirty="0">
                <a:solidFill>
                  <a:srgbClr val="000000"/>
                </a:solidFill>
                <a:latin typeface="American Typewriter"/>
                <a:ea typeface="American Typewriter"/>
                <a:cs typeface="American Typewriter"/>
              </a:rPr>
              <a:t> </a:t>
            </a:r>
            <a:r>
              <a:rPr lang="tr-TR" sz="1200" dirty="0" err="1">
                <a:solidFill>
                  <a:srgbClr val="000000"/>
                </a:solidFill>
                <a:latin typeface="American Typewriter"/>
                <a:ea typeface="American Typewriter"/>
                <a:cs typeface="American Typewriter"/>
              </a:rPr>
              <a:t>autism</a:t>
            </a:r>
            <a:r>
              <a:rPr lang="tr-TR" sz="1200" dirty="0">
                <a:solidFill>
                  <a:srgbClr val="000000"/>
                </a:solidFill>
                <a:latin typeface="American Typewriter"/>
                <a:ea typeface="American Typewriter"/>
                <a:cs typeface="American Typewriter"/>
              </a:rPr>
              <a:t> </a:t>
            </a:r>
            <a:r>
              <a:rPr lang="tr-TR" sz="1200" dirty="0" err="1">
                <a:solidFill>
                  <a:srgbClr val="000000"/>
                </a:solidFill>
                <a:latin typeface="American Typewriter"/>
                <a:ea typeface="American Typewriter"/>
                <a:cs typeface="American Typewriter"/>
              </a:rPr>
              <a:t>advances</a:t>
            </a:r>
            <a:r>
              <a:rPr lang="tr-TR" sz="1200" dirty="0">
                <a:solidFill>
                  <a:srgbClr val="000000"/>
                </a:solidFill>
                <a:latin typeface="American Typewriter"/>
                <a:ea typeface="American Typewriter"/>
                <a:cs typeface="American Typewriter"/>
              </a:rPr>
              <a:t> in </a:t>
            </a:r>
            <a:r>
              <a:rPr lang="tr-TR" sz="1200" dirty="0" err="1">
                <a:solidFill>
                  <a:srgbClr val="000000"/>
                </a:solidFill>
                <a:latin typeface="American Typewriter"/>
                <a:ea typeface="American Typewriter"/>
                <a:cs typeface="American Typewriter"/>
              </a:rPr>
              <a:t>stimulus</a:t>
            </a:r>
            <a:r>
              <a:rPr lang="tr-TR" sz="1200" dirty="0">
                <a:solidFill>
                  <a:srgbClr val="000000"/>
                </a:solidFill>
                <a:latin typeface="American Typewriter"/>
                <a:ea typeface="American Typewriter"/>
                <a:cs typeface="American Typewriter"/>
              </a:rPr>
              <a:t> </a:t>
            </a:r>
            <a:r>
              <a:rPr lang="tr-TR" sz="1200" dirty="0" err="1">
                <a:solidFill>
                  <a:srgbClr val="000000"/>
                </a:solidFill>
                <a:latin typeface="American Typewriter"/>
                <a:ea typeface="American Typewriter"/>
                <a:cs typeface="American Typewriter"/>
              </a:rPr>
              <a:t>control</a:t>
            </a:r>
            <a:r>
              <a:rPr lang="tr-TR" sz="1200" dirty="0">
                <a:solidFill>
                  <a:srgbClr val="000000"/>
                </a:solidFill>
                <a:latin typeface="American Typewriter"/>
                <a:ea typeface="American Typewriter"/>
                <a:cs typeface="American Typewriter"/>
              </a:rPr>
              <a:t> </a:t>
            </a:r>
            <a:r>
              <a:rPr lang="tr-TR" sz="1200" dirty="0" err="1">
                <a:solidFill>
                  <a:srgbClr val="000000"/>
                </a:solidFill>
                <a:latin typeface="American Typewriter"/>
                <a:ea typeface="American Typewriter"/>
                <a:cs typeface="American Typewriter"/>
              </a:rPr>
              <a:t>technology</a:t>
            </a:r>
            <a:r>
              <a:rPr lang="tr-TR" sz="1200" dirty="0">
                <a:solidFill>
                  <a:srgbClr val="000000"/>
                </a:solidFill>
                <a:latin typeface="American Typewriter"/>
                <a:ea typeface="American Typewriter"/>
                <a:cs typeface="American Typewriter"/>
              </a:rPr>
              <a:t>. </a:t>
            </a:r>
            <a:r>
              <a:rPr lang="tr-TR" sz="1200" i="1" dirty="0" err="1">
                <a:solidFill>
                  <a:srgbClr val="000000"/>
                </a:solidFill>
                <a:latin typeface="American Typewriter"/>
                <a:ea typeface="American Typewriter"/>
                <a:cs typeface="American Typewriter"/>
              </a:rPr>
              <a:t>Focus</a:t>
            </a:r>
            <a:r>
              <a:rPr lang="tr-TR" sz="1200" i="1" dirty="0">
                <a:solidFill>
                  <a:srgbClr val="000000"/>
                </a:solidFill>
                <a:latin typeface="American Typewriter"/>
                <a:ea typeface="American Typewriter"/>
                <a:cs typeface="American Typewriter"/>
              </a:rPr>
              <a:t> on </a:t>
            </a:r>
            <a:r>
              <a:rPr lang="tr-TR" sz="1200" i="1" dirty="0" err="1">
                <a:solidFill>
                  <a:srgbClr val="000000"/>
                </a:solidFill>
                <a:latin typeface="American Typewriter"/>
                <a:ea typeface="American Typewriter"/>
                <a:cs typeface="American Typewriter"/>
              </a:rPr>
              <a:t>Autism</a:t>
            </a:r>
            <a:r>
              <a:rPr lang="tr-TR" sz="1200" i="1" dirty="0">
                <a:solidFill>
                  <a:srgbClr val="000000"/>
                </a:solidFill>
                <a:latin typeface="American Typewriter"/>
                <a:ea typeface="American Typewriter"/>
                <a:cs typeface="American Typewriter"/>
              </a:rPr>
              <a:t> </a:t>
            </a:r>
            <a:r>
              <a:rPr lang="tr-TR" sz="1200" i="1" dirty="0" err="1">
                <a:solidFill>
                  <a:srgbClr val="000000"/>
                </a:solidFill>
                <a:latin typeface="American Typewriter"/>
                <a:ea typeface="American Typewriter"/>
                <a:cs typeface="American Typewriter"/>
              </a:rPr>
              <a:t>and</a:t>
            </a:r>
            <a:r>
              <a:rPr lang="tr-TR" sz="1200" i="1" dirty="0">
                <a:solidFill>
                  <a:srgbClr val="000000"/>
                </a:solidFill>
                <a:latin typeface="American Typewriter"/>
                <a:ea typeface="American Typewriter"/>
                <a:cs typeface="American Typewriter"/>
              </a:rPr>
              <a:t> </a:t>
            </a:r>
            <a:r>
              <a:rPr lang="tr-TR" sz="1200" i="1" dirty="0" err="1">
                <a:solidFill>
                  <a:srgbClr val="000000"/>
                </a:solidFill>
                <a:latin typeface="American Typewriter"/>
                <a:ea typeface="American Typewriter"/>
                <a:cs typeface="American Typewriter"/>
              </a:rPr>
              <a:t>Other</a:t>
            </a:r>
            <a:r>
              <a:rPr lang="tr-TR" sz="1200" i="1" dirty="0">
                <a:solidFill>
                  <a:srgbClr val="000000"/>
                </a:solidFill>
                <a:latin typeface="American Typewriter"/>
                <a:ea typeface="American Typewriter"/>
                <a:cs typeface="American Typewriter"/>
              </a:rPr>
              <a:t> </a:t>
            </a:r>
            <a:r>
              <a:rPr lang="tr-TR" sz="1200" i="1" dirty="0" err="1">
                <a:solidFill>
                  <a:srgbClr val="000000"/>
                </a:solidFill>
                <a:latin typeface="American Typewriter"/>
                <a:ea typeface="American Typewriter"/>
                <a:cs typeface="American Typewriter"/>
              </a:rPr>
              <a:t>Developmental</a:t>
            </a:r>
            <a:r>
              <a:rPr lang="tr-TR" sz="1200" i="1" dirty="0">
                <a:solidFill>
                  <a:srgbClr val="000000"/>
                </a:solidFill>
                <a:latin typeface="American Typewriter"/>
                <a:ea typeface="American Typewriter"/>
                <a:cs typeface="American Typewriter"/>
              </a:rPr>
              <a:t> </a:t>
            </a:r>
            <a:r>
              <a:rPr lang="tr-TR" sz="1200" i="1" dirty="0" err="1">
                <a:solidFill>
                  <a:srgbClr val="000000"/>
                </a:solidFill>
                <a:latin typeface="American Typewriter"/>
                <a:ea typeface="American Typewriter"/>
                <a:cs typeface="American Typewriter"/>
              </a:rPr>
              <a:t>Disabilities</a:t>
            </a:r>
            <a:r>
              <a:rPr lang="tr-TR" sz="1200" i="1" dirty="0">
                <a:solidFill>
                  <a:srgbClr val="000000"/>
                </a:solidFill>
                <a:latin typeface="American Typewriter"/>
                <a:ea typeface="American Typewriter"/>
                <a:cs typeface="American Typewriter"/>
              </a:rPr>
              <a:t>, 16</a:t>
            </a:r>
            <a:r>
              <a:rPr lang="tr-TR" sz="1200" dirty="0">
                <a:solidFill>
                  <a:srgbClr val="000000"/>
                </a:solidFill>
                <a:latin typeface="American Typewriter"/>
                <a:ea typeface="American Typewriter"/>
                <a:cs typeface="American Typewriter"/>
              </a:rPr>
              <a:t>(2), 72-	85.</a:t>
            </a:r>
          </a:p>
          <a:p>
            <a:pPr marL="171450" indent="-171450" algn="just" defTabSz="316100">
              <a:lnSpc>
                <a:spcPct val="120000"/>
              </a:lnSpc>
              <a:spcBef>
                <a:spcPts val="600"/>
              </a:spcBef>
              <a:spcAft>
                <a:spcPts val="600"/>
              </a:spcAft>
              <a:buFont typeface="Arial" panose="020B0604020202020204" pitchFamily="34" charset="0"/>
              <a:buChar char="•"/>
              <a:defRPr sz="1000">
                <a:solidFill>
                  <a:srgbClr val="000000"/>
                </a:solidFill>
                <a:latin typeface="American Typewriter"/>
                <a:ea typeface="American Typewriter"/>
                <a:cs typeface="American Typewriter"/>
                <a:sym typeface="American Typewriter"/>
              </a:defRPr>
            </a:pPr>
            <a:r>
              <a:rPr lang="en-US" sz="1200" dirty="0">
                <a:solidFill>
                  <a:srgbClr val="000000"/>
                </a:solidFill>
                <a:latin typeface="American Typewriter"/>
                <a:ea typeface="American Typewriter"/>
                <a:cs typeface="American Typewriter"/>
              </a:rPr>
              <a:t>Green, V. A., </a:t>
            </a:r>
            <a:r>
              <a:rPr lang="en-US" sz="1200" dirty="0" err="1">
                <a:solidFill>
                  <a:srgbClr val="000000"/>
                </a:solidFill>
                <a:latin typeface="American Typewriter"/>
                <a:ea typeface="American Typewriter"/>
                <a:cs typeface="American Typewriter"/>
              </a:rPr>
              <a:t>Pituch</a:t>
            </a:r>
            <a:r>
              <a:rPr lang="en-US" sz="1200" dirty="0">
                <a:solidFill>
                  <a:srgbClr val="000000"/>
                </a:solidFill>
                <a:latin typeface="American Typewriter"/>
                <a:ea typeface="American Typewriter"/>
                <a:cs typeface="American Typewriter"/>
              </a:rPr>
              <a:t>, K. A., </a:t>
            </a:r>
            <a:r>
              <a:rPr lang="en-US" sz="1200" dirty="0" err="1">
                <a:solidFill>
                  <a:srgbClr val="000000"/>
                </a:solidFill>
                <a:latin typeface="American Typewriter"/>
                <a:ea typeface="American Typewriter"/>
                <a:cs typeface="American Typewriter"/>
              </a:rPr>
              <a:t>Itchon</a:t>
            </a:r>
            <a:r>
              <a:rPr lang="en-US" sz="1200" dirty="0">
                <a:solidFill>
                  <a:srgbClr val="000000"/>
                </a:solidFill>
                <a:latin typeface="American Typewriter"/>
                <a:ea typeface="American Typewriter"/>
                <a:cs typeface="American Typewriter"/>
              </a:rPr>
              <a:t>, J., Choi, A., O’Reilly, M., &amp; </a:t>
            </a:r>
            <a:r>
              <a:rPr lang="en-US" sz="1200" dirty="0" err="1">
                <a:solidFill>
                  <a:srgbClr val="000000"/>
                </a:solidFill>
                <a:latin typeface="American Typewriter"/>
                <a:ea typeface="American Typewriter"/>
                <a:cs typeface="American Typewriter"/>
              </a:rPr>
              <a:t>Sigafoos</a:t>
            </a:r>
            <a:r>
              <a:rPr lang="en-US" sz="1200" dirty="0">
                <a:solidFill>
                  <a:srgbClr val="000000"/>
                </a:solidFill>
                <a:latin typeface="American Typewriter"/>
                <a:ea typeface="American Typewriter"/>
                <a:cs typeface="American Typewriter"/>
              </a:rPr>
              <a:t>, J. (2006). Internet survey of treatments used by parents of children with autism. </a:t>
            </a:r>
            <a:r>
              <a:rPr lang="en-US" sz="1200" i="1" dirty="0">
                <a:solidFill>
                  <a:srgbClr val="000000"/>
                </a:solidFill>
                <a:latin typeface="American Typewriter"/>
                <a:ea typeface="American Typewriter"/>
                <a:cs typeface="American Typewriter"/>
              </a:rPr>
              <a:t>Research in Developmental Disabilities, 27</a:t>
            </a:r>
            <a:r>
              <a:rPr lang="en-US" sz="1200" dirty="0">
                <a:solidFill>
                  <a:srgbClr val="000000"/>
                </a:solidFill>
                <a:latin typeface="American Typewriter"/>
                <a:ea typeface="American Typewriter"/>
                <a:cs typeface="American Typewriter"/>
              </a:rPr>
              <a:t>(1), 70-84. </a:t>
            </a:r>
            <a:r>
              <a:rPr lang="en-US" sz="1200" dirty="0">
                <a:solidFill>
                  <a:srgbClr val="000000"/>
                </a:solidFill>
                <a:latin typeface="American Typewriter"/>
                <a:ea typeface="American Typewriter"/>
                <a:cs typeface="American Typewriter"/>
                <a:hlinkClick r:id="rId3"/>
              </a:rPr>
              <a:t>https://</a:t>
            </a:r>
            <a:r>
              <a:rPr lang="en-US" sz="1200" dirty="0" smtClean="0">
                <a:solidFill>
                  <a:srgbClr val="000000"/>
                </a:solidFill>
                <a:latin typeface="American Typewriter"/>
                <a:ea typeface="American Typewriter"/>
                <a:cs typeface="American Typewriter"/>
                <a:hlinkClick r:id="rId3"/>
              </a:rPr>
              <a:t>doi.org/10.1016/j.ridd.2004.12.002</a:t>
            </a:r>
            <a:endParaRPr lang="tr-TR" sz="1200" dirty="0">
              <a:solidFill>
                <a:srgbClr val="000000"/>
              </a:solidFill>
              <a:latin typeface="American Typewriter"/>
              <a:ea typeface="American Typewriter"/>
              <a:cs typeface="American Typewriter"/>
            </a:endParaRPr>
          </a:p>
          <a:p>
            <a:pPr marL="171450" indent="-171450">
              <a:lnSpc>
                <a:spcPct val="150000"/>
              </a:lnSpc>
              <a:buFont typeface="Arial" panose="020B0604020202020204" pitchFamily="34" charset="0"/>
              <a:buChar char="•"/>
            </a:pPr>
            <a:r>
              <a:rPr lang="en-US" sz="1200" dirty="0" smtClean="0">
                <a:solidFill>
                  <a:srgbClr val="000000"/>
                </a:solidFill>
                <a:latin typeface="American Typewriter"/>
                <a:ea typeface="American Typewriter"/>
                <a:cs typeface="American Typewriter"/>
              </a:rPr>
              <a:t>Heflin</a:t>
            </a:r>
            <a:r>
              <a:rPr lang="en-US" sz="1200" dirty="0">
                <a:solidFill>
                  <a:srgbClr val="000000"/>
                </a:solidFill>
                <a:latin typeface="American Typewriter"/>
                <a:ea typeface="American Typewriter"/>
                <a:cs typeface="American Typewriter"/>
              </a:rPr>
              <a:t>, L.J. </a:t>
            </a:r>
            <a:r>
              <a:rPr lang="en-US" sz="1200" dirty="0" err="1">
                <a:solidFill>
                  <a:srgbClr val="000000"/>
                </a:solidFill>
                <a:latin typeface="American Typewriter"/>
                <a:ea typeface="American Typewriter"/>
                <a:cs typeface="American Typewriter"/>
              </a:rPr>
              <a:t>ve</a:t>
            </a:r>
            <a:r>
              <a:rPr lang="en-US" sz="1200" dirty="0">
                <a:solidFill>
                  <a:srgbClr val="000000"/>
                </a:solidFill>
                <a:latin typeface="American Typewriter"/>
                <a:ea typeface="American Typewriter"/>
                <a:cs typeface="American Typewriter"/>
              </a:rPr>
              <a:t> </a:t>
            </a:r>
            <a:r>
              <a:rPr lang="en-US" sz="1200" dirty="0" err="1">
                <a:solidFill>
                  <a:srgbClr val="000000"/>
                </a:solidFill>
                <a:latin typeface="American Typewriter"/>
                <a:ea typeface="American Typewriter"/>
                <a:cs typeface="American Typewriter"/>
              </a:rPr>
              <a:t>Alaimo</a:t>
            </a:r>
            <a:r>
              <a:rPr lang="en-US" sz="1200" dirty="0">
                <a:solidFill>
                  <a:srgbClr val="000000"/>
                </a:solidFill>
                <a:latin typeface="American Typewriter"/>
                <a:ea typeface="American Typewriter"/>
                <a:cs typeface="American Typewriter"/>
              </a:rPr>
              <a:t>, D.F. (2007). Students with autism spectrum disorders: Effective instructional practices. Upper Saddle River, NJ: Pearson Education </a:t>
            </a:r>
          </a:p>
          <a:p>
            <a:pPr marL="171450" indent="-171450">
              <a:lnSpc>
                <a:spcPct val="150000"/>
              </a:lnSpc>
              <a:buFont typeface="Arial" panose="020B0604020202020204" pitchFamily="34" charset="0"/>
              <a:buChar char="•"/>
            </a:pPr>
            <a:r>
              <a:rPr lang="en-US" sz="1200" dirty="0" err="1">
                <a:solidFill>
                  <a:srgbClr val="000000"/>
                </a:solidFill>
                <a:latin typeface="American Typewriter"/>
                <a:ea typeface="American Typewriter"/>
                <a:cs typeface="American Typewriter"/>
              </a:rPr>
              <a:t>Heward</a:t>
            </a:r>
            <a:r>
              <a:rPr lang="en-US" sz="1200" dirty="0">
                <a:solidFill>
                  <a:srgbClr val="000000"/>
                </a:solidFill>
                <a:latin typeface="American Typewriter"/>
                <a:ea typeface="American Typewriter"/>
                <a:cs typeface="American Typewriter"/>
              </a:rPr>
              <a:t>, W.L. (2007). Exceptional children: An introduction to special education. (9. </a:t>
            </a:r>
            <a:r>
              <a:rPr lang="en-US" sz="1200" dirty="0" err="1">
                <a:solidFill>
                  <a:srgbClr val="000000"/>
                </a:solidFill>
                <a:latin typeface="American Typewriter"/>
                <a:ea typeface="American Typewriter"/>
                <a:cs typeface="American Typewriter"/>
              </a:rPr>
              <a:t>basım</a:t>
            </a:r>
            <a:r>
              <a:rPr lang="en-US" sz="1200" dirty="0">
                <a:solidFill>
                  <a:srgbClr val="000000"/>
                </a:solidFill>
                <a:latin typeface="American Typewriter"/>
                <a:ea typeface="American Typewriter"/>
                <a:cs typeface="American Typewriter"/>
              </a:rPr>
              <a:t>). New Jersey: Pearson Merrill Prentice Hall. </a:t>
            </a:r>
            <a:endParaRPr lang="tr-TR" sz="1200" dirty="0" smtClean="0">
              <a:solidFill>
                <a:srgbClr val="000000"/>
              </a:solidFill>
              <a:latin typeface="American Typewriter"/>
              <a:ea typeface="American Typewriter"/>
              <a:cs typeface="American Typewriter"/>
            </a:endParaRPr>
          </a:p>
          <a:p>
            <a:pPr marL="171450" indent="-171450">
              <a:lnSpc>
                <a:spcPct val="150000"/>
              </a:lnSpc>
              <a:buFont typeface="Arial" panose="020B0604020202020204" pitchFamily="34" charset="0"/>
              <a:buChar char="•"/>
            </a:pPr>
            <a:r>
              <a:rPr lang="en-US" sz="1200" dirty="0" err="1" smtClean="0">
                <a:solidFill>
                  <a:srgbClr val="000000"/>
                </a:solidFill>
                <a:latin typeface="American Typewriter"/>
                <a:ea typeface="American Typewriter"/>
                <a:cs typeface="American Typewriter"/>
              </a:rPr>
              <a:t>Konuk-Sener</a:t>
            </a:r>
            <a:r>
              <a:rPr lang="en-US" sz="1200" dirty="0">
                <a:solidFill>
                  <a:srgbClr val="000000"/>
                </a:solidFill>
                <a:latin typeface="American Typewriter"/>
                <a:ea typeface="American Typewriter"/>
                <a:cs typeface="American Typewriter"/>
              </a:rPr>
              <a:t>, D., &amp; </a:t>
            </a:r>
            <a:r>
              <a:rPr lang="en-US" sz="1200" dirty="0" err="1">
                <a:solidFill>
                  <a:srgbClr val="000000"/>
                </a:solidFill>
                <a:latin typeface="American Typewriter"/>
                <a:ea typeface="American Typewriter"/>
                <a:cs typeface="American Typewriter"/>
              </a:rPr>
              <a:t>Karaca</a:t>
            </a:r>
            <a:r>
              <a:rPr lang="en-US" sz="1200" dirty="0">
                <a:solidFill>
                  <a:srgbClr val="000000"/>
                </a:solidFill>
                <a:latin typeface="American Typewriter"/>
                <a:ea typeface="American Typewriter"/>
                <a:cs typeface="American Typewriter"/>
              </a:rPr>
              <a:t>, A. (2020). Use of complementary and alternative medicine treatments by mothers of children with developmental   disabilities: a cross sectional study. Nursing &amp; Health Sciences, 22(2), 328-338. </a:t>
            </a:r>
            <a:r>
              <a:rPr lang="en-US" sz="1200" dirty="0">
                <a:solidFill>
                  <a:srgbClr val="000000"/>
                </a:solidFill>
                <a:latin typeface="American Typewriter"/>
                <a:ea typeface="American Typewriter"/>
                <a:cs typeface="American Typewriter"/>
                <a:hlinkClick r:id="rId4"/>
              </a:rPr>
              <a:t>https://</a:t>
            </a:r>
            <a:r>
              <a:rPr lang="en-US" sz="1200" dirty="0" smtClean="0">
                <a:solidFill>
                  <a:srgbClr val="000000"/>
                </a:solidFill>
                <a:latin typeface="American Typewriter"/>
                <a:ea typeface="American Typewriter"/>
                <a:cs typeface="American Typewriter"/>
                <a:hlinkClick r:id="rId4"/>
              </a:rPr>
              <a:t>doi.org/10.1111/nhs.12733</a:t>
            </a:r>
            <a:endParaRPr lang="tr-TR" sz="1200" dirty="0" smtClean="0">
              <a:solidFill>
                <a:srgbClr val="000000"/>
              </a:solidFill>
              <a:latin typeface="American Typewriter"/>
              <a:ea typeface="American Typewriter"/>
              <a:cs typeface="American Typewriter"/>
            </a:endParaRPr>
          </a:p>
          <a:p>
            <a:pPr marL="171450" indent="-171450">
              <a:lnSpc>
                <a:spcPct val="150000"/>
              </a:lnSpc>
              <a:buFont typeface="Arial" panose="020B0604020202020204" pitchFamily="34" charset="0"/>
              <a:buChar char="•"/>
            </a:pPr>
            <a:r>
              <a:rPr lang="en-US" sz="1200" dirty="0" smtClean="0">
                <a:solidFill>
                  <a:srgbClr val="000000"/>
                </a:solidFill>
                <a:latin typeface="American Typewriter"/>
                <a:ea typeface="American Typewriter"/>
                <a:cs typeface="American Typewriter"/>
              </a:rPr>
              <a:t>Levy</a:t>
            </a:r>
            <a:r>
              <a:rPr lang="en-US" sz="1200" dirty="0">
                <a:solidFill>
                  <a:srgbClr val="000000"/>
                </a:solidFill>
                <a:latin typeface="American Typewriter"/>
                <a:ea typeface="American Typewriter"/>
                <a:cs typeface="American Typewriter"/>
              </a:rPr>
              <a:t>, S. E., &amp; Hyman, S. L. (2002). Alternative/complementary approaches to treatment of children with autistic spectrum disorders. Infants &amp; Young Children, 14(3), </a:t>
            </a:r>
            <a:r>
              <a:rPr lang="en-US" sz="1200" dirty="0" smtClean="0">
                <a:solidFill>
                  <a:srgbClr val="000000"/>
                </a:solidFill>
                <a:latin typeface="American Typewriter"/>
                <a:ea typeface="American Typewriter"/>
                <a:cs typeface="American Typewriter"/>
              </a:rPr>
              <a:t>33-42.</a:t>
            </a:r>
            <a:endParaRPr lang="tr-TR" sz="1200" dirty="0" smtClean="0">
              <a:solidFill>
                <a:srgbClr val="000000"/>
              </a:solidFill>
              <a:latin typeface="American Typewriter"/>
              <a:ea typeface="American Typewriter"/>
              <a:cs typeface="American Typewriter"/>
            </a:endParaRPr>
          </a:p>
          <a:p>
            <a:pPr marL="171450" indent="-171450">
              <a:lnSpc>
                <a:spcPct val="150000"/>
              </a:lnSpc>
              <a:buFont typeface="Arial" panose="020B0604020202020204" pitchFamily="34" charset="0"/>
              <a:buChar char="•"/>
            </a:pPr>
            <a:r>
              <a:rPr lang="en-US" sz="1200" dirty="0" smtClean="0">
                <a:solidFill>
                  <a:srgbClr val="000000"/>
                </a:solidFill>
                <a:latin typeface="American Typewriter"/>
                <a:ea typeface="American Typewriter"/>
                <a:cs typeface="American Typewriter"/>
              </a:rPr>
              <a:t>Levy</a:t>
            </a:r>
            <a:r>
              <a:rPr lang="en-US" sz="1200" dirty="0">
                <a:solidFill>
                  <a:srgbClr val="000000"/>
                </a:solidFill>
                <a:latin typeface="American Typewriter"/>
                <a:ea typeface="American Typewriter"/>
                <a:cs typeface="American Typewriter"/>
              </a:rPr>
              <a:t>, S. E., </a:t>
            </a:r>
            <a:r>
              <a:rPr lang="en-US" sz="1200" dirty="0" err="1">
                <a:solidFill>
                  <a:srgbClr val="000000"/>
                </a:solidFill>
                <a:latin typeface="American Typewriter"/>
                <a:ea typeface="American Typewriter"/>
                <a:cs typeface="American Typewriter"/>
              </a:rPr>
              <a:t>Mandell</a:t>
            </a:r>
            <a:r>
              <a:rPr lang="en-US" sz="1200" dirty="0">
                <a:solidFill>
                  <a:srgbClr val="000000"/>
                </a:solidFill>
                <a:latin typeface="American Typewriter"/>
                <a:ea typeface="American Typewriter"/>
                <a:cs typeface="American Typewriter"/>
              </a:rPr>
              <a:t>, D. S., </a:t>
            </a:r>
            <a:r>
              <a:rPr lang="en-US" sz="1200" dirty="0" err="1">
                <a:solidFill>
                  <a:srgbClr val="000000"/>
                </a:solidFill>
                <a:latin typeface="American Typewriter"/>
                <a:ea typeface="American Typewriter"/>
                <a:cs typeface="American Typewriter"/>
              </a:rPr>
              <a:t>Merhar</a:t>
            </a:r>
            <a:r>
              <a:rPr lang="en-US" sz="1200" dirty="0">
                <a:solidFill>
                  <a:srgbClr val="000000"/>
                </a:solidFill>
                <a:latin typeface="American Typewriter"/>
                <a:ea typeface="American Typewriter"/>
                <a:cs typeface="American Typewriter"/>
              </a:rPr>
              <a:t>, S., </a:t>
            </a:r>
            <a:r>
              <a:rPr lang="en-US" sz="1200" dirty="0" err="1">
                <a:solidFill>
                  <a:srgbClr val="000000"/>
                </a:solidFill>
                <a:latin typeface="American Typewriter"/>
                <a:ea typeface="American Typewriter"/>
                <a:cs typeface="American Typewriter"/>
              </a:rPr>
              <a:t>Ittenbach</a:t>
            </a:r>
            <a:r>
              <a:rPr lang="en-US" sz="1200" dirty="0">
                <a:solidFill>
                  <a:srgbClr val="000000"/>
                </a:solidFill>
                <a:latin typeface="American Typewriter"/>
                <a:ea typeface="American Typewriter"/>
                <a:cs typeface="American Typewriter"/>
              </a:rPr>
              <a:t>, R. F., &amp; Pinto-Martin, J. A. (2003). Use of complementary and alternative medicine among children recently diagnosed with autistic spectrum disorder. Journal of Developmental &amp; Behavioral Pediatrics, 24(6), </a:t>
            </a:r>
            <a:r>
              <a:rPr lang="en-US" sz="1200" dirty="0" smtClean="0">
                <a:solidFill>
                  <a:srgbClr val="000000"/>
                </a:solidFill>
                <a:latin typeface="American Typewriter"/>
                <a:ea typeface="American Typewriter"/>
                <a:cs typeface="American Typewriter"/>
              </a:rPr>
              <a:t>418-423.</a:t>
            </a:r>
            <a:endParaRPr lang="tr-TR" sz="1200" dirty="0" smtClean="0">
              <a:solidFill>
                <a:srgbClr val="000000"/>
              </a:solidFill>
              <a:latin typeface="American Typewriter"/>
              <a:ea typeface="American Typewriter"/>
              <a:cs typeface="American Typewriter"/>
            </a:endParaRPr>
          </a:p>
        </p:txBody>
      </p:sp>
      <p:sp>
        <p:nvSpPr>
          <p:cNvPr id="4" name="Unvan 1"/>
          <p:cNvSpPr txBox="1">
            <a:spLocks/>
          </p:cNvSpPr>
          <p:nvPr/>
        </p:nvSpPr>
        <p:spPr>
          <a:xfrm>
            <a:off x="753794" y="196313"/>
            <a:ext cx="10515600" cy="732155"/>
          </a:xfrm>
          <a:prstGeom prst="rect">
            <a:avLst/>
          </a:prstGeom>
          <a:solidFill>
            <a:schemeClr val="accent2"/>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dirty="0"/>
              <a:t>Kaynakça Seçkisi</a:t>
            </a:r>
          </a:p>
        </p:txBody>
      </p:sp>
    </p:spTree>
    <p:extLst>
      <p:ext uri="{BB962C8B-B14F-4D97-AF65-F5344CB8AC3E}">
        <p14:creationId xmlns:p14="http://schemas.microsoft.com/office/powerpoint/2010/main" val="2054357722"/>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97523" y="182245"/>
            <a:ext cx="10515600" cy="802493"/>
          </a:xfrm>
          <a:solidFill>
            <a:schemeClr val="accent2"/>
          </a:solidFill>
        </p:spPr>
        <p:txBody>
          <a:bodyPr/>
          <a:lstStyle/>
          <a:p>
            <a:r>
              <a:rPr lang="tr-TR" dirty="0"/>
              <a:t>Kaynakça Seçkisi</a:t>
            </a:r>
          </a:p>
        </p:txBody>
      </p:sp>
      <p:sp>
        <p:nvSpPr>
          <p:cNvPr id="3" name="İçerik Yer Tutucusu 2"/>
          <p:cNvSpPr>
            <a:spLocks noGrp="1"/>
          </p:cNvSpPr>
          <p:nvPr>
            <p:ph idx="1"/>
          </p:nvPr>
        </p:nvSpPr>
        <p:spPr>
          <a:xfrm>
            <a:off x="697523" y="1272547"/>
            <a:ext cx="10515600" cy="5285649"/>
          </a:xfrm>
        </p:spPr>
        <p:txBody>
          <a:bodyPr>
            <a:normAutofit fontScale="25000" lnSpcReduction="20000"/>
          </a:bodyPr>
          <a:lstStyle/>
          <a:p>
            <a:pPr marL="171450" indent="-171450">
              <a:lnSpc>
                <a:spcPct val="150000"/>
              </a:lnSpc>
            </a:pPr>
            <a:r>
              <a:rPr lang="en-US" sz="4800" dirty="0">
                <a:solidFill>
                  <a:srgbClr val="000000"/>
                </a:solidFill>
                <a:latin typeface="American Typewriter"/>
                <a:ea typeface="American Typewriter"/>
                <a:cs typeface="American Typewriter"/>
              </a:rPr>
              <a:t>National Autism Center (2009). Evidence-based practice and autism in the schools: A guide to providing appropriate interventions to students with autism spectrum disorder. Randolph, MA: National Autism Center.</a:t>
            </a:r>
          </a:p>
          <a:p>
            <a:pPr marL="171450" indent="-171450">
              <a:lnSpc>
                <a:spcPct val="150000"/>
              </a:lnSpc>
            </a:pPr>
            <a:r>
              <a:rPr lang="en-US" sz="4800" dirty="0">
                <a:solidFill>
                  <a:srgbClr val="000000"/>
                </a:solidFill>
                <a:latin typeface="American Typewriter"/>
                <a:ea typeface="American Typewriter"/>
                <a:cs typeface="American Typewriter"/>
                <a:sym typeface="American Typewriter"/>
              </a:rPr>
              <a:t>Peters, E. F. (2018). Compassion fatigue in nursing: A concept analysis. Nursing Forum, 53(4), 466–480. </a:t>
            </a:r>
            <a:r>
              <a:rPr lang="en-US" sz="4800" dirty="0">
                <a:solidFill>
                  <a:srgbClr val="000000"/>
                </a:solidFill>
                <a:latin typeface="American Typewriter"/>
                <a:ea typeface="American Typewriter"/>
                <a:cs typeface="American Typewriter"/>
                <a:sym typeface="American Typewriter"/>
                <a:hlinkClick r:id="rId2"/>
              </a:rPr>
              <a:t>https://doi.org/10.1111/nuf.12274</a:t>
            </a:r>
            <a:r>
              <a:rPr lang="en-US" sz="4800" dirty="0">
                <a:solidFill>
                  <a:srgbClr val="000000"/>
                </a:solidFill>
                <a:latin typeface="American Typewriter"/>
                <a:ea typeface="American Typewriter"/>
                <a:cs typeface="American Typewriter"/>
                <a:sym typeface="American Typewriter"/>
              </a:rPr>
              <a:t> </a:t>
            </a:r>
          </a:p>
          <a:p>
            <a:pPr marL="171450" indent="-171450">
              <a:lnSpc>
                <a:spcPct val="150000"/>
              </a:lnSpc>
            </a:pPr>
            <a:r>
              <a:rPr lang="en-US" sz="4800" dirty="0" err="1">
                <a:solidFill>
                  <a:srgbClr val="000000"/>
                </a:solidFill>
                <a:latin typeface="American Typewriter"/>
                <a:ea typeface="American Typewriter"/>
                <a:cs typeface="American Typewriter"/>
              </a:rPr>
              <a:t>Senel</a:t>
            </a:r>
            <a:r>
              <a:rPr lang="en-US" sz="4800" dirty="0">
                <a:solidFill>
                  <a:srgbClr val="000000"/>
                </a:solidFill>
                <a:latin typeface="American Typewriter"/>
                <a:ea typeface="American Typewriter"/>
                <a:cs typeface="American Typewriter"/>
              </a:rPr>
              <a:t>, H. G. (2010). Parents’ views and experiences about complementary and alternative medicine treatments for their children with autistic spectrum disorder. Journal of Autism and Developmental Disorders, 40(4), 494-503. </a:t>
            </a:r>
            <a:r>
              <a:rPr lang="en-US" sz="4800" dirty="0">
                <a:solidFill>
                  <a:srgbClr val="000000"/>
                </a:solidFill>
                <a:latin typeface="American Typewriter"/>
                <a:ea typeface="American Typewriter"/>
                <a:cs typeface="American Typewriter"/>
                <a:hlinkClick r:id="rId3"/>
              </a:rPr>
              <a:t>https://</a:t>
            </a:r>
            <a:r>
              <a:rPr lang="en-US" sz="4800" dirty="0" smtClean="0">
                <a:solidFill>
                  <a:srgbClr val="000000"/>
                </a:solidFill>
                <a:latin typeface="American Typewriter"/>
                <a:ea typeface="American Typewriter"/>
                <a:cs typeface="American Typewriter"/>
                <a:hlinkClick r:id="rId3"/>
              </a:rPr>
              <a:t>doi.org/10.1007/s10803-009-0891-4</a:t>
            </a:r>
            <a:endParaRPr lang="tr-TR" sz="4800" dirty="0" smtClean="0">
              <a:solidFill>
                <a:srgbClr val="000000"/>
              </a:solidFill>
              <a:latin typeface="American Typewriter"/>
              <a:ea typeface="American Typewriter"/>
              <a:cs typeface="American Typewriter"/>
            </a:endParaRPr>
          </a:p>
          <a:p>
            <a:pPr marL="171450" indent="-171450">
              <a:lnSpc>
                <a:spcPct val="150000"/>
              </a:lnSpc>
            </a:pPr>
            <a:r>
              <a:rPr lang="tr-TR" sz="4800" dirty="0" err="1" smtClean="0"/>
              <a:t>Steinbrenner</a:t>
            </a:r>
            <a:r>
              <a:rPr lang="tr-TR" sz="4800" dirty="0"/>
              <a:t>, J. R., </a:t>
            </a:r>
            <a:r>
              <a:rPr lang="tr-TR" sz="4800" dirty="0" err="1"/>
              <a:t>Hume</a:t>
            </a:r>
            <a:r>
              <a:rPr lang="tr-TR" sz="4800" dirty="0"/>
              <a:t>, K., </a:t>
            </a:r>
            <a:r>
              <a:rPr lang="tr-TR" sz="4800" dirty="0" err="1"/>
              <a:t>Odom</a:t>
            </a:r>
            <a:r>
              <a:rPr lang="tr-TR" sz="4800" dirty="0"/>
              <a:t>, S. L., </a:t>
            </a:r>
            <a:r>
              <a:rPr lang="tr-TR" sz="4800" dirty="0" err="1"/>
              <a:t>Morin</a:t>
            </a:r>
            <a:r>
              <a:rPr lang="tr-TR" sz="4800" dirty="0"/>
              <a:t>, K. L., </a:t>
            </a:r>
            <a:r>
              <a:rPr lang="tr-TR" sz="4800" dirty="0" err="1"/>
              <a:t>Nowell</a:t>
            </a:r>
            <a:r>
              <a:rPr lang="tr-TR" sz="4800" dirty="0"/>
              <a:t>, S. W., </a:t>
            </a:r>
            <a:r>
              <a:rPr lang="tr-TR" sz="4800" dirty="0" err="1"/>
              <a:t>Tomaszewski</a:t>
            </a:r>
            <a:r>
              <a:rPr lang="tr-TR" sz="4800" dirty="0"/>
              <a:t>, B., </a:t>
            </a:r>
            <a:r>
              <a:rPr lang="tr-TR" sz="4800" dirty="0" err="1"/>
              <a:t>Szendrey</a:t>
            </a:r>
            <a:r>
              <a:rPr lang="tr-TR" sz="4800" dirty="0"/>
              <a:t>, S., </a:t>
            </a:r>
            <a:r>
              <a:rPr lang="tr-TR" sz="4800" dirty="0" err="1"/>
              <a:t>McIntyre</a:t>
            </a:r>
            <a:r>
              <a:rPr lang="tr-TR" sz="4800" dirty="0"/>
              <a:t>, N. S., Yücesoy-Özkan, S., &amp; </a:t>
            </a:r>
            <a:r>
              <a:rPr lang="tr-TR" sz="4800" dirty="0" err="1"/>
              <a:t>Savage</a:t>
            </a:r>
            <a:r>
              <a:rPr lang="tr-TR" sz="4800" dirty="0"/>
              <a:t>, M. N. (2020). </a:t>
            </a:r>
            <a:r>
              <a:rPr lang="tr-TR" sz="4800" dirty="0" err="1"/>
              <a:t>Evidence-Based</a:t>
            </a:r>
            <a:r>
              <a:rPr lang="tr-TR" sz="4800" dirty="0"/>
              <a:t> </a:t>
            </a:r>
            <a:r>
              <a:rPr lang="tr-TR" sz="4800" dirty="0" err="1"/>
              <a:t>Practices</a:t>
            </a:r>
            <a:r>
              <a:rPr lang="tr-TR" sz="4800" dirty="0"/>
              <a:t> </a:t>
            </a:r>
            <a:r>
              <a:rPr lang="tr-TR" sz="4800" dirty="0" err="1"/>
              <a:t>for</a:t>
            </a:r>
            <a:r>
              <a:rPr lang="tr-TR" sz="4800" dirty="0"/>
              <a:t> </a:t>
            </a:r>
            <a:r>
              <a:rPr lang="tr-TR" sz="4800" dirty="0" err="1"/>
              <a:t>Children</a:t>
            </a:r>
            <a:r>
              <a:rPr lang="tr-TR" sz="4800" dirty="0"/>
              <a:t>, </a:t>
            </a:r>
            <a:r>
              <a:rPr lang="tr-TR" sz="4800" dirty="0" err="1"/>
              <a:t>Youth</a:t>
            </a:r>
            <a:r>
              <a:rPr lang="tr-TR" sz="4800" dirty="0"/>
              <a:t>, </a:t>
            </a:r>
            <a:r>
              <a:rPr lang="tr-TR" sz="4800" dirty="0" err="1"/>
              <a:t>and</a:t>
            </a:r>
            <a:r>
              <a:rPr lang="tr-TR" sz="4800" dirty="0"/>
              <a:t> </a:t>
            </a:r>
            <a:r>
              <a:rPr lang="tr-TR" sz="4800" dirty="0" err="1"/>
              <a:t>Young</a:t>
            </a:r>
            <a:r>
              <a:rPr lang="tr-TR" sz="4800" dirty="0"/>
              <a:t> </a:t>
            </a:r>
            <a:r>
              <a:rPr lang="tr-TR" sz="4800" dirty="0" err="1"/>
              <a:t>Adults</a:t>
            </a:r>
            <a:r>
              <a:rPr lang="tr-TR" sz="4800" dirty="0"/>
              <a:t> </a:t>
            </a:r>
            <a:r>
              <a:rPr lang="tr-TR" sz="4800" dirty="0" err="1"/>
              <a:t>with</a:t>
            </a:r>
            <a:r>
              <a:rPr lang="tr-TR" sz="4800" dirty="0"/>
              <a:t> </a:t>
            </a:r>
            <a:r>
              <a:rPr lang="tr-TR" sz="4800" dirty="0" err="1"/>
              <a:t>Autism</a:t>
            </a:r>
            <a:r>
              <a:rPr lang="tr-TR" sz="4800" dirty="0"/>
              <a:t>. FPG Child Development </a:t>
            </a:r>
            <a:r>
              <a:rPr lang="tr-TR" sz="4800" dirty="0" err="1" smtClean="0"/>
              <a:t>Institute</a:t>
            </a:r>
            <a:r>
              <a:rPr lang="tr-TR" sz="4800" dirty="0" smtClean="0"/>
              <a:t>.</a:t>
            </a:r>
          </a:p>
          <a:p>
            <a:pPr marL="171450" indent="-171450">
              <a:lnSpc>
                <a:spcPct val="150000"/>
              </a:lnSpc>
            </a:pPr>
            <a:r>
              <a:rPr lang="tr-TR" sz="4800" dirty="0" smtClean="0"/>
              <a:t>Travers</a:t>
            </a:r>
            <a:r>
              <a:rPr lang="tr-TR" sz="4800" dirty="0"/>
              <a:t>, J. C. (2017). </a:t>
            </a:r>
            <a:r>
              <a:rPr lang="tr-TR" sz="4800" dirty="0" err="1"/>
              <a:t>Evaluating</a:t>
            </a:r>
            <a:r>
              <a:rPr lang="tr-TR" sz="4800" dirty="0"/>
              <a:t> </a:t>
            </a:r>
            <a:r>
              <a:rPr lang="tr-TR" sz="4800" dirty="0" err="1"/>
              <a:t>claims</a:t>
            </a:r>
            <a:r>
              <a:rPr lang="tr-TR" sz="4800" dirty="0"/>
              <a:t> </a:t>
            </a:r>
            <a:r>
              <a:rPr lang="tr-TR" sz="4800" dirty="0" err="1"/>
              <a:t>to</a:t>
            </a:r>
            <a:r>
              <a:rPr lang="tr-TR" sz="4800" dirty="0"/>
              <a:t> </a:t>
            </a:r>
            <a:r>
              <a:rPr lang="tr-TR" sz="4800" dirty="0" err="1"/>
              <a:t>avoid</a:t>
            </a:r>
            <a:r>
              <a:rPr lang="tr-TR" sz="4800" dirty="0"/>
              <a:t> </a:t>
            </a:r>
            <a:r>
              <a:rPr lang="tr-TR" sz="4800" dirty="0" err="1"/>
              <a:t>pseudoscientific</a:t>
            </a:r>
            <a:r>
              <a:rPr lang="tr-TR" sz="4800" dirty="0"/>
              <a:t> </a:t>
            </a:r>
            <a:r>
              <a:rPr lang="tr-TR" sz="4800" dirty="0" err="1"/>
              <a:t>and</a:t>
            </a:r>
            <a:r>
              <a:rPr lang="tr-TR" sz="4800" dirty="0"/>
              <a:t> </a:t>
            </a:r>
            <a:r>
              <a:rPr lang="tr-TR" sz="4800" dirty="0" err="1"/>
              <a:t>unproven</a:t>
            </a:r>
            <a:r>
              <a:rPr lang="tr-TR" sz="4800" dirty="0"/>
              <a:t> </a:t>
            </a:r>
            <a:r>
              <a:rPr lang="tr-TR" sz="4800" dirty="0" err="1"/>
              <a:t>practices</a:t>
            </a:r>
            <a:r>
              <a:rPr lang="tr-TR" sz="4800" dirty="0"/>
              <a:t> in </a:t>
            </a:r>
            <a:r>
              <a:rPr lang="tr-TR" sz="4800" dirty="0" err="1"/>
              <a:t>special</a:t>
            </a:r>
            <a:r>
              <a:rPr lang="tr-TR" sz="4800" dirty="0"/>
              <a:t> </a:t>
            </a:r>
            <a:r>
              <a:rPr lang="tr-TR" sz="4800" dirty="0" err="1"/>
              <a:t>education</a:t>
            </a:r>
            <a:r>
              <a:rPr lang="tr-TR" sz="4800" dirty="0"/>
              <a:t>. </a:t>
            </a:r>
            <a:r>
              <a:rPr lang="tr-TR" sz="4800" dirty="0" err="1"/>
              <a:t>Intervention</a:t>
            </a:r>
            <a:r>
              <a:rPr lang="tr-TR" sz="4800" dirty="0"/>
              <a:t> in School </a:t>
            </a:r>
            <a:r>
              <a:rPr lang="tr-TR" sz="4800" dirty="0" err="1"/>
              <a:t>and</a:t>
            </a:r>
            <a:r>
              <a:rPr lang="tr-TR" sz="4800" dirty="0"/>
              <a:t> </a:t>
            </a:r>
            <a:r>
              <a:rPr lang="tr-TR" sz="4800" dirty="0" err="1"/>
              <a:t>Clinic</a:t>
            </a:r>
            <a:r>
              <a:rPr lang="tr-TR" sz="4800" dirty="0"/>
              <a:t>, 52(4), 195-203. </a:t>
            </a:r>
            <a:r>
              <a:rPr lang="tr-TR" sz="4800" dirty="0">
                <a:hlinkClick r:id="rId4"/>
              </a:rPr>
              <a:t>https://</a:t>
            </a:r>
            <a:r>
              <a:rPr lang="tr-TR" sz="4800" dirty="0" smtClean="0">
                <a:hlinkClick r:id="rId4"/>
              </a:rPr>
              <a:t>doi.org/10.1177/1053451216659466</a:t>
            </a:r>
            <a:endParaRPr lang="tr-TR" sz="4800" dirty="0" smtClean="0"/>
          </a:p>
          <a:p>
            <a:pPr marL="171450" indent="-171450">
              <a:lnSpc>
                <a:spcPct val="150000"/>
              </a:lnSpc>
            </a:pPr>
            <a:r>
              <a:rPr lang="tr-TR" sz="4800" dirty="0" err="1" smtClean="0"/>
              <a:t>Turkish</a:t>
            </a:r>
            <a:r>
              <a:rPr lang="tr-TR" sz="4800" dirty="0" smtClean="0"/>
              <a:t> </a:t>
            </a:r>
            <a:r>
              <a:rPr lang="tr-TR" sz="4800" dirty="0"/>
              <a:t>Statistical </a:t>
            </a:r>
            <a:r>
              <a:rPr lang="tr-TR" sz="4800" dirty="0" err="1"/>
              <a:t>Institute</a:t>
            </a:r>
            <a:r>
              <a:rPr lang="tr-TR" sz="4800" dirty="0"/>
              <a:t> (2020) </a:t>
            </a:r>
            <a:r>
              <a:rPr lang="tr-TR" sz="4800" dirty="0" err="1"/>
              <a:t>Turkey</a:t>
            </a:r>
            <a:r>
              <a:rPr lang="tr-TR" sz="4800" dirty="0"/>
              <a:t> </a:t>
            </a:r>
            <a:r>
              <a:rPr lang="tr-TR" sz="4800" dirty="0" err="1"/>
              <a:t>statistic</a:t>
            </a:r>
            <a:r>
              <a:rPr lang="tr-TR" sz="4800" dirty="0"/>
              <a:t> </a:t>
            </a:r>
            <a:r>
              <a:rPr lang="tr-TR" sz="4800" dirty="0" err="1"/>
              <a:t>for</a:t>
            </a:r>
            <a:r>
              <a:rPr lang="tr-TR" sz="4800" dirty="0"/>
              <a:t> 2020. http:// www.turkstat.gov.tr/</a:t>
            </a:r>
            <a:r>
              <a:rPr lang="tr-TR" sz="4800" dirty="0" err="1"/>
              <a:t>PreTablo.do?alt_id</a:t>
            </a:r>
            <a:r>
              <a:rPr lang="tr-TR" sz="4800" dirty="0"/>
              <a:t>=1002. </a:t>
            </a:r>
            <a:r>
              <a:rPr lang="tr-TR" sz="4800" dirty="0" err="1"/>
              <a:t>Accessed</a:t>
            </a:r>
            <a:r>
              <a:rPr lang="tr-TR" sz="4800" dirty="0"/>
              <a:t> 1 </a:t>
            </a:r>
            <a:r>
              <a:rPr lang="tr-TR" sz="4800" dirty="0" err="1"/>
              <a:t>September</a:t>
            </a:r>
            <a:r>
              <a:rPr lang="tr-TR" sz="4800" dirty="0"/>
              <a:t> </a:t>
            </a:r>
            <a:r>
              <a:rPr lang="tr-TR" sz="4800" dirty="0" smtClean="0"/>
              <a:t>2021.</a:t>
            </a:r>
          </a:p>
          <a:p>
            <a:pPr marL="171450" indent="-171450">
              <a:lnSpc>
                <a:spcPct val="150000"/>
              </a:lnSpc>
            </a:pPr>
            <a:r>
              <a:rPr lang="tr-TR" sz="4800" dirty="0" smtClean="0"/>
              <a:t>Yıldırım</a:t>
            </a:r>
            <a:r>
              <a:rPr lang="tr-TR" sz="4800" dirty="0"/>
              <a:t>, A., &amp; Şimşek, H. (2016). Sosyal bilimlerde nitel araştırma yöntemleri [</a:t>
            </a:r>
            <a:r>
              <a:rPr lang="tr-TR" sz="4800" dirty="0" err="1"/>
              <a:t>Qualitative</a:t>
            </a:r>
            <a:r>
              <a:rPr lang="tr-TR" sz="4800" dirty="0"/>
              <a:t> </a:t>
            </a:r>
            <a:r>
              <a:rPr lang="tr-TR" sz="4800" dirty="0" err="1"/>
              <a:t>research</a:t>
            </a:r>
            <a:r>
              <a:rPr lang="tr-TR" sz="4800" dirty="0"/>
              <a:t> in </a:t>
            </a:r>
            <a:r>
              <a:rPr lang="tr-TR" sz="4800" dirty="0" err="1"/>
              <a:t>the</a:t>
            </a:r>
            <a:r>
              <a:rPr lang="tr-TR" sz="4800" dirty="0"/>
              <a:t> </a:t>
            </a:r>
            <a:r>
              <a:rPr lang="tr-TR" sz="4800" dirty="0" err="1"/>
              <a:t>social</a:t>
            </a:r>
            <a:r>
              <a:rPr lang="tr-TR" sz="4800" dirty="0"/>
              <a:t> </a:t>
            </a:r>
            <a:r>
              <a:rPr lang="tr-TR" sz="4800" dirty="0" err="1"/>
              <a:t>sciences</a:t>
            </a:r>
            <a:r>
              <a:rPr lang="tr-TR" sz="4800" dirty="0"/>
              <a:t>]. Seçkin </a:t>
            </a:r>
            <a:r>
              <a:rPr lang="tr-TR" sz="4800" dirty="0" err="1" smtClean="0"/>
              <a:t>Press</a:t>
            </a:r>
            <a:r>
              <a:rPr lang="tr-TR" sz="4800" dirty="0" smtClean="0"/>
              <a:t>.</a:t>
            </a:r>
          </a:p>
          <a:p>
            <a:pPr marL="171450" indent="-171450">
              <a:lnSpc>
                <a:spcPct val="150000"/>
              </a:lnSpc>
            </a:pPr>
            <a:r>
              <a:rPr lang="tr-TR" sz="4800" dirty="0" err="1" smtClean="0"/>
              <a:t>Wong</a:t>
            </a:r>
            <a:r>
              <a:rPr lang="tr-TR" sz="4800" dirty="0"/>
              <a:t>, H. H., &amp; Smith, R. G. (2006). </a:t>
            </a:r>
            <a:r>
              <a:rPr lang="tr-TR" sz="4800" dirty="0" err="1"/>
              <a:t>Patterns</a:t>
            </a:r>
            <a:r>
              <a:rPr lang="tr-TR" sz="4800" dirty="0"/>
              <a:t> of </a:t>
            </a:r>
            <a:r>
              <a:rPr lang="tr-TR" sz="4800" dirty="0" err="1"/>
              <a:t>complementary</a:t>
            </a:r>
            <a:r>
              <a:rPr lang="tr-TR" sz="4800" dirty="0"/>
              <a:t> </a:t>
            </a:r>
            <a:r>
              <a:rPr lang="tr-TR" sz="4800" dirty="0" err="1"/>
              <a:t>and</a:t>
            </a:r>
            <a:r>
              <a:rPr lang="tr-TR" sz="4800" dirty="0"/>
              <a:t> </a:t>
            </a:r>
            <a:r>
              <a:rPr lang="tr-TR" sz="4800" dirty="0" err="1"/>
              <a:t>alternative</a:t>
            </a:r>
            <a:r>
              <a:rPr lang="tr-TR" sz="4800" dirty="0"/>
              <a:t> </a:t>
            </a:r>
            <a:r>
              <a:rPr lang="tr-TR" sz="4800" dirty="0" err="1"/>
              <a:t>medical</a:t>
            </a:r>
            <a:r>
              <a:rPr lang="tr-TR" sz="4800" dirty="0"/>
              <a:t> </a:t>
            </a:r>
            <a:r>
              <a:rPr lang="tr-TR" sz="4800" dirty="0" err="1"/>
              <a:t>therapy</a:t>
            </a:r>
            <a:r>
              <a:rPr lang="tr-TR" sz="4800" dirty="0"/>
              <a:t> </a:t>
            </a:r>
            <a:r>
              <a:rPr lang="tr-TR" sz="4800" dirty="0" err="1"/>
              <a:t>use</a:t>
            </a:r>
            <a:r>
              <a:rPr lang="tr-TR" sz="4800" dirty="0"/>
              <a:t> in </a:t>
            </a:r>
            <a:r>
              <a:rPr lang="tr-TR" sz="4800" dirty="0" err="1"/>
              <a:t>children</a:t>
            </a:r>
            <a:r>
              <a:rPr lang="tr-TR" sz="4800" dirty="0"/>
              <a:t> </a:t>
            </a:r>
            <a:r>
              <a:rPr lang="tr-TR" sz="4800" dirty="0" err="1"/>
              <a:t>diagnosed</a:t>
            </a:r>
            <a:r>
              <a:rPr lang="tr-TR" sz="4800" dirty="0"/>
              <a:t> </a:t>
            </a:r>
            <a:r>
              <a:rPr lang="tr-TR" sz="4800" dirty="0" err="1"/>
              <a:t>with</a:t>
            </a:r>
            <a:r>
              <a:rPr lang="tr-TR" sz="4800" dirty="0"/>
              <a:t> </a:t>
            </a:r>
            <a:r>
              <a:rPr lang="tr-TR" sz="4800" dirty="0" err="1"/>
              <a:t>autism</a:t>
            </a:r>
            <a:r>
              <a:rPr lang="tr-TR" sz="4800" dirty="0"/>
              <a:t> </a:t>
            </a:r>
            <a:r>
              <a:rPr lang="tr-TR" sz="4800" dirty="0" err="1"/>
              <a:t>spectrum</a:t>
            </a:r>
            <a:r>
              <a:rPr lang="tr-TR" sz="4800" dirty="0"/>
              <a:t> </a:t>
            </a:r>
            <a:r>
              <a:rPr lang="tr-TR" sz="4800" dirty="0" err="1"/>
              <a:t>disorders</a:t>
            </a:r>
            <a:r>
              <a:rPr lang="tr-TR" sz="4800" dirty="0"/>
              <a:t>. </a:t>
            </a:r>
            <a:r>
              <a:rPr lang="tr-TR" sz="4800" dirty="0" err="1"/>
              <a:t>Journal</a:t>
            </a:r>
            <a:r>
              <a:rPr lang="tr-TR" sz="4800" dirty="0"/>
              <a:t> of </a:t>
            </a:r>
            <a:r>
              <a:rPr lang="tr-TR" sz="4800" dirty="0" err="1"/>
              <a:t>Autism</a:t>
            </a:r>
            <a:r>
              <a:rPr lang="tr-TR" sz="4800" dirty="0"/>
              <a:t> </a:t>
            </a:r>
            <a:r>
              <a:rPr lang="tr-TR" sz="4800" dirty="0" err="1"/>
              <a:t>and</a:t>
            </a:r>
            <a:r>
              <a:rPr lang="tr-TR" sz="4800" dirty="0"/>
              <a:t> </a:t>
            </a:r>
            <a:r>
              <a:rPr lang="tr-TR" sz="4800" dirty="0" err="1"/>
              <a:t>Developmental</a:t>
            </a:r>
            <a:r>
              <a:rPr lang="tr-TR" sz="4800" dirty="0"/>
              <a:t> </a:t>
            </a:r>
            <a:r>
              <a:rPr lang="tr-TR" sz="4800" dirty="0" err="1"/>
              <a:t>Disorders</a:t>
            </a:r>
            <a:r>
              <a:rPr lang="tr-TR" sz="4800" dirty="0"/>
              <a:t>, 36(7), 901-909. </a:t>
            </a:r>
            <a:r>
              <a:rPr lang="tr-TR" sz="4800" u="sng" dirty="0">
                <a:solidFill>
                  <a:srgbClr val="0433FF"/>
                </a:solidFill>
                <a:hlinkClick r:id="rId5"/>
              </a:rPr>
              <a:t>https://</a:t>
            </a:r>
            <a:r>
              <a:rPr lang="tr-TR" sz="4800" u="sng" dirty="0" smtClean="0">
                <a:solidFill>
                  <a:srgbClr val="0433FF"/>
                </a:solidFill>
                <a:hlinkClick r:id="rId5"/>
              </a:rPr>
              <a:t>doi.org/10.1007/s10803-006-0131-0</a:t>
            </a:r>
            <a:endParaRPr lang="tr-TR" sz="4800" u="sng" dirty="0" smtClean="0">
              <a:solidFill>
                <a:srgbClr val="0433FF"/>
              </a:solidFill>
            </a:endParaRPr>
          </a:p>
          <a:p>
            <a:pPr marL="171450" indent="-171450">
              <a:lnSpc>
                <a:spcPct val="150000"/>
              </a:lnSpc>
            </a:pPr>
            <a:r>
              <a:rPr lang="tr-TR" sz="4800" dirty="0" err="1" smtClean="0"/>
              <a:t>Wong</a:t>
            </a:r>
            <a:r>
              <a:rPr lang="tr-TR" sz="4800" dirty="0"/>
              <a:t>, V. (2009). </a:t>
            </a:r>
            <a:r>
              <a:rPr lang="tr-TR" sz="4800" dirty="0" err="1"/>
              <a:t>Use</a:t>
            </a:r>
            <a:r>
              <a:rPr lang="tr-TR" sz="4800" dirty="0"/>
              <a:t> of </a:t>
            </a:r>
            <a:r>
              <a:rPr lang="tr-TR" sz="4800" dirty="0" err="1"/>
              <a:t>complementary</a:t>
            </a:r>
            <a:r>
              <a:rPr lang="tr-TR" sz="4800" dirty="0"/>
              <a:t> </a:t>
            </a:r>
            <a:r>
              <a:rPr lang="tr-TR" sz="4800" dirty="0" err="1"/>
              <a:t>and</a:t>
            </a:r>
            <a:r>
              <a:rPr lang="tr-TR" sz="4800" dirty="0"/>
              <a:t> </a:t>
            </a:r>
            <a:r>
              <a:rPr lang="tr-TR" sz="4800" dirty="0" err="1"/>
              <a:t>alternative</a:t>
            </a:r>
            <a:r>
              <a:rPr lang="tr-TR" sz="4800" dirty="0"/>
              <a:t> </a:t>
            </a:r>
            <a:r>
              <a:rPr lang="tr-TR" sz="4800" dirty="0" err="1"/>
              <a:t>medicine</a:t>
            </a:r>
            <a:r>
              <a:rPr lang="tr-TR" sz="4800" dirty="0"/>
              <a:t> (CAM) in </a:t>
            </a:r>
            <a:r>
              <a:rPr lang="tr-TR" sz="4800" dirty="0" err="1"/>
              <a:t>autism</a:t>
            </a:r>
            <a:r>
              <a:rPr lang="tr-TR" sz="4800" dirty="0"/>
              <a:t> </a:t>
            </a:r>
            <a:r>
              <a:rPr lang="tr-TR" sz="4800" dirty="0" err="1"/>
              <a:t>spectrum</a:t>
            </a:r>
            <a:r>
              <a:rPr lang="tr-TR" sz="4800" dirty="0"/>
              <a:t> </a:t>
            </a:r>
            <a:r>
              <a:rPr lang="tr-TR" sz="4800" dirty="0" err="1"/>
              <a:t>disorder</a:t>
            </a:r>
            <a:r>
              <a:rPr lang="tr-TR" sz="4800" dirty="0"/>
              <a:t> (ASD): </a:t>
            </a:r>
            <a:r>
              <a:rPr lang="tr-TR" sz="4800" dirty="0" err="1"/>
              <a:t>comparison</a:t>
            </a:r>
            <a:r>
              <a:rPr lang="tr-TR" sz="4800" dirty="0"/>
              <a:t> of </a:t>
            </a:r>
            <a:r>
              <a:rPr lang="tr-TR" sz="4800" dirty="0" err="1"/>
              <a:t>Chinese</a:t>
            </a:r>
            <a:r>
              <a:rPr lang="tr-TR" sz="4800" dirty="0"/>
              <a:t> </a:t>
            </a:r>
            <a:r>
              <a:rPr lang="tr-TR" sz="4800" dirty="0" err="1"/>
              <a:t>and</a:t>
            </a:r>
            <a:r>
              <a:rPr lang="tr-TR" sz="4800" dirty="0"/>
              <a:t> western </a:t>
            </a:r>
            <a:r>
              <a:rPr lang="tr-TR" sz="4800" dirty="0" err="1"/>
              <a:t>culture</a:t>
            </a:r>
            <a:r>
              <a:rPr lang="tr-TR" sz="4800" dirty="0"/>
              <a:t> (</a:t>
            </a:r>
            <a:r>
              <a:rPr lang="tr-TR" sz="4800" dirty="0" err="1"/>
              <a:t>Part</a:t>
            </a:r>
            <a:r>
              <a:rPr lang="tr-TR" sz="4800" dirty="0"/>
              <a:t> A). </a:t>
            </a:r>
            <a:r>
              <a:rPr lang="tr-TR" sz="4800" dirty="0" err="1"/>
              <a:t>Journal</a:t>
            </a:r>
            <a:r>
              <a:rPr lang="tr-TR" sz="4800" dirty="0"/>
              <a:t> of </a:t>
            </a:r>
            <a:r>
              <a:rPr lang="tr-TR" sz="4800" dirty="0" err="1"/>
              <a:t>Autism</a:t>
            </a:r>
            <a:r>
              <a:rPr lang="tr-TR" sz="4800" dirty="0"/>
              <a:t> </a:t>
            </a:r>
            <a:r>
              <a:rPr lang="tr-TR" sz="4800" dirty="0" err="1"/>
              <a:t>and</a:t>
            </a:r>
            <a:r>
              <a:rPr lang="tr-TR" sz="4800" dirty="0"/>
              <a:t> </a:t>
            </a:r>
            <a:r>
              <a:rPr lang="tr-TR" sz="4800" dirty="0" err="1"/>
              <a:t>Developmental</a:t>
            </a:r>
            <a:r>
              <a:rPr lang="tr-TR" sz="4800" dirty="0"/>
              <a:t> </a:t>
            </a:r>
            <a:r>
              <a:rPr lang="tr-TR" sz="4800" dirty="0" err="1"/>
              <a:t>Disorders</a:t>
            </a:r>
            <a:r>
              <a:rPr lang="tr-TR" sz="4800" dirty="0"/>
              <a:t>, 39(3), 454-463. </a:t>
            </a:r>
            <a:r>
              <a:rPr lang="tr-TR" sz="4800" u="sng" dirty="0">
                <a:solidFill>
                  <a:srgbClr val="0433FF"/>
                </a:solidFill>
                <a:hlinkClick r:id="rId6"/>
              </a:rPr>
              <a:t>https://doi.org/10.1007/s10803-008-0644-9</a:t>
            </a:r>
            <a:endParaRPr lang="tr-TR" sz="4800" u="sng" dirty="0">
              <a:solidFill>
                <a:srgbClr val="0433FF"/>
              </a:solidFill>
            </a:endParaRPr>
          </a:p>
          <a:p>
            <a:pPr marL="0" indent="-360000" algn="just" defTabSz="316100">
              <a:lnSpc>
                <a:spcPct val="120000"/>
              </a:lnSpc>
              <a:spcBef>
                <a:spcPts val="600"/>
              </a:spcBef>
              <a:spcAft>
                <a:spcPts val="600"/>
              </a:spcAft>
              <a:defRPr sz="1000">
                <a:solidFill>
                  <a:srgbClr val="000000"/>
                </a:solidFill>
                <a:latin typeface="American Typewriter"/>
                <a:ea typeface="American Typewriter"/>
                <a:cs typeface="American Typewriter"/>
                <a:sym typeface="American Typewriter"/>
              </a:defRPr>
            </a:pPr>
            <a:r>
              <a:rPr lang="tr-TR" sz="4800" dirty="0" smtClean="0">
                <a:solidFill>
                  <a:srgbClr val="000000"/>
                </a:solidFill>
                <a:latin typeface="American Typewriter"/>
                <a:ea typeface="American Typewriter"/>
                <a:cs typeface="American Typewriter"/>
              </a:rPr>
              <a:t>.</a:t>
            </a:r>
            <a:endParaRPr lang="tr-TR" sz="4800" dirty="0">
              <a:solidFill>
                <a:srgbClr val="000000"/>
              </a:solidFill>
              <a:latin typeface="American Typewriter"/>
              <a:ea typeface="American Typewriter"/>
              <a:cs typeface="American Typewriter"/>
            </a:endParaRPr>
          </a:p>
          <a:p>
            <a:pPr marL="316546" indent="-316546" algn="just" defTabSz="316100">
              <a:defRPr sz="1000">
                <a:solidFill>
                  <a:srgbClr val="000000"/>
                </a:solidFill>
                <a:latin typeface="American Typewriter"/>
                <a:ea typeface="American Typewriter"/>
                <a:cs typeface="American Typewriter"/>
                <a:sym typeface="American Typewriter"/>
              </a:defRPr>
            </a:pPr>
            <a:endParaRPr lang="tr-TR" sz="4800" dirty="0">
              <a:solidFill>
                <a:srgbClr val="000000"/>
              </a:solidFill>
              <a:latin typeface="American Typewriter"/>
              <a:ea typeface="American Typewriter"/>
              <a:cs typeface="American Typewriter"/>
            </a:endParaRPr>
          </a:p>
          <a:p>
            <a:endParaRPr lang="tr-TR" sz="4800" dirty="0"/>
          </a:p>
          <a:p>
            <a:endParaRPr lang="tr-TR" dirty="0"/>
          </a:p>
        </p:txBody>
      </p:sp>
    </p:spTree>
    <p:extLst>
      <p:ext uri="{BB962C8B-B14F-4D97-AF65-F5344CB8AC3E}">
        <p14:creationId xmlns:p14="http://schemas.microsoft.com/office/powerpoint/2010/main" val="14288998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8200" y="796925"/>
            <a:ext cx="10515600" cy="4351338"/>
          </a:xfrm>
        </p:spPr>
        <p:txBody>
          <a:bodyPr/>
          <a:lstStyle/>
          <a:p>
            <a:r>
              <a:rPr lang="tr-TR" dirty="0"/>
              <a:t>Ailenin duygusal tepkilerine uygun tepkilerde bulunma</a:t>
            </a:r>
          </a:p>
          <a:p>
            <a:pPr lvl="1"/>
            <a:r>
              <a:rPr lang="tr-TR" dirty="0"/>
              <a:t>«Ben sizi çok iyi anlıyorum.» demek?</a:t>
            </a:r>
          </a:p>
          <a:p>
            <a:r>
              <a:rPr lang="tr-TR" dirty="0"/>
              <a:t>Aşama modeli</a:t>
            </a:r>
          </a:p>
          <a:p>
            <a:endParaRPr lang="tr-TR" dirty="0"/>
          </a:p>
        </p:txBody>
      </p:sp>
      <p:graphicFrame>
        <p:nvGraphicFramePr>
          <p:cNvPr id="4" name="Diagram 2"/>
          <p:cNvGraphicFramePr/>
          <p:nvPr>
            <p:extLst>
              <p:ext uri="{D42A27DB-BD31-4B8C-83A1-F6EECF244321}">
                <p14:modId xmlns:p14="http://schemas.microsoft.com/office/powerpoint/2010/main" val="1330759602"/>
              </p:ext>
            </p:extLst>
          </p:nvPr>
        </p:nvGraphicFramePr>
        <p:xfrm>
          <a:off x="2017986" y="2141326"/>
          <a:ext cx="8261131" cy="42174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430293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a:graphicFrameLocks noGrp="1"/>
          </p:cNvGraphicFramePr>
          <p:nvPr>
            <p:ph idx="1"/>
            <p:extLst>
              <p:ext uri="{D42A27DB-BD31-4B8C-83A1-F6EECF244321}">
                <p14:modId xmlns:p14="http://schemas.microsoft.com/office/powerpoint/2010/main" val="39669450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Metin kutusu 4"/>
          <p:cNvSpPr txBox="1"/>
          <p:nvPr/>
        </p:nvSpPr>
        <p:spPr>
          <a:xfrm>
            <a:off x="508000" y="595086"/>
            <a:ext cx="11277600" cy="1015663"/>
          </a:xfrm>
          <a:prstGeom prst="rect">
            <a:avLst/>
          </a:prstGeom>
          <a:noFill/>
        </p:spPr>
        <p:txBody>
          <a:bodyPr wrap="square" rtlCol="0">
            <a:spAutoFit/>
          </a:bodyPr>
          <a:lstStyle/>
          <a:p>
            <a:r>
              <a:rPr lang="tr-TR" sz="2000" dirty="0"/>
              <a:t>Ailelerin çocuklarının risk altında olduğunu ya da özel </a:t>
            </a:r>
            <a:r>
              <a:rPr lang="tr-TR" sz="2000" dirty="0" err="1"/>
              <a:t>gereksinimli</a:t>
            </a:r>
            <a:r>
              <a:rPr lang="tr-TR" sz="2000" dirty="0"/>
              <a:t> bir birey olduğunu öğrendikten sonra verdiği tepkileri belirlemek üzere yapılan bir araştırmada aileler odak grup görüşmeleri ve bireysel görüşmeler gerçekleştirilmiştir. </a:t>
            </a:r>
          </a:p>
        </p:txBody>
      </p:sp>
    </p:spTree>
    <p:extLst>
      <p:ext uri="{BB962C8B-B14F-4D97-AF65-F5344CB8AC3E}">
        <p14:creationId xmlns:p14="http://schemas.microsoft.com/office/powerpoint/2010/main" val="806732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çerik Yer Tutucusu 3"/>
          <p:cNvGraphicFramePr>
            <a:graphicFrameLocks noGrp="1"/>
          </p:cNvGraphicFramePr>
          <p:nvPr>
            <p:ph idx="1"/>
            <p:extLst>
              <p:ext uri="{D42A27DB-BD31-4B8C-83A1-F6EECF244321}">
                <p14:modId xmlns:p14="http://schemas.microsoft.com/office/powerpoint/2010/main" val="1342375480"/>
              </p:ext>
            </p:extLst>
          </p:nvPr>
        </p:nvGraphicFramePr>
        <p:xfrm>
          <a:off x="838200" y="1088571"/>
          <a:ext cx="10515600" cy="50883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46757572"/>
      </p:ext>
    </p:extLst>
  </p:cSld>
  <p:clrMapOvr>
    <a:masterClrMapping/>
  </p:clrMapOvr>
</p:sld>
</file>

<file path=ppt/theme/theme1.xml><?xml version="1.0" encoding="utf-8"?>
<a:theme xmlns:a="http://schemas.openxmlformats.org/drawingml/2006/main" name="Office 2013 - 2022 Teması">
  <a:themeElements>
    <a:clrScheme name="Office 2013 - 2022 Teması">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eması">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eması">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1491</TotalTime>
  <Words>4358</Words>
  <Application>Microsoft Office PowerPoint</Application>
  <PresentationFormat>Geniş ekran</PresentationFormat>
  <Paragraphs>750</Paragraphs>
  <Slides>62</Slides>
  <Notes>1</Notes>
  <HiddenSlides>0</HiddenSlides>
  <MMClips>0</MMClips>
  <ScaleCrop>false</ScaleCrop>
  <HeadingPairs>
    <vt:vector size="6" baseType="variant">
      <vt:variant>
        <vt:lpstr>Kullanılan Yazı Tipleri</vt:lpstr>
      </vt:variant>
      <vt:variant>
        <vt:i4>12</vt:i4>
      </vt:variant>
      <vt:variant>
        <vt:lpstr>Tema</vt:lpstr>
      </vt:variant>
      <vt:variant>
        <vt:i4>1</vt:i4>
      </vt:variant>
      <vt:variant>
        <vt:lpstr>Slayt Başlıkları</vt:lpstr>
      </vt:variant>
      <vt:variant>
        <vt:i4>62</vt:i4>
      </vt:variant>
    </vt:vector>
  </HeadingPairs>
  <TitlesOfParts>
    <vt:vector size="75" baseType="lpstr">
      <vt:lpstr>American Typewriter</vt:lpstr>
      <vt:lpstr>Arial</vt:lpstr>
      <vt:lpstr>Arial Nova Cond Light</vt:lpstr>
      <vt:lpstr>Calibri</vt:lpstr>
      <vt:lpstr>Calibri Light</vt:lpstr>
      <vt:lpstr>Comic Sans MS</vt:lpstr>
      <vt:lpstr>Helvetica</vt:lpstr>
      <vt:lpstr>Helvetica Neue Bold Condensed</vt:lpstr>
      <vt:lpstr>Helvetica Neue Medium</vt:lpstr>
      <vt:lpstr>Optima</vt:lpstr>
      <vt:lpstr>Source Sans Pro</vt:lpstr>
      <vt:lpstr>Times New Roman</vt:lpstr>
      <vt:lpstr>Office 2013 - 2022 Teması</vt:lpstr>
      <vt:lpstr>PowerPoint Sunusu</vt:lpstr>
      <vt:lpstr>İlk Değerlendirme: İlk karşılaşma ve tanışma</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İnternette farklı anahtar sözcüklerle yapılan taramalarda…</vt:lpstr>
      <vt:lpstr>İnternette farklı anahtar sözcüklerle yapılan taramalarda…</vt:lpstr>
      <vt:lpstr>İnternette farklı anahtar sözcüklerle yapılan taramalarda…</vt:lpstr>
      <vt:lpstr>İnternette farklı anahtar sözcüklerle yapılan taramalarda…</vt:lpstr>
      <vt:lpstr>İnternette farklı anahtar sözcüklerle yapılan taramalarda…</vt:lpstr>
      <vt:lpstr>PowerPoint Sunusu</vt:lpstr>
      <vt:lpstr>PowerPoint Sunusu</vt:lpstr>
      <vt:lpstr>Sözde Bilim Uygulamaları</vt:lpstr>
      <vt:lpstr>Peki Neden Sözde Bilim Uygulamaları Tercih Ediliyor?</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Bilimsel Dayanaklı Uygulamaları Kullanmanın Sağladığı Katkılar</vt:lpstr>
      <vt:lpstr>PowerPoint Sunusu</vt:lpstr>
      <vt:lpstr>Tüm bilimsel dayanaklı uygulamalar tüm OSB olan çocuklar için etkili midir?</vt:lpstr>
      <vt:lpstr>PowerPoint Sunusu</vt:lpstr>
      <vt:lpstr>PowerPoint Sunusu</vt:lpstr>
      <vt:lpstr>Destekleyici ve alternatif uygulamalar (DAU)</vt:lpstr>
      <vt:lpstr>PowerPoint Sunusu</vt:lpstr>
      <vt:lpstr>Aileler DAU’ları kullanmaya neden başlıyor ya da yarıda bırakıyor?</vt:lpstr>
      <vt:lpstr>Peki DAU’lar gerçekten etkili uygulamalar mı? Araştırmalar bu konuda neler söylüyor?</vt:lpstr>
      <vt:lpstr>Türkiye’de 166 OSB olan bireyin aileleri ile yürütülen bir araştırmada…</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OSB Olan Bireylerle Çalışan Uzmanların Şefkat Yorgunluğu Deneyimleri</vt:lpstr>
      <vt:lpstr>Kaynakça Seçkisi</vt:lpstr>
      <vt:lpstr>PowerPoint Sunusu</vt:lpstr>
      <vt:lpstr>Kaynakça Seçkisi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ABC</dc:creator>
  <cp:lastModifiedBy>S</cp:lastModifiedBy>
  <cp:revision>76</cp:revision>
  <dcterms:created xsi:type="dcterms:W3CDTF">2025-02-22T10:31:08Z</dcterms:created>
  <dcterms:modified xsi:type="dcterms:W3CDTF">2025-02-27T22:06:46Z</dcterms:modified>
</cp:coreProperties>
</file>